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17"/>
  </p:notesMasterIdLst>
  <p:handoutMasterIdLst>
    <p:handoutMasterId r:id="rId18"/>
  </p:handoutMasterIdLst>
  <p:sldIdLst>
    <p:sldId id="259" r:id="rId5"/>
    <p:sldId id="269" r:id="rId6"/>
    <p:sldId id="270" r:id="rId7"/>
    <p:sldId id="271" r:id="rId8"/>
    <p:sldId id="272" r:id="rId9"/>
    <p:sldId id="273" r:id="rId10"/>
    <p:sldId id="274" r:id="rId11"/>
    <p:sldId id="278" r:id="rId12"/>
    <p:sldId id="279" r:id="rId13"/>
    <p:sldId id="276" r:id="rId14"/>
    <p:sldId id="277" r:id="rId15"/>
    <p:sldId id="268" r:id="rId16"/>
  </p:sldIdLst>
  <p:sldSz cx="12190413" cy="6858000"/>
  <p:notesSz cx="6858000" cy="9144000"/>
  <p:defaultTextStyle>
    <a:defPPr lvl="0">
      <a:defRPr lang="en-GB"/>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3">
          <p15:clr>
            <a:srgbClr val="A4A3A4"/>
          </p15:clr>
        </p15:guide>
        <p15:guide id="2" orient="horz" pos="3681">
          <p15:clr>
            <a:srgbClr val="A4A3A4"/>
          </p15:clr>
        </p15:guide>
        <p15:guide id="3" orient="horz" pos="210" userDrawn="1">
          <p15:clr>
            <a:srgbClr val="A4A3A4"/>
          </p15:clr>
        </p15:guide>
        <p15:guide id="4" pos="370" userDrawn="1">
          <p15:clr>
            <a:srgbClr val="A4A3A4"/>
          </p15:clr>
        </p15:guide>
        <p15:guide id="5" pos="7403">
          <p15:clr>
            <a:srgbClr val="A4A3A4"/>
          </p15:clr>
        </p15:guide>
        <p15:guide id="6" pos="3838">
          <p15:clr>
            <a:srgbClr val="A4A3A4"/>
          </p15:clr>
        </p15:guide>
        <p15:guide id="7" orient="horz" pos="948">
          <p15:clr>
            <a:srgbClr val="A4A3A4"/>
          </p15:clr>
        </p15:guide>
        <p15:guide id="8" orient="horz" pos="3497">
          <p15:clr>
            <a:srgbClr val="A4A3A4"/>
          </p15:clr>
        </p15:guide>
        <p15:guide id="9" pos="74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7D225E-84D4-45A3-9EDB-AA97B9DE20C3}" v="18" dt="2020-09-10T17:12:06.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692" autoAdjust="0"/>
  </p:normalViewPr>
  <p:slideViewPr>
    <p:cSldViewPr snapToGrid="0">
      <p:cViewPr>
        <p:scale>
          <a:sx n="75" d="100"/>
          <a:sy n="75" d="100"/>
        </p:scale>
        <p:origin x="974" y="-264"/>
      </p:cViewPr>
      <p:guideLst>
        <p:guide orient="horz" pos="943"/>
        <p:guide orient="horz" pos="3681"/>
        <p:guide orient="horz" pos="210"/>
        <p:guide pos="370"/>
        <p:guide pos="7403"/>
        <p:guide pos="3838"/>
        <p:guide orient="horz" pos="948"/>
        <p:guide orient="horz" pos="3497"/>
        <p:guide pos="7414"/>
      </p:guideLst>
    </p:cSldViewPr>
  </p:slideViewPr>
  <p:notesTextViewPr>
    <p:cViewPr>
      <p:scale>
        <a:sx n="100" d="100"/>
        <a:sy n="100" d="100"/>
      </p:scale>
      <p:origin x="0" y="0"/>
    </p:cViewPr>
  </p:notesTextViewPr>
  <p:notesViewPr>
    <p:cSldViewPr snapToGrid="0">
      <p:cViewPr varScale="1">
        <p:scale>
          <a:sx n="62" d="100"/>
          <a:sy n="62" d="100"/>
        </p:scale>
        <p:origin x="-2626"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pareanu, A.C. (Adriana Maria)" userId="9e66be73-047c-473c-98a3-9f887335efeb" providerId="ADAL" clId="{3F370200-45A2-4EFB-A3D1-454FA87351F7}"/>
    <pc:docChg chg="undo redo custSel addSld delSld modSld sldOrd">
      <pc:chgData name="Cepareanu, A.C. (Adriana Maria)" userId="9e66be73-047c-473c-98a3-9f887335efeb" providerId="ADAL" clId="{3F370200-45A2-4EFB-A3D1-454FA87351F7}" dt="2020-09-09T08:31:57.090" v="1656" actId="20577"/>
      <pc:docMkLst>
        <pc:docMk/>
      </pc:docMkLst>
      <pc:sldChg chg="delSp">
        <pc:chgData name="Cepareanu, A.C. (Adriana Maria)" userId="9e66be73-047c-473c-98a3-9f887335efeb" providerId="ADAL" clId="{3F370200-45A2-4EFB-A3D1-454FA87351F7}" dt="2020-08-27T13:20:59.148" v="848"/>
        <pc:sldMkLst>
          <pc:docMk/>
          <pc:sldMk cId="3051325029" sldId="268"/>
        </pc:sldMkLst>
        <pc:spChg chg="del">
          <ac:chgData name="Cepareanu, A.C. (Adriana Maria)" userId="9e66be73-047c-473c-98a3-9f887335efeb" providerId="ADAL" clId="{3F370200-45A2-4EFB-A3D1-454FA87351F7}" dt="2020-08-27T13:20:59.148" v="848"/>
          <ac:spMkLst>
            <pc:docMk/>
            <pc:sldMk cId="3051325029" sldId="268"/>
            <ac:spMk id="3" creationId="{00000000-0000-0000-0000-000000000000}"/>
          </ac:spMkLst>
        </pc:spChg>
      </pc:sldChg>
      <pc:sldChg chg="addSp delSp modSp modNotesTx">
        <pc:chgData name="Cepareanu, A.C. (Adriana Maria)" userId="9e66be73-047c-473c-98a3-9f887335efeb" providerId="ADAL" clId="{3F370200-45A2-4EFB-A3D1-454FA87351F7}" dt="2020-09-09T07:33:20.948" v="880" actId="11529"/>
        <pc:sldMkLst>
          <pc:docMk/>
          <pc:sldMk cId="2369476300" sldId="269"/>
        </pc:sldMkLst>
        <pc:spChg chg="mod">
          <ac:chgData name="Cepareanu, A.C. (Adriana Maria)" userId="9e66be73-047c-473c-98a3-9f887335efeb" providerId="ADAL" clId="{3F370200-45A2-4EFB-A3D1-454FA87351F7}" dt="2020-08-27T12:03:51.420" v="43" actId="20577"/>
          <ac:spMkLst>
            <pc:docMk/>
            <pc:sldMk cId="2369476300" sldId="269"/>
            <ac:spMk id="5" creationId="{54828834-F68A-4512-85CB-11878DA7144C}"/>
          </ac:spMkLst>
        </pc:spChg>
        <pc:spChg chg="del">
          <ac:chgData name="Cepareanu, A.C. (Adriana Maria)" userId="9e66be73-047c-473c-98a3-9f887335efeb" providerId="ADAL" clId="{3F370200-45A2-4EFB-A3D1-454FA87351F7}" dt="2020-08-27T12:00:33.958" v="0"/>
          <ac:spMkLst>
            <pc:docMk/>
            <pc:sldMk cId="2369476300" sldId="269"/>
            <ac:spMk id="6" creationId="{1BC4DBE9-20B6-44F1-A2C3-6BBA3BB799DE}"/>
          </ac:spMkLst>
        </pc:spChg>
        <pc:spChg chg="add del mod">
          <ac:chgData name="Cepareanu, A.C. (Adriana Maria)" userId="9e66be73-047c-473c-98a3-9f887335efeb" providerId="ADAL" clId="{3F370200-45A2-4EFB-A3D1-454FA87351F7}" dt="2020-08-27T12:03:49.323" v="42" actId="478"/>
          <ac:spMkLst>
            <pc:docMk/>
            <pc:sldMk cId="2369476300" sldId="269"/>
            <ac:spMk id="8" creationId="{0D5F3818-762F-4EFC-A175-1CFBD0515BFB}"/>
          </ac:spMkLst>
        </pc:spChg>
        <pc:picChg chg="add mod">
          <ac:chgData name="Cepareanu, A.C. (Adriana Maria)" userId="9e66be73-047c-473c-98a3-9f887335efeb" providerId="ADAL" clId="{3F370200-45A2-4EFB-A3D1-454FA87351F7}" dt="2020-08-27T12:04:11.157" v="50" actId="14100"/>
          <ac:picMkLst>
            <pc:docMk/>
            <pc:sldMk cId="2369476300" sldId="269"/>
            <ac:picMk id="7" creationId="{8993D38C-3343-47E8-8AA2-FC385BA47539}"/>
          </ac:picMkLst>
        </pc:picChg>
        <pc:cxnChg chg="add mod">
          <ac:chgData name="Cepareanu, A.C. (Adriana Maria)" userId="9e66be73-047c-473c-98a3-9f887335efeb" providerId="ADAL" clId="{3F370200-45A2-4EFB-A3D1-454FA87351F7}" dt="2020-09-09T07:33:20.948" v="880" actId="11529"/>
          <ac:cxnSpMkLst>
            <pc:docMk/>
            <pc:sldMk cId="2369476300" sldId="269"/>
            <ac:cxnSpMk id="3" creationId="{507A365C-BD64-438B-A3F8-A49AA6367842}"/>
          </ac:cxnSpMkLst>
        </pc:cxnChg>
      </pc:sldChg>
      <pc:sldChg chg="addSp delSp modSp add">
        <pc:chgData name="Cepareanu, A.C. (Adriana Maria)" userId="9e66be73-047c-473c-98a3-9f887335efeb" providerId="ADAL" clId="{3F370200-45A2-4EFB-A3D1-454FA87351F7}" dt="2020-09-09T07:33:30.262" v="881" actId="11529"/>
        <pc:sldMkLst>
          <pc:docMk/>
          <pc:sldMk cId="491463237" sldId="270"/>
        </pc:sldMkLst>
        <pc:spChg chg="add del mod">
          <ac:chgData name="Cepareanu, A.C. (Adriana Maria)" userId="9e66be73-047c-473c-98a3-9f887335efeb" providerId="ADAL" clId="{3F370200-45A2-4EFB-A3D1-454FA87351F7}" dt="2020-08-27T12:04:21.273" v="54" actId="478"/>
          <ac:spMkLst>
            <pc:docMk/>
            <pc:sldMk cId="491463237" sldId="270"/>
            <ac:spMk id="3" creationId="{58077FFA-75DB-4F67-9D73-1FABA05F2850}"/>
          </ac:spMkLst>
        </pc:spChg>
        <pc:spChg chg="mod">
          <ac:chgData name="Cepareanu, A.C. (Adriana Maria)" userId="9e66be73-047c-473c-98a3-9f887335efeb" providerId="ADAL" clId="{3F370200-45A2-4EFB-A3D1-454FA87351F7}" dt="2020-08-27T12:04:15.393" v="51" actId="20577"/>
          <ac:spMkLst>
            <pc:docMk/>
            <pc:sldMk cId="491463237" sldId="270"/>
            <ac:spMk id="5" creationId="{54828834-F68A-4512-85CB-11878DA7144C}"/>
          </ac:spMkLst>
        </pc:spChg>
        <pc:spChg chg="add del mod">
          <ac:chgData name="Cepareanu, A.C. (Adriana Maria)" userId="9e66be73-047c-473c-98a3-9f887335efeb" providerId="ADAL" clId="{3F370200-45A2-4EFB-A3D1-454FA87351F7}" dt="2020-08-27T12:06:40.996" v="89"/>
          <ac:spMkLst>
            <pc:docMk/>
            <pc:sldMk cId="491463237" sldId="270"/>
            <ac:spMk id="6" creationId="{AA9F75EA-1C19-40E9-9807-D21251F860CA}"/>
          </ac:spMkLst>
        </pc:spChg>
        <pc:spChg chg="del mod">
          <ac:chgData name="Cepareanu, A.C. (Adriana Maria)" userId="9e66be73-047c-473c-98a3-9f887335efeb" providerId="ADAL" clId="{3F370200-45A2-4EFB-A3D1-454FA87351F7}" dt="2020-08-27T12:05:12.409" v="71" actId="478"/>
          <ac:spMkLst>
            <pc:docMk/>
            <pc:sldMk cId="491463237" sldId="270"/>
            <ac:spMk id="8" creationId="{0D5F3818-762F-4EFC-A175-1CFBD0515BFB}"/>
          </ac:spMkLst>
        </pc:spChg>
        <pc:spChg chg="add mod">
          <ac:chgData name="Cepareanu, A.C. (Adriana Maria)" userId="9e66be73-047c-473c-98a3-9f887335efeb" providerId="ADAL" clId="{3F370200-45A2-4EFB-A3D1-454FA87351F7}" dt="2020-08-27T12:07:38.020" v="96" actId="164"/>
          <ac:spMkLst>
            <pc:docMk/>
            <pc:sldMk cId="491463237" sldId="270"/>
            <ac:spMk id="10" creationId="{C2AEFEC4-ACEA-42FF-B4B4-90E4D099788B}"/>
          </ac:spMkLst>
        </pc:spChg>
        <pc:grpChg chg="add mod">
          <ac:chgData name="Cepareanu, A.C. (Adriana Maria)" userId="9e66be73-047c-473c-98a3-9f887335efeb" providerId="ADAL" clId="{3F370200-45A2-4EFB-A3D1-454FA87351F7}" dt="2020-08-27T12:07:45.319" v="98" actId="14100"/>
          <ac:grpSpMkLst>
            <pc:docMk/>
            <pc:sldMk cId="491463237" sldId="270"/>
            <ac:grpSpMk id="11" creationId="{67BF9BE8-91A5-45B6-9C57-880813250B05}"/>
          </ac:grpSpMkLst>
        </pc:grpChg>
        <pc:picChg chg="add mod">
          <ac:chgData name="Cepareanu, A.C. (Adriana Maria)" userId="9e66be73-047c-473c-98a3-9f887335efeb" providerId="ADAL" clId="{3F370200-45A2-4EFB-A3D1-454FA87351F7}" dt="2020-08-27T12:07:38.020" v="96" actId="164"/>
          <ac:picMkLst>
            <pc:docMk/>
            <pc:sldMk cId="491463237" sldId="270"/>
            <ac:picMk id="4" creationId="{F9F76990-6520-4789-9A8A-7346FC617825}"/>
          </ac:picMkLst>
        </pc:picChg>
        <pc:picChg chg="del">
          <ac:chgData name="Cepareanu, A.C. (Adriana Maria)" userId="9e66be73-047c-473c-98a3-9f887335efeb" providerId="ADAL" clId="{3F370200-45A2-4EFB-A3D1-454FA87351F7}" dt="2020-08-27T12:04:17.004" v="52" actId="478"/>
          <ac:picMkLst>
            <pc:docMk/>
            <pc:sldMk cId="491463237" sldId="270"/>
            <ac:picMk id="7" creationId="{8993D38C-3343-47E8-8AA2-FC385BA47539}"/>
          </ac:picMkLst>
        </pc:picChg>
        <pc:picChg chg="add del mod">
          <ac:chgData name="Cepareanu, A.C. (Adriana Maria)" userId="9e66be73-047c-473c-98a3-9f887335efeb" providerId="ADAL" clId="{3F370200-45A2-4EFB-A3D1-454FA87351F7}" dt="2020-08-27T12:04:46.022" v="58" actId="478"/>
          <ac:picMkLst>
            <pc:docMk/>
            <pc:sldMk cId="491463237" sldId="270"/>
            <ac:picMk id="9" creationId="{17C0D999-CAFE-457E-B668-7F9D0C50FDF1}"/>
          </ac:picMkLst>
        </pc:picChg>
        <pc:cxnChg chg="add mod">
          <ac:chgData name="Cepareanu, A.C. (Adriana Maria)" userId="9e66be73-047c-473c-98a3-9f887335efeb" providerId="ADAL" clId="{3F370200-45A2-4EFB-A3D1-454FA87351F7}" dt="2020-09-09T07:33:30.262" v="881" actId="11529"/>
          <ac:cxnSpMkLst>
            <pc:docMk/>
            <pc:sldMk cId="491463237" sldId="270"/>
            <ac:cxnSpMk id="3" creationId="{F8A0FFAD-C760-4980-ADCD-6D9FD9D25C4E}"/>
          </ac:cxnSpMkLst>
        </pc:cxnChg>
      </pc:sldChg>
      <pc:sldChg chg="addSp delSp modSp add modNotesTx">
        <pc:chgData name="Cepareanu, A.C. (Adriana Maria)" userId="9e66be73-047c-473c-98a3-9f887335efeb" providerId="ADAL" clId="{3F370200-45A2-4EFB-A3D1-454FA87351F7}" dt="2020-08-27T12:21:08.426" v="276" actId="20577"/>
        <pc:sldMkLst>
          <pc:docMk/>
          <pc:sldMk cId="2618352289" sldId="271"/>
        </pc:sldMkLst>
        <pc:spChg chg="add mod">
          <ac:chgData name="Cepareanu, A.C. (Adriana Maria)" userId="9e66be73-047c-473c-98a3-9f887335efeb" providerId="ADAL" clId="{3F370200-45A2-4EFB-A3D1-454FA87351F7}" dt="2020-08-27T12:20:49.485" v="267" actId="164"/>
          <ac:spMkLst>
            <pc:docMk/>
            <pc:sldMk cId="2618352289" sldId="271"/>
            <ac:spMk id="3" creationId="{6FF6FEA8-E602-45C8-B988-B0D3C716EDC3}"/>
          </ac:spMkLst>
        </pc:spChg>
        <pc:spChg chg="mod">
          <ac:chgData name="Cepareanu, A.C. (Adriana Maria)" userId="9e66be73-047c-473c-98a3-9f887335efeb" providerId="ADAL" clId="{3F370200-45A2-4EFB-A3D1-454FA87351F7}" dt="2020-08-27T12:13:32.127" v="163" actId="20577"/>
          <ac:spMkLst>
            <pc:docMk/>
            <pc:sldMk cId="2618352289" sldId="271"/>
            <ac:spMk id="5" creationId="{54828834-F68A-4512-85CB-11878DA7144C}"/>
          </ac:spMkLst>
        </pc:spChg>
        <pc:spChg chg="add del mod">
          <ac:chgData name="Cepareanu, A.C. (Adriana Maria)" userId="9e66be73-047c-473c-98a3-9f887335efeb" providerId="ADAL" clId="{3F370200-45A2-4EFB-A3D1-454FA87351F7}" dt="2020-08-27T12:16:34.359" v="177"/>
          <ac:spMkLst>
            <pc:docMk/>
            <pc:sldMk cId="2618352289" sldId="271"/>
            <ac:spMk id="6" creationId="{006D4227-89AB-4471-B626-B219FF7169DA}"/>
          </ac:spMkLst>
        </pc:spChg>
        <pc:spChg chg="add mod">
          <ac:chgData name="Cepareanu, A.C. (Adriana Maria)" userId="9e66be73-047c-473c-98a3-9f887335efeb" providerId="ADAL" clId="{3F370200-45A2-4EFB-A3D1-454FA87351F7}" dt="2020-08-27T12:20:49.485" v="267" actId="164"/>
          <ac:spMkLst>
            <pc:docMk/>
            <pc:sldMk cId="2618352289" sldId="271"/>
            <ac:spMk id="7" creationId="{AAF17AB3-C5DB-4995-8F88-56D07AD2373D}"/>
          </ac:spMkLst>
        </pc:spChg>
        <pc:spChg chg="add mod">
          <ac:chgData name="Cepareanu, A.C. (Adriana Maria)" userId="9e66be73-047c-473c-98a3-9f887335efeb" providerId="ADAL" clId="{3F370200-45A2-4EFB-A3D1-454FA87351F7}" dt="2020-08-27T12:20:49.485" v="267" actId="164"/>
          <ac:spMkLst>
            <pc:docMk/>
            <pc:sldMk cId="2618352289" sldId="271"/>
            <ac:spMk id="8" creationId="{1FF8B02F-7B78-4900-8D15-8E272331BFB9}"/>
          </ac:spMkLst>
        </pc:spChg>
        <pc:spChg chg="add mod">
          <ac:chgData name="Cepareanu, A.C. (Adriana Maria)" userId="9e66be73-047c-473c-98a3-9f887335efeb" providerId="ADAL" clId="{3F370200-45A2-4EFB-A3D1-454FA87351F7}" dt="2020-08-27T12:20:49.485" v="267" actId="164"/>
          <ac:spMkLst>
            <pc:docMk/>
            <pc:sldMk cId="2618352289" sldId="271"/>
            <ac:spMk id="9" creationId="{EF71F183-07C5-41AE-83B5-987A6A5F66D2}"/>
          </ac:spMkLst>
        </pc:spChg>
        <pc:spChg chg="add mod">
          <ac:chgData name="Cepareanu, A.C. (Adriana Maria)" userId="9e66be73-047c-473c-98a3-9f887335efeb" providerId="ADAL" clId="{3F370200-45A2-4EFB-A3D1-454FA87351F7}" dt="2020-08-27T12:20:49.485" v="267" actId="164"/>
          <ac:spMkLst>
            <pc:docMk/>
            <pc:sldMk cId="2618352289" sldId="271"/>
            <ac:spMk id="12" creationId="{E941472A-C341-4D78-87D0-E36A7C346A9B}"/>
          </ac:spMkLst>
        </pc:spChg>
        <pc:spChg chg="add mod">
          <ac:chgData name="Cepareanu, A.C. (Adriana Maria)" userId="9e66be73-047c-473c-98a3-9f887335efeb" providerId="ADAL" clId="{3F370200-45A2-4EFB-A3D1-454FA87351F7}" dt="2020-08-27T12:20:49.485" v="267" actId="164"/>
          <ac:spMkLst>
            <pc:docMk/>
            <pc:sldMk cId="2618352289" sldId="271"/>
            <ac:spMk id="13" creationId="{712AC238-A7C6-472E-864F-E159612D58CF}"/>
          </ac:spMkLst>
        </pc:spChg>
        <pc:spChg chg="add mod">
          <ac:chgData name="Cepareanu, A.C. (Adriana Maria)" userId="9e66be73-047c-473c-98a3-9f887335efeb" providerId="ADAL" clId="{3F370200-45A2-4EFB-A3D1-454FA87351F7}" dt="2020-08-27T12:20:49.485" v="267" actId="164"/>
          <ac:spMkLst>
            <pc:docMk/>
            <pc:sldMk cId="2618352289" sldId="271"/>
            <ac:spMk id="14" creationId="{6B8B73F0-971F-4B4F-9C16-786BB6461F6C}"/>
          </ac:spMkLst>
        </pc:spChg>
        <pc:spChg chg="add mod">
          <ac:chgData name="Cepareanu, A.C. (Adriana Maria)" userId="9e66be73-047c-473c-98a3-9f887335efeb" providerId="ADAL" clId="{3F370200-45A2-4EFB-A3D1-454FA87351F7}" dt="2020-08-27T12:20:49.485" v="267" actId="164"/>
          <ac:spMkLst>
            <pc:docMk/>
            <pc:sldMk cId="2618352289" sldId="271"/>
            <ac:spMk id="15" creationId="{D26204EB-65F8-49B7-9C81-C8C7C6E9F0EA}"/>
          </ac:spMkLst>
        </pc:spChg>
        <pc:spChg chg="add mod">
          <ac:chgData name="Cepareanu, A.C. (Adriana Maria)" userId="9e66be73-047c-473c-98a3-9f887335efeb" providerId="ADAL" clId="{3F370200-45A2-4EFB-A3D1-454FA87351F7}" dt="2020-08-27T12:20:49.485" v="267" actId="164"/>
          <ac:spMkLst>
            <pc:docMk/>
            <pc:sldMk cId="2618352289" sldId="271"/>
            <ac:spMk id="16" creationId="{3A12B9B5-CE14-4610-914C-649079C58FB5}"/>
          </ac:spMkLst>
        </pc:spChg>
        <pc:spChg chg="add mod">
          <ac:chgData name="Cepareanu, A.C. (Adriana Maria)" userId="9e66be73-047c-473c-98a3-9f887335efeb" providerId="ADAL" clId="{3F370200-45A2-4EFB-A3D1-454FA87351F7}" dt="2020-08-27T12:21:08.426" v="276" actId="20577"/>
          <ac:spMkLst>
            <pc:docMk/>
            <pc:sldMk cId="2618352289" sldId="271"/>
            <ac:spMk id="17" creationId="{62EE3726-F869-4B04-AF72-3260022B3CCF}"/>
          </ac:spMkLst>
        </pc:spChg>
        <pc:grpChg chg="del">
          <ac:chgData name="Cepareanu, A.C. (Adriana Maria)" userId="9e66be73-047c-473c-98a3-9f887335efeb" providerId="ADAL" clId="{3F370200-45A2-4EFB-A3D1-454FA87351F7}" dt="2020-08-27T12:08:00.647" v="100" actId="478"/>
          <ac:grpSpMkLst>
            <pc:docMk/>
            <pc:sldMk cId="2618352289" sldId="271"/>
            <ac:grpSpMk id="11" creationId="{67BF9BE8-91A5-45B6-9C57-880813250B05}"/>
          </ac:grpSpMkLst>
        </pc:grpChg>
        <pc:grpChg chg="add mod">
          <ac:chgData name="Cepareanu, A.C. (Adriana Maria)" userId="9e66be73-047c-473c-98a3-9f887335efeb" providerId="ADAL" clId="{3F370200-45A2-4EFB-A3D1-454FA87351F7}" dt="2020-08-27T12:20:49.485" v="267" actId="164"/>
          <ac:grpSpMkLst>
            <pc:docMk/>
            <pc:sldMk cId="2618352289" sldId="271"/>
            <ac:grpSpMk id="18" creationId="{5A4302D2-2001-4569-8774-98E876FE47AF}"/>
          </ac:grpSpMkLst>
        </pc:grpChg>
        <pc:picChg chg="add mod">
          <ac:chgData name="Cepareanu, A.C. (Adriana Maria)" userId="9e66be73-047c-473c-98a3-9f887335efeb" providerId="ADAL" clId="{3F370200-45A2-4EFB-A3D1-454FA87351F7}" dt="2020-08-27T12:20:49.485" v="267" actId="164"/>
          <ac:picMkLst>
            <pc:docMk/>
            <pc:sldMk cId="2618352289" sldId="271"/>
            <ac:picMk id="2" creationId="{3C01ECFD-0BE3-4827-929A-3BB2458E42DA}"/>
          </ac:picMkLst>
        </pc:picChg>
      </pc:sldChg>
      <pc:sldChg chg="addSp delSp modSp add modNotesTx">
        <pc:chgData name="Cepareanu, A.C. (Adriana Maria)" userId="9e66be73-047c-473c-98a3-9f887335efeb" providerId="ADAL" clId="{3F370200-45A2-4EFB-A3D1-454FA87351F7}" dt="2020-08-27T13:07:30.240" v="748"/>
        <pc:sldMkLst>
          <pc:docMk/>
          <pc:sldMk cId="656713781" sldId="272"/>
        </pc:sldMkLst>
        <pc:spChg chg="mod">
          <ac:chgData name="Cepareanu, A.C. (Adriana Maria)" userId="9e66be73-047c-473c-98a3-9f887335efeb" providerId="ADAL" clId="{3F370200-45A2-4EFB-A3D1-454FA87351F7}" dt="2020-08-27T12:21:41.610" v="283" actId="20577"/>
          <ac:spMkLst>
            <pc:docMk/>
            <pc:sldMk cId="656713781" sldId="272"/>
            <ac:spMk id="5" creationId="{54828834-F68A-4512-85CB-11878DA7144C}"/>
          </ac:spMkLst>
        </pc:spChg>
        <pc:spChg chg="add mod">
          <ac:chgData name="Cepareanu, A.C. (Adriana Maria)" userId="9e66be73-047c-473c-98a3-9f887335efeb" providerId="ADAL" clId="{3F370200-45A2-4EFB-A3D1-454FA87351F7}" dt="2020-08-27T12:28:15.324" v="399" actId="164"/>
          <ac:spMkLst>
            <pc:docMk/>
            <pc:sldMk cId="656713781" sldId="272"/>
            <ac:spMk id="6" creationId="{8F78ADD3-ECB4-48D6-9196-E232C0F37626}"/>
          </ac:spMkLst>
        </pc:spChg>
        <pc:spChg chg="add mod">
          <ac:chgData name="Cepareanu, A.C. (Adriana Maria)" userId="9e66be73-047c-473c-98a3-9f887335efeb" providerId="ADAL" clId="{3F370200-45A2-4EFB-A3D1-454FA87351F7}" dt="2020-08-27T12:28:15.324" v="399" actId="164"/>
          <ac:spMkLst>
            <pc:docMk/>
            <pc:sldMk cId="656713781" sldId="272"/>
            <ac:spMk id="10" creationId="{2DA887A4-718A-4B65-9C63-9B49F1D8E4BB}"/>
          </ac:spMkLst>
        </pc:spChg>
        <pc:spChg chg="add mod ord">
          <ac:chgData name="Cepareanu, A.C. (Adriana Maria)" userId="9e66be73-047c-473c-98a3-9f887335efeb" providerId="ADAL" clId="{3F370200-45A2-4EFB-A3D1-454FA87351F7}" dt="2020-08-27T12:28:15.324" v="399" actId="164"/>
          <ac:spMkLst>
            <pc:docMk/>
            <pc:sldMk cId="656713781" sldId="272"/>
            <ac:spMk id="11" creationId="{69901397-3C28-4831-B419-0527DC5000FC}"/>
          </ac:spMkLst>
        </pc:spChg>
        <pc:spChg chg="add mod ord">
          <ac:chgData name="Cepareanu, A.C. (Adriana Maria)" userId="9e66be73-047c-473c-98a3-9f887335efeb" providerId="ADAL" clId="{3F370200-45A2-4EFB-A3D1-454FA87351F7}" dt="2020-08-27T12:28:15.324" v="399" actId="164"/>
          <ac:spMkLst>
            <pc:docMk/>
            <pc:sldMk cId="656713781" sldId="272"/>
            <ac:spMk id="19" creationId="{9C26164F-481A-436C-A840-CC767E53355B}"/>
          </ac:spMkLst>
        </pc:spChg>
        <pc:spChg chg="add mod">
          <ac:chgData name="Cepareanu, A.C. (Adriana Maria)" userId="9e66be73-047c-473c-98a3-9f887335efeb" providerId="ADAL" clId="{3F370200-45A2-4EFB-A3D1-454FA87351F7}" dt="2020-08-27T12:28:15.324" v="399" actId="164"/>
          <ac:spMkLst>
            <pc:docMk/>
            <pc:sldMk cId="656713781" sldId="272"/>
            <ac:spMk id="20" creationId="{E7FABE63-5DFC-4004-822C-9086A1CAEA06}"/>
          </ac:spMkLst>
        </pc:spChg>
        <pc:spChg chg="add mod">
          <ac:chgData name="Cepareanu, A.C. (Adriana Maria)" userId="9e66be73-047c-473c-98a3-9f887335efeb" providerId="ADAL" clId="{3F370200-45A2-4EFB-A3D1-454FA87351F7}" dt="2020-08-27T12:28:15.324" v="399" actId="164"/>
          <ac:spMkLst>
            <pc:docMk/>
            <pc:sldMk cId="656713781" sldId="272"/>
            <ac:spMk id="21" creationId="{6A577919-D5FA-4193-AA85-FCC77420B045}"/>
          </ac:spMkLst>
        </pc:spChg>
        <pc:grpChg chg="del">
          <ac:chgData name="Cepareanu, A.C. (Adriana Maria)" userId="9e66be73-047c-473c-98a3-9f887335efeb" providerId="ADAL" clId="{3F370200-45A2-4EFB-A3D1-454FA87351F7}" dt="2020-08-27T12:23:44.988" v="284" actId="478"/>
          <ac:grpSpMkLst>
            <pc:docMk/>
            <pc:sldMk cId="656713781" sldId="272"/>
            <ac:grpSpMk id="18" creationId="{5A4302D2-2001-4569-8774-98E876FE47AF}"/>
          </ac:grpSpMkLst>
        </pc:grpChg>
        <pc:grpChg chg="add mod">
          <ac:chgData name="Cepareanu, A.C. (Adriana Maria)" userId="9e66be73-047c-473c-98a3-9f887335efeb" providerId="ADAL" clId="{3F370200-45A2-4EFB-A3D1-454FA87351F7}" dt="2020-08-27T12:28:15.324" v="399" actId="164"/>
          <ac:grpSpMkLst>
            <pc:docMk/>
            <pc:sldMk cId="656713781" sldId="272"/>
            <ac:grpSpMk id="22" creationId="{284417F8-0264-4BA3-B3E0-CE4EBBCE720F}"/>
          </ac:grpSpMkLst>
        </pc:grpChg>
        <pc:grpChg chg="add del mod">
          <ac:chgData name="Cepareanu, A.C. (Adriana Maria)" userId="9e66be73-047c-473c-98a3-9f887335efeb" providerId="ADAL" clId="{3F370200-45A2-4EFB-A3D1-454FA87351F7}" dt="2020-08-27T13:07:30.240" v="748"/>
          <ac:grpSpMkLst>
            <pc:docMk/>
            <pc:sldMk cId="656713781" sldId="272"/>
            <ac:grpSpMk id="23" creationId="{48D36905-F8F7-4188-A7D8-0B99AB127479}"/>
          </ac:grpSpMkLst>
        </pc:grpChg>
        <pc:picChg chg="add mod">
          <ac:chgData name="Cepareanu, A.C. (Adriana Maria)" userId="9e66be73-047c-473c-98a3-9f887335efeb" providerId="ADAL" clId="{3F370200-45A2-4EFB-A3D1-454FA87351F7}" dt="2020-08-27T12:28:15.324" v="399" actId="164"/>
          <ac:picMkLst>
            <pc:docMk/>
            <pc:sldMk cId="656713781" sldId="272"/>
            <ac:picMk id="4" creationId="{858DFFCD-51C0-4317-B5A9-787A22588699}"/>
          </ac:picMkLst>
        </pc:picChg>
        <pc:picChg chg="mod modCrop">
          <ac:chgData name="Cepareanu, A.C. (Adriana Maria)" userId="9e66be73-047c-473c-98a3-9f887335efeb" providerId="ADAL" clId="{3F370200-45A2-4EFB-A3D1-454FA87351F7}" dt="2020-08-27T13:07:29.493" v="747" actId="732"/>
          <ac:picMkLst>
            <pc:docMk/>
            <pc:sldMk cId="656713781" sldId="272"/>
            <ac:picMk id="24" creationId="{9E6D0E19-E37D-46C0-A693-09D630621B93}"/>
          </ac:picMkLst>
        </pc:picChg>
      </pc:sldChg>
      <pc:sldChg chg="addSp delSp modSp add ord modNotes modNotesTx">
        <pc:chgData name="Cepareanu, A.C. (Adriana Maria)" userId="9e66be73-047c-473c-98a3-9f887335efeb" providerId="ADAL" clId="{3F370200-45A2-4EFB-A3D1-454FA87351F7}" dt="2020-09-09T07:59:05.928" v="1030" actId="20577"/>
        <pc:sldMkLst>
          <pc:docMk/>
          <pc:sldMk cId="552192166" sldId="273"/>
        </pc:sldMkLst>
        <pc:spChg chg="add mod">
          <ac:chgData name="Cepareanu, A.C. (Adriana Maria)" userId="9e66be73-047c-473c-98a3-9f887335efeb" providerId="ADAL" clId="{3F370200-45A2-4EFB-A3D1-454FA87351F7}" dt="2020-08-27T12:48:47.906" v="426" actId="208"/>
          <ac:spMkLst>
            <pc:docMk/>
            <pc:sldMk cId="552192166" sldId="273"/>
            <ac:spMk id="3" creationId="{1C02EB0A-0E8E-4A0C-9A7B-B267356D3428}"/>
          </ac:spMkLst>
        </pc:spChg>
        <pc:spChg chg="mod">
          <ac:chgData name="Cepareanu, A.C. (Adriana Maria)" userId="9e66be73-047c-473c-98a3-9f887335efeb" providerId="ADAL" clId="{3F370200-45A2-4EFB-A3D1-454FA87351F7}" dt="2020-08-27T12:29:02.815" v="417" actId="20577"/>
          <ac:spMkLst>
            <pc:docMk/>
            <pc:sldMk cId="552192166" sldId="273"/>
            <ac:spMk id="5" creationId="{54828834-F68A-4512-85CB-11878DA7144C}"/>
          </ac:spMkLst>
        </pc:spChg>
        <pc:spChg chg="add del mod">
          <ac:chgData name="Cepareanu, A.C. (Adriana Maria)" userId="9e66be73-047c-473c-98a3-9f887335efeb" providerId="ADAL" clId="{3F370200-45A2-4EFB-A3D1-454FA87351F7}" dt="2020-08-27T12:50:05.660" v="458" actId="11529"/>
          <ac:spMkLst>
            <pc:docMk/>
            <pc:sldMk cId="552192166" sldId="273"/>
            <ac:spMk id="7" creationId="{8B5D3E4F-5749-4397-B962-F1AB1F383CD0}"/>
          </ac:spMkLst>
        </pc:spChg>
        <pc:spChg chg="add del mod">
          <ac:chgData name="Cepareanu, A.C. (Adriana Maria)" userId="9e66be73-047c-473c-98a3-9f887335efeb" providerId="ADAL" clId="{3F370200-45A2-4EFB-A3D1-454FA87351F7}" dt="2020-08-27T12:50:04.253" v="457" actId="11529"/>
          <ac:spMkLst>
            <pc:docMk/>
            <pc:sldMk cId="552192166" sldId="273"/>
            <ac:spMk id="8" creationId="{20E61AB4-9727-4EB8-84C4-9645467E194D}"/>
          </ac:spMkLst>
        </pc:spChg>
        <pc:spChg chg="add del mod">
          <ac:chgData name="Cepareanu, A.C. (Adriana Maria)" userId="9e66be73-047c-473c-98a3-9f887335efeb" providerId="ADAL" clId="{3F370200-45A2-4EFB-A3D1-454FA87351F7}" dt="2020-08-27T12:50:04.038" v="456" actId="11529"/>
          <ac:spMkLst>
            <pc:docMk/>
            <pc:sldMk cId="552192166" sldId="273"/>
            <ac:spMk id="9" creationId="{970709D6-9EBE-48B7-8D35-C30E1B743CD1}"/>
          </ac:spMkLst>
        </pc:spChg>
        <pc:spChg chg="add mod ord">
          <ac:chgData name="Cepareanu, A.C. (Adriana Maria)" userId="9e66be73-047c-473c-98a3-9f887335efeb" providerId="ADAL" clId="{3F370200-45A2-4EFB-A3D1-454FA87351F7}" dt="2020-08-27T12:49:17.262" v="452" actId="1076"/>
          <ac:spMkLst>
            <pc:docMk/>
            <pc:sldMk cId="552192166" sldId="273"/>
            <ac:spMk id="12" creationId="{AA9CB555-95BC-419C-8E85-C5635D57065C}"/>
          </ac:spMkLst>
        </pc:spChg>
        <pc:spChg chg="add mod">
          <ac:chgData name="Cepareanu, A.C. (Adriana Maria)" userId="9e66be73-047c-473c-98a3-9f887335efeb" providerId="ADAL" clId="{3F370200-45A2-4EFB-A3D1-454FA87351F7}" dt="2020-08-27T12:50:19.147" v="461" actId="208"/>
          <ac:spMkLst>
            <pc:docMk/>
            <pc:sldMk cId="552192166" sldId="273"/>
            <ac:spMk id="13" creationId="{3D02BCCB-0614-4E78-A8ED-FB9A21B00D4B}"/>
          </ac:spMkLst>
        </pc:spChg>
        <pc:spChg chg="add mod">
          <ac:chgData name="Cepareanu, A.C. (Adriana Maria)" userId="9e66be73-047c-473c-98a3-9f887335efeb" providerId="ADAL" clId="{3F370200-45A2-4EFB-A3D1-454FA87351F7}" dt="2020-08-27T12:50:30.372" v="464" actId="208"/>
          <ac:spMkLst>
            <pc:docMk/>
            <pc:sldMk cId="552192166" sldId="273"/>
            <ac:spMk id="14" creationId="{A298DBEE-DF40-45AD-B621-4C7E8D351ED7}"/>
          </ac:spMkLst>
        </pc:spChg>
        <pc:spChg chg="add mod">
          <ac:chgData name="Cepareanu, A.C. (Adriana Maria)" userId="9e66be73-047c-473c-98a3-9f887335efeb" providerId="ADAL" clId="{3F370200-45A2-4EFB-A3D1-454FA87351F7}" dt="2020-08-27T13:01:01.994" v="628" actId="1076"/>
          <ac:spMkLst>
            <pc:docMk/>
            <pc:sldMk cId="552192166" sldId="273"/>
            <ac:spMk id="15" creationId="{5C800533-4017-410B-B7B7-66D2AD31D23A}"/>
          </ac:spMkLst>
        </pc:spChg>
        <pc:spChg chg="add mod">
          <ac:chgData name="Cepareanu, A.C. (Adriana Maria)" userId="9e66be73-047c-473c-98a3-9f887335efeb" providerId="ADAL" clId="{3F370200-45A2-4EFB-A3D1-454FA87351F7}" dt="2020-08-27T12:51:57.254" v="503" actId="208"/>
          <ac:spMkLst>
            <pc:docMk/>
            <pc:sldMk cId="552192166" sldId="273"/>
            <ac:spMk id="16" creationId="{9DC05617-FB97-442A-A213-1867133D69D6}"/>
          </ac:spMkLst>
        </pc:spChg>
        <pc:spChg chg="add mod">
          <ac:chgData name="Cepareanu, A.C. (Adriana Maria)" userId="9e66be73-047c-473c-98a3-9f887335efeb" providerId="ADAL" clId="{3F370200-45A2-4EFB-A3D1-454FA87351F7}" dt="2020-08-27T12:52:27.888" v="527" actId="208"/>
          <ac:spMkLst>
            <pc:docMk/>
            <pc:sldMk cId="552192166" sldId="273"/>
            <ac:spMk id="17" creationId="{2DA69282-4A3B-4556-AC8F-59B6224DB499}"/>
          </ac:spMkLst>
        </pc:spChg>
        <pc:spChg chg="add del mod">
          <ac:chgData name="Cepareanu, A.C. (Adriana Maria)" userId="9e66be73-047c-473c-98a3-9f887335efeb" providerId="ADAL" clId="{3F370200-45A2-4EFB-A3D1-454FA87351F7}" dt="2020-08-27T12:57:07.043" v="567" actId="11529"/>
          <ac:spMkLst>
            <pc:docMk/>
            <pc:sldMk cId="552192166" sldId="273"/>
            <ac:spMk id="18" creationId="{34BF1B8B-A651-4622-BDA8-D8B227F39952}"/>
          </ac:spMkLst>
        </pc:spChg>
        <pc:spChg chg="add mod">
          <ac:chgData name="Cepareanu, A.C. (Adriana Maria)" userId="9e66be73-047c-473c-98a3-9f887335efeb" providerId="ADAL" clId="{3F370200-45A2-4EFB-A3D1-454FA87351F7}" dt="2020-08-27T12:56:57.466" v="565" actId="20577"/>
          <ac:spMkLst>
            <pc:docMk/>
            <pc:sldMk cId="552192166" sldId="273"/>
            <ac:spMk id="23" creationId="{C19BEC31-D0F7-4157-93B3-BF93660D42C8}"/>
          </ac:spMkLst>
        </pc:spChg>
        <pc:spChg chg="add mod">
          <ac:chgData name="Cepareanu, A.C. (Adriana Maria)" userId="9e66be73-047c-473c-98a3-9f887335efeb" providerId="ADAL" clId="{3F370200-45A2-4EFB-A3D1-454FA87351F7}" dt="2020-08-27T12:56:53.493" v="554" actId="20577"/>
          <ac:spMkLst>
            <pc:docMk/>
            <pc:sldMk cId="552192166" sldId="273"/>
            <ac:spMk id="24" creationId="{73E190B6-AB7E-435A-97AC-883099D0616F}"/>
          </ac:spMkLst>
        </pc:spChg>
        <pc:spChg chg="add mod">
          <ac:chgData name="Cepareanu, A.C. (Adriana Maria)" userId="9e66be73-047c-473c-98a3-9f887335efeb" providerId="ADAL" clId="{3F370200-45A2-4EFB-A3D1-454FA87351F7}" dt="2020-08-27T12:57:20.357" v="570" actId="208"/>
          <ac:spMkLst>
            <pc:docMk/>
            <pc:sldMk cId="552192166" sldId="273"/>
            <ac:spMk id="25" creationId="{45E0684F-3906-4631-8253-2C43767ACAA4}"/>
          </ac:spMkLst>
        </pc:spChg>
        <pc:spChg chg="add mod">
          <ac:chgData name="Cepareanu, A.C. (Adriana Maria)" userId="9e66be73-047c-473c-98a3-9f887335efeb" providerId="ADAL" clId="{3F370200-45A2-4EFB-A3D1-454FA87351F7}" dt="2020-08-27T13:00:36.700" v="626" actId="20577"/>
          <ac:spMkLst>
            <pc:docMk/>
            <pc:sldMk cId="552192166" sldId="273"/>
            <ac:spMk id="27" creationId="{A7E32AB8-07E8-4B94-83B6-BDADABC873D6}"/>
          </ac:spMkLst>
        </pc:spChg>
        <pc:grpChg chg="del">
          <ac:chgData name="Cepareanu, A.C. (Adriana Maria)" userId="9e66be73-047c-473c-98a3-9f887335efeb" providerId="ADAL" clId="{3F370200-45A2-4EFB-A3D1-454FA87351F7}" dt="2020-08-27T12:46:21.319" v="418" actId="478"/>
          <ac:grpSpMkLst>
            <pc:docMk/>
            <pc:sldMk cId="552192166" sldId="273"/>
            <ac:grpSpMk id="22" creationId="{284417F8-0264-4BA3-B3E0-CE4EBBCE720F}"/>
          </ac:grpSpMkLst>
        </pc:grpChg>
        <pc:picChg chg="add mod">
          <ac:chgData name="Cepareanu, A.C. (Adriana Maria)" userId="9e66be73-047c-473c-98a3-9f887335efeb" providerId="ADAL" clId="{3F370200-45A2-4EFB-A3D1-454FA87351F7}" dt="2020-08-27T12:48:27.358" v="422" actId="1076"/>
          <ac:picMkLst>
            <pc:docMk/>
            <pc:sldMk cId="552192166" sldId="273"/>
            <ac:picMk id="2" creationId="{2AE0653B-8632-4565-8A04-4556EA302CEB}"/>
          </ac:picMkLst>
        </pc:picChg>
        <pc:picChg chg="add mod">
          <ac:chgData name="Cepareanu, A.C. (Adriana Maria)" userId="9e66be73-047c-473c-98a3-9f887335efeb" providerId="ADAL" clId="{3F370200-45A2-4EFB-A3D1-454FA87351F7}" dt="2020-08-27T12:57:59.485" v="575" actId="1076"/>
          <ac:picMkLst>
            <pc:docMk/>
            <pc:sldMk cId="552192166" sldId="273"/>
            <ac:picMk id="26" creationId="{F06BC27B-0B75-4CDD-94C8-D55E171E11DE}"/>
          </ac:picMkLst>
        </pc:picChg>
      </pc:sldChg>
      <pc:sldChg chg="addSp delSp modSp add modNotes modNotesTx">
        <pc:chgData name="Cepareanu, A.C. (Adriana Maria)" userId="9e66be73-047c-473c-98a3-9f887335efeb" providerId="ADAL" clId="{3F370200-45A2-4EFB-A3D1-454FA87351F7}" dt="2020-09-09T08:31:57.090" v="1656" actId="20577"/>
        <pc:sldMkLst>
          <pc:docMk/>
          <pc:sldMk cId="2447382927" sldId="274"/>
        </pc:sldMkLst>
        <pc:spChg chg="del">
          <ac:chgData name="Cepareanu, A.C. (Adriana Maria)" userId="9e66be73-047c-473c-98a3-9f887335efeb" providerId="ADAL" clId="{3F370200-45A2-4EFB-A3D1-454FA87351F7}" dt="2020-08-27T13:02:57.324" v="664" actId="478"/>
          <ac:spMkLst>
            <pc:docMk/>
            <pc:sldMk cId="2447382927" sldId="274"/>
            <ac:spMk id="3" creationId="{1C02EB0A-0E8E-4A0C-9A7B-B267356D3428}"/>
          </ac:spMkLst>
        </pc:spChg>
        <pc:spChg chg="mod">
          <ac:chgData name="Cepareanu, A.C. (Adriana Maria)" userId="9e66be73-047c-473c-98a3-9f887335efeb" providerId="ADAL" clId="{3F370200-45A2-4EFB-A3D1-454FA87351F7}" dt="2020-08-27T13:01:37.283" v="662" actId="20577"/>
          <ac:spMkLst>
            <pc:docMk/>
            <pc:sldMk cId="2447382927" sldId="274"/>
            <ac:spMk id="5" creationId="{54828834-F68A-4512-85CB-11878DA7144C}"/>
          </ac:spMkLst>
        </pc:spChg>
        <pc:spChg chg="add mod">
          <ac:chgData name="Cepareanu, A.C. (Adriana Maria)" userId="9e66be73-047c-473c-98a3-9f887335efeb" providerId="ADAL" clId="{3F370200-45A2-4EFB-A3D1-454FA87351F7}" dt="2020-08-27T13:16:17.036" v="829" actId="164"/>
          <ac:spMkLst>
            <pc:docMk/>
            <pc:sldMk cId="2447382927" sldId="274"/>
            <ac:spMk id="6" creationId="{A0EE3D7D-1A64-478E-8DDA-63791EF5637E}"/>
          </ac:spMkLst>
        </pc:spChg>
        <pc:spChg chg="del">
          <ac:chgData name="Cepareanu, A.C. (Adriana Maria)" userId="9e66be73-047c-473c-98a3-9f887335efeb" providerId="ADAL" clId="{3F370200-45A2-4EFB-A3D1-454FA87351F7}" dt="2020-08-27T13:02:57.324" v="664" actId="478"/>
          <ac:spMkLst>
            <pc:docMk/>
            <pc:sldMk cId="2447382927" sldId="274"/>
            <ac:spMk id="12" creationId="{AA9CB555-95BC-419C-8E85-C5635D57065C}"/>
          </ac:spMkLst>
        </pc:spChg>
        <pc:spChg chg="del">
          <ac:chgData name="Cepareanu, A.C. (Adriana Maria)" userId="9e66be73-047c-473c-98a3-9f887335efeb" providerId="ADAL" clId="{3F370200-45A2-4EFB-A3D1-454FA87351F7}" dt="2020-08-27T13:02:57.324" v="664" actId="478"/>
          <ac:spMkLst>
            <pc:docMk/>
            <pc:sldMk cId="2447382927" sldId="274"/>
            <ac:spMk id="13" creationId="{3D02BCCB-0614-4E78-A8ED-FB9A21B00D4B}"/>
          </ac:spMkLst>
        </pc:spChg>
        <pc:spChg chg="del">
          <ac:chgData name="Cepareanu, A.C. (Adriana Maria)" userId="9e66be73-047c-473c-98a3-9f887335efeb" providerId="ADAL" clId="{3F370200-45A2-4EFB-A3D1-454FA87351F7}" dt="2020-08-27T13:02:57.324" v="664" actId="478"/>
          <ac:spMkLst>
            <pc:docMk/>
            <pc:sldMk cId="2447382927" sldId="274"/>
            <ac:spMk id="14" creationId="{A298DBEE-DF40-45AD-B621-4C7E8D351ED7}"/>
          </ac:spMkLst>
        </pc:spChg>
        <pc:spChg chg="del">
          <ac:chgData name="Cepareanu, A.C. (Adriana Maria)" userId="9e66be73-047c-473c-98a3-9f887335efeb" providerId="ADAL" clId="{3F370200-45A2-4EFB-A3D1-454FA87351F7}" dt="2020-08-27T13:02:57.324" v="664" actId="478"/>
          <ac:spMkLst>
            <pc:docMk/>
            <pc:sldMk cId="2447382927" sldId="274"/>
            <ac:spMk id="15" creationId="{5C800533-4017-410B-B7B7-66D2AD31D23A}"/>
          </ac:spMkLst>
        </pc:spChg>
        <pc:spChg chg="del">
          <ac:chgData name="Cepareanu, A.C. (Adriana Maria)" userId="9e66be73-047c-473c-98a3-9f887335efeb" providerId="ADAL" clId="{3F370200-45A2-4EFB-A3D1-454FA87351F7}" dt="2020-08-27T13:02:57.324" v="664" actId="478"/>
          <ac:spMkLst>
            <pc:docMk/>
            <pc:sldMk cId="2447382927" sldId="274"/>
            <ac:spMk id="16" creationId="{9DC05617-FB97-442A-A213-1867133D69D6}"/>
          </ac:spMkLst>
        </pc:spChg>
        <pc:spChg chg="del">
          <ac:chgData name="Cepareanu, A.C. (Adriana Maria)" userId="9e66be73-047c-473c-98a3-9f887335efeb" providerId="ADAL" clId="{3F370200-45A2-4EFB-A3D1-454FA87351F7}" dt="2020-08-27T13:02:57.324" v="664" actId="478"/>
          <ac:spMkLst>
            <pc:docMk/>
            <pc:sldMk cId="2447382927" sldId="274"/>
            <ac:spMk id="17" creationId="{2DA69282-4A3B-4556-AC8F-59B6224DB499}"/>
          </ac:spMkLst>
        </pc:spChg>
        <pc:spChg chg="add mod ord">
          <ac:chgData name="Cepareanu, A.C. (Adriana Maria)" userId="9e66be73-047c-473c-98a3-9f887335efeb" providerId="ADAL" clId="{3F370200-45A2-4EFB-A3D1-454FA87351F7}" dt="2020-08-27T13:16:17.036" v="829" actId="164"/>
          <ac:spMkLst>
            <pc:docMk/>
            <pc:sldMk cId="2447382927" sldId="274"/>
            <ac:spMk id="18" creationId="{A626E298-50D3-40FC-8E49-E5169387E308}"/>
          </ac:spMkLst>
        </pc:spChg>
        <pc:spChg chg="add mod">
          <ac:chgData name="Cepareanu, A.C. (Adriana Maria)" userId="9e66be73-047c-473c-98a3-9f887335efeb" providerId="ADAL" clId="{3F370200-45A2-4EFB-A3D1-454FA87351F7}" dt="2020-08-27T13:16:17.036" v="829" actId="164"/>
          <ac:spMkLst>
            <pc:docMk/>
            <pc:sldMk cId="2447382927" sldId="274"/>
            <ac:spMk id="19" creationId="{396C6D7D-F402-448E-83AC-A3ADFFDF3DA6}"/>
          </ac:spMkLst>
        </pc:spChg>
        <pc:spChg chg="add mod">
          <ac:chgData name="Cepareanu, A.C. (Adriana Maria)" userId="9e66be73-047c-473c-98a3-9f887335efeb" providerId="ADAL" clId="{3F370200-45A2-4EFB-A3D1-454FA87351F7}" dt="2020-08-27T13:16:17.036" v="829" actId="164"/>
          <ac:spMkLst>
            <pc:docMk/>
            <pc:sldMk cId="2447382927" sldId="274"/>
            <ac:spMk id="20" creationId="{E76A1DD7-E269-4476-AC6A-A19B01E5EB76}"/>
          </ac:spMkLst>
        </pc:spChg>
        <pc:spChg chg="add mod ord">
          <ac:chgData name="Cepareanu, A.C. (Adriana Maria)" userId="9e66be73-047c-473c-98a3-9f887335efeb" providerId="ADAL" clId="{3F370200-45A2-4EFB-A3D1-454FA87351F7}" dt="2020-08-27T13:16:17.036" v="829" actId="164"/>
          <ac:spMkLst>
            <pc:docMk/>
            <pc:sldMk cId="2447382927" sldId="274"/>
            <ac:spMk id="21" creationId="{65CE0B87-D195-450F-959F-1369C4B86A4D}"/>
          </ac:spMkLst>
        </pc:spChg>
        <pc:spChg chg="del">
          <ac:chgData name="Cepareanu, A.C. (Adriana Maria)" userId="9e66be73-047c-473c-98a3-9f887335efeb" providerId="ADAL" clId="{3F370200-45A2-4EFB-A3D1-454FA87351F7}" dt="2020-08-27T13:02:57.324" v="664" actId="478"/>
          <ac:spMkLst>
            <pc:docMk/>
            <pc:sldMk cId="2447382927" sldId="274"/>
            <ac:spMk id="23" creationId="{C19BEC31-D0F7-4157-93B3-BF93660D42C8}"/>
          </ac:spMkLst>
        </pc:spChg>
        <pc:spChg chg="del">
          <ac:chgData name="Cepareanu, A.C. (Adriana Maria)" userId="9e66be73-047c-473c-98a3-9f887335efeb" providerId="ADAL" clId="{3F370200-45A2-4EFB-A3D1-454FA87351F7}" dt="2020-08-27T13:02:57.324" v="664" actId="478"/>
          <ac:spMkLst>
            <pc:docMk/>
            <pc:sldMk cId="2447382927" sldId="274"/>
            <ac:spMk id="24" creationId="{73E190B6-AB7E-435A-97AC-883099D0616F}"/>
          </ac:spMkLst>
        </pc:spChg>
        <pc:spChg chg="mod">
          <ac:chgData name="Cepareanu, A.C. (Adriana Maria)" userId="9e66be73-047c-473c-98a3-9f887335efeb" providerId="ADAL" clId="{3F370200-45A2-4EFB-A3D1-454FA87351F7}" dt="2020-08-27T13:16:17.036" v="829" actId="164"/>
          <ac:spMkLst>
            <pc:docMk/>
            <pc:sldMk cId="2447382927" sldId="274"/>
            <ac:spMk id="25" creationId="{45E0684F-3906-4631-8253-2C43767ACAA4}"/>
          </ac:spMkLst>
        </pc:spChg>
        <pc:spChg chg="del">
          <ac:chgData name="Cepareanu, A.C. (Adriana Maria)" userId="9e66be73-047c-473c-98a3-9f887335efeb" providerId="ADAL" clId="{3F370200-45A2-4EFB-A3D1-454FA87351F7}" dt="2020-08-27T13:02:57.324" v="664" actId="478"/>
          <ac:spMkLst>
            <pc:docMk/>
            <pc:sldMk cId="2447382927" sldId="274"/>
            <ac:spMk id="27" creationId="{A7E32AB8-07E8-4B94-83B6-BDADABC873D6}"/>
          </ac:spMkLst>
        </pc:spChg>
        <pc:grpChg chg="add mod">
          <ac:chgData name="Cepareanu, A.C. (Adriana Maria)" userId="9e66be73-047c-473c-98a3-9f887335efeb" providerId="ADAL" clId="{3F370200-45A2-4EFB-A3D1-454FA87351F7}" dt="2020-08-27T13:16:17.036" v="829" actId="164"/>
          <ac:grpSpMkLst>
            <pc:docMk/>
            <pc:sldMk cId="2447382927" sldId="274"/>
            <ac:grpSpMk id="7" creationId="{0C4239E4-ADA4-4050-BB36-2CE8C39FD04B}"/>
          </ac:grpSpMkLst>
        </pc:grpChg>
        <pc:picChg chg="del">
          <ac:chgData name="Cepareanu, A.C. (Adriana Maria)" userId="9e66be73-047c-473c-98a3-9f887335efeb" providerId="ADAL" clId="{3F370200-45A2-4EFB-A3D1-454FA87351F7}" dt="2020-08-27T13:02:53.308" v="663" actId="478"/>
          <ac:picMkLst>
            <pc:docMk/>
            <pc:sldMk cId="2447382927" sldId="274"/>
            <ac:picMk id="2" creationId="{2AE0653B-8632-4565-8A04-4556EA302CEB}"/>
          </ac:picMkLst>
        </pc:picChg>
        <pc:picChg chg="add mod">
          <ac:chgData name="Cepareanu, A.C. (Adriana Maria)" userId="9e66be73-047c-473c-98a3-9f887335efeb" providerId="ADAL" clId="{3F370200-45A2-4EFB-A3D1-454FA87351F7}" dt="2020-08-27T13:16:17.036" v="829" actId="164"/>
          <ac:picMkLst>
            <pc:docMk/>
            <pc:sldMk cId="2447382927" sldId="274"/>
            <ac:picMk id="4" creationId="{2B1B3AD3-85EE-4C0A-95CD-F7D958E9E019}"/>
          </ac:picMkLst>
        </pc:picChg>
        <pc:picChg chg="add mod modCrop">
          <ac:chgData name="Cepareanu, A.C. (Adriana Maria)" userId="9e66be73-047c-473c-98a3-9f887335efeb" providerId="ADAL" clId="{3F370200-45A2-4EFB-A3D1-454FA87351F7}" dt="2020-08-27T13:16:17.036" v="829" actId="164"/>
          <ac:picMkLst>
            <pc:docMk/>
            <pc:sldMk cId="2447382927" sldId="274"/>
            <ac:picMk id="22" creationId="{C081ADE3-661F-4DE9-9A53-A20DB673F1B0}"/>
          </ac:picMkLst>
        </pc:picChg>
        <pc:picChg chg="del">
          <ac:chgData name="Cepareanu, A.C. (Adriana Maria)" userId="9e66be73-047c-473c-98a3-9f887335efeb" providerId="ADAL" clId="{3F370200-45A2-4EFB-A3D1-454FA87351F7}" dt="2020-08-27T13:02:57.324" v="664" actId="478"/>
          <ac:picMkLst>
            <pc:docMk/>
            <pc:sldMk cId="2447382927" sldId="274"/>
            <ac:picMk id="26" creationId="{F06BC27B-0B75-4CDD-94C8-D55E171E11DE}"/>
          </ac:picMkLst>
        </pc:picChg>
        <pc:picChg chg="add mod modCrop">
          <ac:chgData name="Cepareanu, A.C. (Adriana Maria)" userId="9e66be73-047c-473c-98a3-9f887335efeb" providerId="ADAL" clId="{3F370200-45A2-4EFB-A3D1-454FA87351F7}" dt="2020-08-27T13:16:17.036" v="829" actId="164"/>
          <ac:picMkLst>
            <pc:docMk/>
            <pc:sldMk cId="2447382927" sldId="274"/>
            <ac:picMk id="28" creationId="{E58ACAD8-4620-480A-A100-CE925A181F00}"/>
          </ac:picMkLst>
        </pc:picChg>
      </pc:sldChg>
      <pc:sldChg chg="addSp delSp modSp add del">
        <pc:chgData name="Cepareanu, A.C. (Adriana Maria)" userId="9e66be73-047c-473c-98a3-9f887335efeb" providerId="ADAL" clId="{3F370200-45A2-4EFB-A3D1-454FA87351F7}" dt="2020-09-09T08:13:22.963" v="1647" actId="2696"/>
        <pc:sldMkLst>
          <pc:docMk/>
          <pc:sldMk cId="3483370058" sldId="275"/>
        </pc:sldMkLst>
        <pc:spChg chg="add del mod">
          <ac:chgData name="Cepareanu, A.C. (Adriana Maria)" userId="9e66be73-047c-473c-98a3-9f887335efeb" providerId="ADAL" clId="{3F370200-45A2-4EFB-A3D1-454FA87351F7}" dt="2020-08-27T13:12:25.491" v="818" actId="11529"/>
          <ac:spMkLst>
            <pc:docMk/>
            <pc:sldMk cId="3483370058" sldId="275"/>
            <ac:spMk id="3" creationId="{C0A9FD5D-C676-4B4C-BE1F-695159E884E3}"/>
          </ac:spMkLst>
        </pc:spChg>
        <pc:spChg chg="mod">
          <ac:chgData name="Cepareanu, A.C. (Adriana Maria)" userId="9e66be73-047c-473c-98a3-9f887335efeb" providerId="ADAL" clId="{3F370200-45A2-4EFB-A3D1-454FA87351F7}" dt="2020-08-27T13:11:10.714" v="815" actId="20577"/>
          <ac:spMkLst>
            <pc:docMk/>
            <pc:sldMk cId="3483370058" sldId="275"/>
            <ac:spMk id="5" creationId="{54828834-F68A-4512-85CB-11878DA7144C}"/>
          </ac:spMkLst>
        </pc:spChg>
        <pc:spChg chg="mod">
          <ac:chgData name="Cepareanu, A.C. (Adriana Maria)" userId="9e66be73-047c-473c-98a3-9f887335efeb" providerId="ADAL" clId="{3F370200-45A2-4EFB-A3D1-454FA87351F7}" dt="2020-08-27T13:19:32.169" v="843" actId="164"/>
          <ac:spMkLst>
            <pc:docMk/>
            <pc:sldMk cId="3483370058" sldId="275"/>
            <ac:spMk id="6" creationId="{A0EE3D7D-1A64-478E-8DDA-63791EF5637E}"/>
          </ac:spMkLst>
        </pc:spChg>
        <pc:spChg chg="mod">
          <ac:chgData name="Cepareanu, A.C. (Adriana Maria)" userId="9e66be73-047c-473c-98a3-9f887335efeb" providerId="ADAL" clId="{3F370200-45A2-4EFB-A3D1-454FA87351F7}" dt="2020-08-27T13:19:32.169" v="843" actId="164"/>
          <ac:spMkLst>
            <pc:docMk/>
            <pc:sldMk cId="3483370058" sldId="275"/>
            <ac:spMk id="18" creationId="{A626E298-50D3-40FC-8E49-E5169387E308}"/>
          </ac:spMkLst>
        </pc:spChg>
        <pc:spChg chg="mod">
          <ac:chgData name="Cepareanu, A.C. (Adriana Maria)" userId="9e66be73-047c-473c-98a3-9f887335efeb" providerId="ADAL" clId="{3F370200-45A2-4EFB-A3D1-454FA87351F7}" dt="2020-08-27T13:19:32.169" v="843" actId="164"/>
          <ac:spMkLst>
            <pc:docMk/>
            <pc:sldMk cId="3483370058" sldId="275"/>
            <ac:spMk id="19" creationId="{396C6D7D-F402-448E-83AC-A3ADFFDF3DA6}"/>
          </ac:spMkLst>
        </pc:spChg>
        <pc:spChg chg="mod">
          <ac:chgData name="Cepareanu, A.C. (Adriana Maria)" userId="9e66be73-047c-473c-98a3-9f887335efeb" providerId="ADAL" clId="{3F370200-45A2-4EFB-A3D1-454FA87351F7}" dt="2020-08-27T13:19:32.169" v="843" actId="164"/>
          <ac:spMkLst>
            <pc:docMk/>
            <pc:sldMk cId="3483370058" sldId="275"/>
            <ac:spMk id="20" creationId="{E76A1DD7-E269-4476-AC6A-A19B01E5EB76}"/>
          </ac:spMkLst>
        </pc:spChg>
        <pc:spChg chg="mod">
          <ac:chgData name="Cepareanu, A.C. (Adriana Maria)" userId="9e66be73-047c-473c-98a3-9f887335efeb" providerId="ADAL" clId="{3F370200-45A2-4EFB-A3D1-454FA87351F7}" dt="2020-08-27T13:19:32.169" v="843" actId="164"/>
          <ac:spMkLst>
            <pc:docMk/>
            <pc:sldMk cId="3483370058" sldId="275"/>
            <ac:spMk id="21" creationId="{65CE0B87-D195-450F-959F-1369C4B86A4D}"/>
          </ac:spMkLst>
        </pc:spChg>
        <pc:spChg chg="mod">
          <ac:chgData name="Cepareanu, A.C. (Adriana Maria)" userId="9e66be73-047c-473c-98a3-9f887335efeb" providerId="ADAL" clId="{3F370200-45A2-4EFB-A3D1-454FA87351F7}" dt="2020-08-27T13:19:32.169" v="843" actId="164"/>
          <ac:spMkLst>
            <pc:docMk/>
            <pc:sldMk cId="3483370058" sldId="275"/>
            <ac:spMk id="25" creationId="{45E0684F-3906-4631-8253-2C43767ACAA4}"/>
          </ac:spMkLst>
        </pc:spChg>
        <pc:grpChg chg="add mod">
          <ac:chgData name="Cepareanu, A.C. (Adriana Maria)" userId="9e66be73-047c-473c-98a3-9f887335efeb" providerId="ADAL" clId="{3F370200-45A2-4EFB-A3D1-454FA87351F7}" dt="2020-08-27T13:19:32.169" v="843" actId="164"/>
          <ac:grpSpMkLst>
            <pc:docMk/>
            <pc:sldMk cId="3483370058" sldId="275"/>
            <ac:grpSpMk id="7" creationId="{5EB98EFD-A8D5-4B5A-9024-67DF69EB5A05}"/>
          </ac:grpSpMkLst>
        </pc:grpChg>
        <pc:picChg chg="add mod">
          <ac:chgData name="Cepareanu, A.C. (Adriana Maria)" userId="9e66be73-047c-473c-98a3-9f887335efeb" providerId="ADAL" clId="{3F370200-45A2-4EFB-A3D1-454FA87351F7}" dt="2020-08-27T13:19:32.169" v="843" actId="164"/>
          <ac:picMkLst>
            <pc:docMk/>
            <pc:sldMk cId="3483370058" sldId="275"/>
            <ac:picMk id="2" creationId="{F303B4DB-9898-49A6-9F1A-88C935658DC1}"/>
          </ac:picMkLst>
        </pc:picChg>
        <pc:picChg chg="mod">
          <ac:chgData name="Cepareanu, A.C. (Adriana Maria)" userId="9e66be73-047c-473c-98a3-9f887335efeb" providerId="ADAL" clId="{3F370200-45A2-4EFB-A3D1-454FA87351F7}" dt="2020-08-27T13:19:32.169" v="843" actId="164"/>
          <ac:picMkLst>
            <pc:docMk/>
            <pc:sldMk cId="3483370058" sldId="275"/>
            <ac:picMk id="4" creationId="{2B1B3AD3-85EE-4C0A-95CD-F7D958E9E019}"/>
          </ac:picMkLst>
        </pc:picChg>
        <pc:picChg chg="mod">
          <ac:chgData name="Cepareanu, A.C. (Adriana Maria)" userId="9e66be73-047c-473c-98a3-9f887335efeb" providerId="ADAL" clId="{3F370200-45A2-4EFB-A3D1-454FA87351F7}" dt="2020-08-27T13:19:32.169" v="843" actId="164"/>
          <ac:picMkLst>
            <pc:docMk/>
            <pc:sldMk cId="3483370058" sldId="275"/>
            <ac:picMk id="22" creationId="{C081ADE3-661F-4DE9-9A53-A20DB673F1B0}"/>
          </ac:picMkLst>
        </pc:picChg>
        <pc:picChg chg="mod">
          <ac:chgData name="Cepareanu, A.C. (Adriana Maria)" userId="9e66be73-047c-473c-98a3-9f887335efeb" providerId="ADAL" clId="{3F370200-45A2-4EFB-A3D1-454FA87351F7}" dt="2020-08-27T13:19:32.169" v="843" actId="164"/>
          <ac:picMkLst>
            <pc:docMk/>
            <pc:sldMk cId="3483370058" sldId="275"/>
            <ac:picMk id="28" creationId="{E58ACAD8-4620-480A-A100-CE925A181F00}"/>
          </ac:picMkLst>
        </pc:picChg>
      </pc:sldChg>
      <pc:sldChg chg="addSp delSp modSp add modNotesTx">
        <pc:chgData name="Cepareanu, A.C. (Adriana Maria)" userId="9e66be73-047c-473c-98a3-9f887335efeb" providerId="ADAL" clId="{3F370200-45A2-4EFB-A3D1-454FA87351F7}" dt="2020-09-09T08:13:37.223" v="1649" actId="113"/>
        <pc:sldMkLst>
          <pc:docMk/>
          <pc:sldMk cId="1589787632" sldId="276"/>
        </pc:sldMkLst>
        <pc:spChg chg="mod">
          <ac:chgData name="Cepareanu, A.C. (Adriana Maria)" userId="9e66be73-047c-473c-98a3-9f887335efeb" providerId="ADAL" clId="{3F370200-45A2-4EFB-A3D1-454FA87351F7}" dt="2020-08-27T13:17:50.990" v="841" actId="20577"/>
          <ac:spMkLst>
            <pc:docMk/>
            <pc:sldMk cId="1589787632" sldId="276"/>
            <ac:spMk id="5" creationId="{54828834-F68A-4512-85CB-11878DA7144C}"/>
          </ac:spMkLst>
        </pc:spChg>
        <pc:spChg chg="del">
          <ac:chgData name="Cepareanu, A.C. (Adriana Maria)" userId="9e66be73-047c-473c-98a3-9f887335efeb" providerId="ADAL" clId="{3F370200-45A2-4EFB-A3D1-454FA87351F7}" dt="2020-08-27T13:16:24.693" v="830" actId="478"/>
          <ac:spMkLst>
            <pc:docMk/>
            <pc:sldMk cId="1589787632" sldId="276"/>
            <ac:spMk id="6" creationId="{A0EE3D7D-1A64-478E-8DDA-63791EF5637E}"/>
          </ac:spMkLst>
        </pc:spChg>
        <pc:spChg chg="del">
          <ac:chgData name="Cepareanu, A.C. (Adriana Maria)" userId="9e66be73-047c-473c-98a3-9f887335efeb" providerId="ADAL" clId="{3F370200-45A2-4EFB-A3D1-454FA87351F7}" dt="2020-08-27T13:16:24.693" v="830" actId="478"/>
          <ac:spMkLst>
            <pc:docMk/>
            <pc:sldMk cId="1589787632" sldId="276"/>
            <ac:spMk id="18" creationId="{A626E298-50D3-40FC-8E49-E5169387E308}"/>
          </ac:spMkLst>
        </pc:spChg>
        <pc:spChg chg="del">
          <ac:chgData name="Cepareanu, A.C. (Adriana Maria)" userId="9e66be73-047c-473c-98a3-9f887335efeb" providerId="ADAL" clId="{3F370200-45A2-4EFB-A3D1-454FA87351F7}" dt="2020-08-27T13:16:24.693" v="830" actId="478"/>
          <ac:spMkLst>
            <pc:docMk/>
            <pc:sldMk cId="1589787632" sldId="276"/>
            <ac:spMk id="19" creationId="{396C6D7D-F402-448E-83AC-A3ADFFDF3DA6}"/>
          </ac:spMkLst>
        </pc:spChg>
        <pc:spChg chg="del">
          <ac:chgData name="Cepareanu, A.C. (Adriana Maria)" userId="9e66be73-047c-473c-98a3-9f887335efeb" providerId="ADAL" clId="{3F370200-45A2-4EFB-A3D1-454FA87351F7}" dt="2020-08-27T13:16:24.693" v="830" actId="478"/>
          <ac:spMkLst>
            <pc:docMk/>
            <pc:sldMk cId="1589787632" sldId="276"/>
            <ac:spMk id="20" creationId="{E76A1DD7-E269-4476-AC6A-A19B01E5EB76}"/>
          </ac:spMkLst>
        </pc:spChg>
        <pc:spChg chg="del">
          <ac:chgData name="Cepareanu, A.C. (Adriana Maria)" userId="9e66be73-047c-473c-98a3-9f887335efeb" providerId="ADAL" clId="{3F370200-45A2-4EFB-A3D1-454FA87351F7}" dt="2020-08-27T13:16:24.693" v="830" actId="478"/>
          <ac:spMkLst>
            <pc:docMk/>
            <pc:sldMk cId="1589787632" sldId="276"/>
            <ac:spMk id="21" creationId="{65CE0B87-D195-450F-959F-1369C4B86A4D}"/>
          </ac:spMkLst>
        </pc:spChg>
        <pc:spChg chg="del">
          <ac:chgData name="Cepareanu, A.C. (Adriana Maria)" userId="9e66be73-047c-473c-98a3-9f887335efeb" providerId="ADAL" clId="{3F370200-45A2-4EFB-A3D1-454FA87351F7}" dt="2020-08-27T13:16:24.693" v="830" actId="478"/>
          <ac:spMkLst>
            <pc:docMk/>
            <pc:sldMk cId="1589787632" sldId="276"/>
            <ac:spMk id="25" creationId="{45E0684F-3906-4631-8253-2C43767ACAA4}"/>
          </ac:spMkLst>
        </pc:spChg>
        <pc:grpChg chg="add">
          <ac:chgData name="Cepareanu, A.C. (Adriana Maria)" userId="9e66be73-047c-473c-98a3-9f887335efeb" providerId="ADAL" clId="{3F370200-45A2-4EFB-A3D1-454FA87351F7}" dt="2020-08-27T13:16:25.881" v="831"/>
          <ac:grpSpMkLst>
            <pc:docMk/>
            <pc:sldMk cId="1589787632" sldId="276"/>
            <ac:grpSpMk id="13" creationId="{D038F063-5B6C-461B-9510-7689D8B37C95}"/>
          </ac:grpSpMkLst>
        </pc:grpChg>
        <pc:picChg chg="del">
          <ac:chgData name="Cepareanu, A.C. (Adriana Maria)" userId="9e66be73-047c-473c-98a3-9f887335efeb" providerId="ADAL" clId="{3F370200-45A2-4EFB-A3D1-454FA87351F7}" dt="2020-08-27T13:16:24.693" v="830" actId="478"/>
          <ac:picMkLst>
            <pc:docMk/>
            <pc:sldMk cId="1589787632" sldId="276"/>
            <ac:picMk id="2" creationId="{F303B4DB-9898-49A6-9F1A-88C935658DC1}"/>
          </ac:picMkLst>
        </pc:picChg>
        <pc:picChg chg="del">
          <ac:chgData name="Cepareanu, A.C. (Adriana Maria)" userId="9e66be73-047c-473c-98a3-9f887335efeb" providerId="ADAL" clId="{3F370200-45A2-4EFB-A3D1-454FA87351F7}" dt="2020-08-27T13:16:24.693" v="830" actId="478"/>
          <ac:picMkLst>
            <pc:docMk/>
            <pc:sldMk cId="1589787632" sldId="276"/>
            <ac:picMk id="4" creationId="{2B1B3AD3-85EE-4C0A-95CD-F7D958E9E019}"/>
          </ac:picMkLst>
        </pc:picChg>
        <pc:picChg chg="del">
          <ac:chgData name="Cepareanu, A.C. (Adriana Maria)" userId="9e66be73-047c-473c-98a3-9f887335efeb" providerId="ADAL" clId="{3F370200-45A2-4EFB-A3D1-454FA87351F7}" dt="2020-08-27T13:16:24.693" v="830" actId="478"/>
          <ac:picMkLst>
            <pc:docMk/>
            <pc:sldMk cId="1589787632" sldId="276"/>
            <ac:picMk id="22" creationId="{C081ADE3-661F-4DE9-9A53-A20DB673F1B0}"/>
          </ac:picMkLst>
        </pc:picChg>
        <pc:picChg chg="del">
          <ac:chgData name="Cepareanu, A.C. (Adriana Maria)" userId="9e66be73-047c-473c-98a3-9f887335efeb" providerId="ADAL" clId="{3F370200-45A2-4EFB-A3D1-454FA87351F7}" dt="2020-08-27T13:16:24.693" v="830" actId="478"/>
          <ac:picMkLst>
            <pc:docMk/>
            <pc:sldMk cId="1589787632" sldId="276"/>
            <ac:picMk id="28" creationId="{E58ACAD8-4620-480A-A100-CE925A181F00}"/>
          </ac:picMkLst>
        </pc:picChg>
      </pc:sldChg>
      <pc:sldChg chg="addSp delSp modSp add">
        <pc:chgData name="Cepareanu, A.C. (Adriana Maria)" userId="9e66be73-047c-473c-98a3-9f887335efeb" providerId="ADAL" clId="{3F370200-45A2-4EFB-A3D1-454FA87351F7}" dt="2020-08-27T13:19:40.347" v="847"/>
        <pc:sldMkLst>
          <pc:docMk/>
          <pc:sldMk cId="3106414779" sldId="277"/>
        </pc:sldMkLst>
        <pc:spChg chg="mod">
          <ac:chgData name="Cepareanu, A.C. (Adriana Maria)" userId="9e66be73-047c-473c-98a3-9f887335efeb" providerId="ADAL" clId="{3F370200-45A2-4EFB-A3D1-454FA87351F7}" dt="2020-08-27T13:19:36.409" v="845" actId="1076"/>
          <ac:spMkLst>
            <pc:docMk/>
            <pc:sldMk cId="3106414779" sldId="277"/>
            <ac:spMk id="5" creationId="{54828834-F68A-4512-85CB-11878DA7144C}"/>
          </ac:spMkLst>
        </pc:spChg>
        <pc:grpChg chg="del">
          <ac:chgData name="Cepareanu, A.C. (Adriana Maria)" userId="9e66be73-047c-473c-98a3-9f887335efeb" providerId="ADAL" clId="{3F370200-45A2-4EFB-A3D1-454FA87351F7}" dt="2020-08-27T13:19:39.581" v="846" actId="478"/>
          <ac:grpSpMkLst>
            <pc:docMk/>
            <pc:sldMk cId="3106414779" sldId="277"/>
            <ac:grpSpMk id="13" creationId="{D038F063-5B6C-461B-9510-7689D8B37C95}"/>
          </ac:grpSpMkLst>
        </pc:grpChg>
        <pc:grpChg chg="add">
          <ac:chgData name="Cepareanu, A.C. (Adriana Maria)" userId="9e66be73-047c-473c-98a3-9f887335efeb" providerId="ADAL" clId="{3F370200-45A2-4EFB-A3D1-454FA87351F7}" dt="2020-08-27T13:19:40.347" v="847"/>
          <ac:grpSpMkLst>
            <pc:docMk/>
            <pc:sldMk cId="3106414779" sldId="277"/>
            <ac:grpSpMk id="18" creationId="{44CF8868-4908-4654-8CF6-578B523A046E}"/>
          </ac:grpSpMkLst>
        </pc:grpChg>
      </pc:sldChg>
      <pc:sldChg chg="addSp delSp modSp add modNotesTx">
        <pc:chgData name="Cepareanu, A.C. (Adriana Maria)" userId="9e66be73-047c-473c-98a3-9f887335efeb" providerId="ADAL" clId="{3F370200-45A2-4EFB-A3D1-454FA87351F7}" dt="2020-09-09T08:13:15.760" v="1646" actId="5793"/>
        <pc:sldMkLst>
          <pc:docMk/>
          <pc:sldMk cId="3868890681" sldId="278"/>
        </pc:sldMkLst>
        <pc:spChg chg="mod">
          <ac:chgData name="Cepareanu, A.C. (Adriana Maria)" userId="9e66be73-047c-473c-98a3-9f887335efeb" providerId="ADAL" clId="{3F370200-45A2-4EFB-A3D1-454FA87351F7}" dt="2020-09-09T08:12:39.337" v="1529" actId="20577"/>
          <ac:spMkLst>
            <pc:docMk/>
            <pc:sldMk cId="3868890681" sldId="278"/>
            <ac:spMk id="5" creationId="{54828834-F68A-4512-85CB-11878DA7144C}"/>
          </ac:spMkLst>
        </pc:spChg>
        <pc:grpChg chg="del">
          <ac:chgData name="Cepareanu, A.C. (Adriana Maria)" userId="9e66be73-047c-473c-98a3-9f887335efeb" providerId="ADAL" clId="{3F370200-45A2-4EFB-A3D1-454FA87351F7}" dt="2020-09-09T08:12:24.268" v="1514" actId="478"/>
          <ac:grpSpMkLst>
            <pc:docMk/>
            <pc:sldMk cId="3868890681" sldId="278"/>
            <ac:grpSpMk id="7" creationId="{0C4239E4-ADA4-4050-BB36-2CE8C39FD04B}"/>
          </ac:grpSpMkLst>
        </pc:grpChg>
        <pc:picChg chg="add">
          <ac:chgData name="Cepareanu, A.C. (Adriana Maria)" userId="9e66be73-047c-473c-98a3-9f887335efeb" providerId="ADAL" clId="{3F370200-45A2-4EFB-A3D1-454FA87351F7}" dt="2020-09-09T08:12:25.490" v="1515"/>
          <ac:picMkLst>
            <pc:docMk/>
            <pc:sldMk cId="3868890681" sldId="278"/>
            <ac:picMk id="2" creationId="{411FC92F-A999-40BA-8C6D-390FBBF36847}"/>
          </ac:picMkLst>
        </pc:picChg>
      </pc:sldChg>
    </pc:docChg>
  </pc:docChgLst>
  <pc:docChgLst>
    <pc:chgData name="Cepareanu, A.C. (Adriana Maria)" userId="9e66be73-047c-473c-98a3-9f887335efeb" providerId="ADAL" clId="{F27D225E-84D4-45A3-9EDB-AA97B9DE20C3}"/>
    <pc:docChg chg="undo redo custSel addSld delSld modSld">
      <pc:chgData name="Cepareanu, A.C. (Adriana Maria)" userId="9e66be73-047c-473c-98a3-9f887335efeb" providerId="ADAL" clId="{F27D225E-84D4-45A3-9EDB-AA97B9DE20C3}" dt="2020-09-10T17:16:57.205" v="2000" actId="20577"/>
      <pc:docMkLst>
        <pc:docMk/>
      </pc:docMkLst>
      <pc:sldChg chg="delSp">
        <pc:chgData name="Cepareanu, A.C. (Adriana Maria)" userId="9e66be73-047c-473c-98a3-9f887335efeb" providerId="ADAL" clId="{F27D225E-84D4-45A3-9EDB-AA97B9DE20C3}" dt="2020-09-10T15:09:07.876" v="973" actId="478"/>
        <pc:sldMkLst>
          <pc:docMk/>
          <pc:sldMk cId="491463237" sldId="270"/>
        </pc:sldMkLst>
        <pc:spChg chg="del topLvl">
          <ac:chgData name="Cepareanu, A.C. (Adriana Maria)" userId="9e66be73-047c-473c-98a3-9f887335efeb" providerId="ADAL" clId="{F27D225E-84D4-45A3-9EDB-AA97B9DE20C3}" dt="2020-09-10T15:09:07.876" v="973" actId="478"/>
          <ac:spMkLst>
            <pc:docMk/>
            <pc:sldMk cId="491463237" sldId="270"/>
            <ac:spMk id="10" creationId="{C2AEFEC4-ACEA-42FF-B4B4-90E4D099788B}"/>
          </ac:spMkLst>
        </pc:spChg>
        <pc:grpChg chg="del">
          <ac:chgData name="Cepareanu, A.C. (Adriana Maria)" userId="9e66be73-047c-473c-98a3-9f887335efeb" providerId="ADAL" clId="{F27D225E-84D4-45A3-9EDB-AA97B9DE20C3}" dt="2020-09-10T15:09:07.876" v="973" actId="478"/>
          <ac:grpSpMkLst>
            <pc:docMk/>
            <pc:sldMk cId="491463237" sldId="270"/>
            <ac:grpSpMk id="11" creationId="{67BF9BE8-91A5-45B6-9C57-880813250B05}"/>
          </ac:grpSpMkLst>
        </pc:grpChg>
        <pc:picChg chg="topLvl">
          <ac:chgData name="Cepareanu, A.C. (Adriana Maria)" userId="9e66be73-047c-473c-98a3-9f887335efeb" providerId="ADAL" clId="{F27D225E-84D4-45A3-9EDB-AA97B9DE20C3}" dt="2020-09-10T15:09:07.876" v="973" actId="478"/>
          <ac:picMkLst>
            <pc:docMk/>
            <pc:sldMk cId="491463237" sldId="270"/>
            <ac:picMk id="4" creationId="{F9F76990-6520-4789-9A8A-7346FC617825}"/>
          </ac:picMkLst>
        </pc:picChg>
      </pc:sldChg>
      <pc:sldChg chg="addSp modSp">
        <pc:chgData name="Cepareanu, A.C. (Adriana Maria)" userId="9e66be73-047c-473c-98a3-9f887335efeb" providerId="ADAL" clId="{F27D225E-84D4-45A3-9EDB-AA97B9DE20C3}" dt="2020-09-09T09:11:16" v="1" actId="14100"/>
        <pc:sldMkLst>
          <pc:docMk/>
          <pc:sldMk cId="2618352289" sldId="271"/>
        </pc:sldMkLst>
        <pc:cxnChg chg="add mod">
          <ac:chgData name="Cepareanu, A.C. (Adriana Maria)" userId="9e66be73-047c-473c-98a3-9f887335efeb" providerId="ADAL" clId="{F27D225E-84D4-45A3-9EDB-AA97B9DE20C3}" dt="2020-09-09T09:11:16" v="1" actId="14100"/>
          <ac:cxnSpMkLst>
            <pc:docMk/>
            <pc:sldMk cId="2618352289" sldId="271"/>
            <ac:cxnSpMk id="6" creationId="{5E9E2487-3B65-4C1F-84B5-EE00A2B14D82}"/>
          </ac:cxnSpMkLst>
        </pc:cxnChg>
      </pc:sldChg>
      <pc:sldChg chg="modNotesTx">
        <pc:chgData name="Cepareanu, A.C. (Adriana Maria)" userId="9e66be73-047c-473c-98a3-9f887335efeb" providerId="ADAL" clId="{F27D225E-84D4-45A3-9EDB-AA97B9DE20C3}" dt="2020-09-10T15:38:52.639" v="1229" actId="20577"/>
        <pc:sldMkLst>
          <pc:docMk/>
          <pc:sldMk cId="656713781" sldId="272"/>
        </pc:sldMkLst>
      </pc:sldChg>
      <pc:sldChg chg="addSp delSp modSp modNotesTx">
        <pc:chgData name="Cepareanu, A.C. (Adriana Maria)" userId="9e66be73-047c-473c-98a3-9f887335efeb" providerId="ADAL" clId="{F27D225E-84D4-45A3-9EDB-AA97B9DE20C3}" dt="2020-09-10T16:01:30.228" v="1693" actId="1076"/>
        <pc:sldMkLst>
          <pc:docMk/>
          <pc:sldMk cId="552192166" sldId="273"/>
        </pc:sldMkLst>
        <pc:spChg chg="add mod">
          <ac:chgData name="Cepareanu, A.C. (Adriana Maria)" userId="9e66be73-047c-473c-98a3-9f887335efeb" providerId="ADAL" clId="{F27D225E-84D4-45A3-9EDB-AA97B9DE20C3}" dt="2020-09-09T10:16:46.755" v="493" actId="208"/>
          <ac:spMkLst>
            <pc:docMk/>
            <pc:sldMk cId="552192166" sldId="273"/>
            <ac:spMk id="4" creationId="{5E81C613-FD04-4A59-A226-D64255832024}"/>
          </ac:spMkLst>
        </pc:spChg>
        <pc:spChg chg="add mod">
          <ac:chgData name="Cepareanu, A.C. (Adriana Maria)" userId="9e66be73-047c-473c-98a3-9f887335efeb" providerId="ADAL" clId="{F27D225E-84D4-45A3-9EDB-AA97B9DE20C3}" dt="2020-09-10T15:19:57.489" v="981" actId="208"/>
          <ac:spMkLst>
            <pc:docMk/>
            <pc:sldMk cId="552192166" sldId="273"/>
            <ac:spMk id="6" creationId="{EFA1DF38-74F9-43B6-938F-79839E1E8467}"/>
          </ac:spMkLst>
        </pc:spChg>
        <pc:spChg chg="del mod">
          <ac:chgData name="Cepareanu, A.C. (Adriana Maria)" userId="9e66be73-047c-473c-98a3-9f887335efeb" providerId="ADAL" clId="{F27D225E-84D4-45A3-9EDB-AA97B9DE20C3}" dt="2020-09-10T15:19:48.370" v="976" actId="478"/>
          <ac:spMkLst>
            <pc:docMk/>
            <pc:sldMk cId="552192166" sldId="273"/>
            <ac:spMk id="13" creationId="{3D02BCCB-0614-4E78-A8ED-FB9A21B00D4B}"/>
          </ac:spMkLst>
        </pc:spChg>
        <pc:spChg chg="mod">
          <ac:chgData name="Cepareanu, A.C. (Adriana Maria)" userId="9e66be73-047c-473c-98a3-9f887335efeb" providerId="ADAL" clId="{F27D225E-84D4-45A3-9EDB-AA97B9DE20C3}" dt="2020-09-09T09:25:17.495" v="158" actId="1076"/>
          <ac:spMkLst>
            <pc:docMk/>
            <pc:sldMk cId="552192166" sldId="273"/>
            <ac:spMk id="15" creationId="{5C800533-4017-410B-B7B7-66D2AD31D23A}"/>
          </ac:spMkLst>
        </pc:spChg>
        <pc:spChg chg="mod">
          <ac:chgData name="Cepareanu, A.C. (Adriana Maria)" userId="9e66be73-047c-473c-98a3-9f887335efeb" providerId="ADAL" clId="{F27D225E-84D4-45A3-9EDB-AA97B9DE20C3}" dt="2020-09-09T09:25:14.796" v="157" actId="1076"/>
          <ac:spMkLst>
            <pc:docMk/>
            <pc:sldMk cId="552192166" sldId="273"/>
            <ac:spMk id="17" creationId="{2DA69282-4A3B-4556-AC8F-59B6224DB499}"/>
          </ac:spMkLst>
        </pc:spChg>
        <pc:spChg chg="mod">
          <ac:chgData name="Cepareanu, A.C. (Adriana Maria)" userId="9e66be73-047c-473c-98a3-9f887335efeb" providerId="ADAL" clId="{F27D225E-84D4-45A3-9EDB-AA97B9DE20C3}" dt="2020-09-10T15:20:03.539" v="983" actId="1076"/>
          <ac:spMkLst>
            <pc:docMk/>
            <pc:sldMk cId="552192166" sldId="273"/>
            <ac:spMk id="23" creationId="{C19BEC31-D0F7-4157-93B3-BF93660D42C8}"/>
          </ac:spMkLst>
        </pc:spChg>
        <pc:spChg chg="mod">
          <ac:chgData name="Cepareanu, A.C. (Adriana Maria)" userId="9e66be73-047c-473c-98a3-9f887335efeb" providerId="ADAL" clId="{F27D225E-84D4-45A3-9EDB-AA97B9DE20C3}" dt="2020-09-09T09:25:21.630" v="159" actId="1076"/>
          <ac:spMkLst>
            <pc:docMk/>
            <pc:sldMk cId="552192166" sldId="273"/>
            <ac:spMk id="24" creationId="{73E190B6-AB7E-435A-97AC-883099D0616F}"/>
          </ac:spMkLst>
        </pc:spChg>
        <pc:spChg chg="del">
          <ac:chgData name="Cepareanu, A.C. (Adriana Maria)" userId="9e66be73-047c-473c-98a3-9f887335efeb" providerId="ADAL" clId="{F27D225E-84D4-45A3-9EDB-AA97B9DE20C3}" dt="2020-09-09T09:13:33.674" v="23" actId="478"/>
          <ac:spMkLst>
            <pc:docMk/>
            <pc:sldMk cId="552192166" sldId="273"/>
            <ac:spMk id="27" creationId="{A7E32AB8-07E8-4B94-83B6-BDADABC873D6}"/>
          </ac:spMkLst>
        </pc:spChg>
        <pc:picChg chg="mod">
          <ac:chgData name="Cepareanu, A.C. (Adriana Maria)" userId="9e66be73-047c-473c-98a3-9f887335efeb" providerId="ADAL" clId="{F27D225E-84D4-45A3-9EDB-AA97B9DE20C3}" dt="2020-09-10T15:19:51.281" v="978" actId="1076"/>
          <ac:picMkLst>
            <pc:docMk/>
            <pc:sldMk cId="552192166" sldId="273"/>
            <ac:picMk id="2" creationId="{2AE0653B-8632-4565-8A04-4556EA302CEB}"/>
          </ac:picMkLst>
        </pc:picChg>
        <pc:picChg chg="add mod modCrop">
          <ac:chgData name="Cepareanu, A.C. (Adriana Maria)" userId="9e66be73-047c-473c-98a3-9f887335efeb" providerId="ADAL" clId="{F27D225E-84D4-45A3-9EDB-AA97B9DE20C3}" dt="2020-09-10T16:01:30.228" v="1693" actId="1076"/>
          <ac:picMkLst>
            <pc:docMk/>
            <pc:sldMk cId="552192166" sldId="273"/>
            <ac:picMk id="7" creationId="{0D9C9FA9-F5F3-4F14-A38A-063B7990BC08}"/>
          </ac:picMkLst>
        </pc:picChg>
        <pc:picChg chg="mod">
          <ac:chgData name="Cepareanu, A.C. (Adriana Maria)" userId="9e66be73-047c-473c-98a3-9f887335efeb" providerId="ADAL" clId="{F27D225E-84D4-45A3-9EDB-AA97B9DE20C3}" dt="2020-09-09T09:12:56.469" v="3" actId="1076"/>
          <ac:picMkLst>
            <pc:docMk/>
            <pc:sldMk cId="552192166" sldId="273"/>
            <ac:picMk id="26" creationId="{F06BC27B-0B75-4CDD-94C8-D55E171E11DE}"/>
          </ac:picMkLst>
        </pc:picChg>
      </pc:sldChg>
      <pc:sldChg chg="modNotesTx">
        <pc:chgData name="Cepareanu, A.C. (Adriana Maria)" userId="9e66be73-047c-473c-98a3-9f887335efeb" providerId="ADAL" clId="{F27D225E-84D4-45A3-9EDB-AA97B9DE20C3}" dt="2020-09-10T17:16:43.062" v="1998" actId="20577"/>
        <pc:sldMkLst>
          <pc:docMk/>
          <pc:sldMk cId="2447382927" sldId="274"/>
        </pc:sldMkLst>
      </pc:sldChg>
      <pc:sldChg chg="add del modNotesTx">
        <pc:chgData name="Cepareanu, A.C. (Adriana Maria)" userId="9e66be73-047c-473c-98a3-9f887335efeb" providerId="ADAL" clId="{F27D225E-84D4-45A3-9EDB-AA97B9DE20C3}" dt="2020-09-10T17:16:57.205" v="2000" actId="20577"/>
        <pc:sldMkLst>
          <pc:docMk/>
          <pc:sldMk cId="1589787632" sldId="276"/>
        </pc:sldMkLst>
      </pc:sldChg>
      <pc:sldChg chg="add del modNotesTx">
        <pc:chgData name="Cepareanu, A.C. (Adriana Maria)" userId="9e66be73-047c-473c-98a3-9f887335efeb" providerId="ADAL" clId="{F27D225E-84D4-45A3-9EDB-AA97B9DE20C3}" dt="2020-09-10T17:13:09.267" v="1966" actId="20577"/>
        <pc:sldMkLst>
          <pc:docMk/>
          <pc:sldMk cId="3106414779" sldId="277"/>
        </pc:sldMkLst>
      </pc:sldChg>
      <pc:sldChg chg="delSp modSp add modNotesTx">
        <pc:chgData name="Cepareanu, A.C. (Adriana Maria)" userId="9e66be73-047c-473c-98a3-9f887335efeb" providerId="ADAL" clId="{F27D225E-84D4-45A3-9EDB-AA97B9DE20C3}" dt="2020-09-10T17:16:51.312" v="1999" actId="20577"/>
        <pc:sldMkLst>
          <pc:docMk/>
          <pc:sldMk cId="986924204" sldId="279"/>
        </pc:sldMkLst>
        <pc:spChg chg="mod">
          <ac:chgData name="Cepareanu, A.C. (Adriana Maria)" userId="9e66be73-047c-473c-98a3-9f887335efeb" providerId="ADAL" clId="{F27D225E-84D4-45A3-9EDB-AA97B9DE20C3}" dt="2020-09-10T15:20:51.686" v="1008" actId="20577"/>
          <ac:spMkLst>
            <pc:docMk/>
            <pc:sldMk cId="986924204" sldId="279"/>
            <ac:spMk id="5" creationId="{54828834-F68A-4512-85CB-11878DA7144C}"/>
          </ac:spMkLst>
        </pc:spChg>
        <pc:spChg chg="del">
          <ac:chgData name="Cepareanu, A.C. (Adriana Maria)" userId="9e66be73-047c-473c-98a3-9f887335efeb" providerId="ADAL" clId="{F27D225E-84D4-45A3-9EDB-AA97B9DE20C3}" dt="2020-09-10T15:44:19.211" v="1483" actId="478"/>
          <ac:spMkLst>
            <pc:docMk/>
            <pc:sldMk cId="986924204" sldId="279"/>
            <ac:spMk id="19" creationId="{396C6D7D-F402-448E-83AC-A3ADFFDF3DA6}"/>
          </ac:spMkLst>
        </pc:spChg>
        <pc:spChg chg="mod">
          <ac:chgData name="Cepareanu, A.C. (Adriana Maria)" userId="9e66be73-047c-473c-98a3-9f887335efeb" providerId="ADAL" clId="{F27D225E-84D4-45A3-9EDB-AA97B9DE20C3}" dt="2020-09-10T15:44:45.222" v="1484" actId="1076"/>
          <ac:spMkLst>
            <pc:docMk/>
            <pc:sldMk cId="986924204" sldId="279"/>
            <ac:spMk id="20" creationId="{E76A1DD7-E269-4476-AC6A-A19B01E5EB76}"/>
          </ac:spMkLst>
        </pc:spChg>
        <pc:spChg chg="mod">
          <ac:chgData name="Cepareanu, A.C. (Adriana Maria)" userId="9e66be73-047c-473c-98a3-9f887335efeb" providerId="ADAL" clId="{F27D225E-84D4-45A3-9EDB-AA97B9DE20C3}" dt="2020-09-10T15:44:48.039" v="1485" actId="1076"/>
          <ac:spMkLst>
            <pc:docMk/>
            <pc:sldMk cId="986924204" sldId="279"/>
            <ac:spMk id="21" creationId="{65CE0B87-D195-450F-959F-1369C4B86A4D}"/>
          </ac:spMkLst>
        </pc:spChg>
        <pc:picChg chg="mod">
          <ac:chgData name="Cepareanu, A.C. (Adriana Maria)" userId="9e66be73-047c-473c-98a3-9f887335efeb" providerId="ADAL" clId="{F27D225E-84D4-45A3-9EDB-AA97B9DE20C3}" dt="2020-09-10T15:44:54.693" v="1486" actId="1076"/>
          <ac:picMkLst>
            <pc:docMk/>
            <pc:sldMk cId="986924204" sldId="279"/>
            <ac:picMk id="22" creationId="{C081ADE3-661F-4DE9-9A53-A20DB673F1B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A47AD2-5FF1-481E-BA17-92A87AC9FFEC}" type="datetimeFigureOut">
              <a:rPr lang="en-GB" smtClean="0"/>
              <a:pPr/>
              <a:t>10/09/2020</a:t>
            </a:fld>
            <a:endParaRPr lang="en-GB"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268DBD-8C7D-4F2D-8505-D01A3BC55EC8}" type="slidenum">
              <a:rPr lang="en-GB" smtClean="0"/>
              <a:pPr/>
              <a:t>‹#›</a:t>
            </a:fld>
            <a:endParaRPr lang="en-GB" dirty="0"/>
          </a:p>
        </p:txBody>
      </p:sp>
    </p:spTree>
    <p:extLst>
      <p:ext uri="{BB962C8B-B14F-4D97-AF65-F5344CB8AC3E}">
        <p14:creationId xmlns:p14="http://schemas.microsoft.com/office/powerpoint/2010/main" val="1462654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en-GB" smtClean="0"/>
              <a:pPr/>
              <a:t>10/09/2020</a:t>
            </a:fld>
            <a:endParaRPr lang="en-GB" dirty="0"/>
          </a:p>
        </p:txBody>
      </p:sp>
      <p:sp>
        <p:nvSpPr>
          <p:cNvPr id="4" name="Tijdelijke aanduiding voor dia-afbeelding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en-GB" smtClean="0"/>
              <a:pPr/>
              <a:t>‹#›</a:t>
            </a:fld>
            <a:endParaRPr lang="en-GB" dirty="0"/>
          </a:p>
        </p:txBody>
      </p:sp>
    </p:spTree>
    <p:extLst>
      <p:ext uri="{BB962C8B-B14F-4D97-AF65-F5344CB8AC3E}">
        <p14:creationId xmlns:p14="http://schemas.microsoft.com/office/powerpoint/2010/main" val="279560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2588" y="685800"/>
            <a:ext cx="6092825" cy="34290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81860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sz="1200" b="0" kern="1200" dirty="0">
                <a:solidFill>
                  <a:schemeClr val="tx1"/>
                </a:solidFill>
                <a:effectLst/>
                <a:latin typeface="+mn-lt"/>
                <a:ea typeface="+mn-ea"/>
                <a:cs typeface="+mn-cs"/>
              </a:rPr>
              <a:t>Pe baza noului content </a:t>
            </a:r>
            <a:r>
              <a:rPr lang="ro-RO" sz="1200" b="0" kern="1200" dirty="0" err="1">
                <a:solidFill>
                  <a:schemeClr val="tx1"/>
                </a:solidFill>
                <a:effectLst/>
                <a:latin typeface="+mn-lt"/>
                <a:ea typeface="+mn-ea"/>
                <a:cs typeface="+mn-cs"/>
              </a:rPr>
              <a:t>type</a:t>
            </a:r>
            <a:r>
              <a:rPr lang="ro-RO" sz="1200" b="0" kern="1200" dirty="0">
                <a:solidFill>
                  <a:schemeClr val="tx1"/>
                </a:solidFill>
                <a:effectLst/>
                <a:latin typeface="+mn-lt"/>
                <a:ea typeface="+mn-ea"/>
                <a:cs typeface="+mn-cs"/>
              </a:rPr>
              <a:t> de tip Asistență, vom forma o pagină cu componente de tip tab pentru fiecare dintre categoriile de produse: Viață, Sănătate, Pensii Obligatorii, Pensii facultative. </a:t>
            </a:r>
          </a:p>
          <a:p>
            <a:r>
              <a:rPr lang="ro-RO" sz="1200" b="0" kern="1200" dirty="0">
                <a:solidFill>
                  <a:schemeClr val="tx1"/>
                </a:solidFill>
                <a:effectLst/>
                <a:latin typeface="+mn-lt"/>
                <a:ea typeface="+mn-ea"/>
                <a:cs typeface="+mn-cs"/>
              </a:rPr>
              <a:t>Se va folosi o componentă nouă de tip Media pentru aceste documente, care va include câmpuri adiționale pentru categorii și listare automată pe pagină, nu putem refolosi componenta existentă de Documente întrucât aceste documente vor fi preluate automat. </a:t>
            </a:r>
          </a:p>
          <a:p>
            <a:endParaRPr lang="ro-RO"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Categorisirea</a:t>
            </a:r>
            <a:r>
              <a:rPr lang="en-US" sz="1200" kern="1200" dirty="0">
                <a:solidFill>
                  <a:schemeClr val="tx1"/>
                </a:solidFill>
                <a:effectLst/>
                <a:latin typeface="+mn-lt"/>
                <a:ea typeface="+mn-ea"/>
                <a:cs typeface="+mn-cs"/>
              </a:rPr>
              <a:t> conform AS IS (</a:t>
            </a:r>
            <a:r>
              <a:rPr lang="en-US" sz="1200" kern="1200" dirty="0" err="1">
                <a:solidFill>
                  <a:schemeClr val="tx1"/>
                </a:solidFill>
                <a:effectLst/>
                <a:latin typeface="+mn-lt"/>
                <a:ea typeface="+mn-ea"/>
                <a:cs typeface="+mn-cs"/>
              </a:rPr>
              <a:t>Formulare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Prospecte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Conditii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contractuale</a:t>
            </a:r>
            <a:r>
              <a:rPr lang="en-US" sz="1200" kern="1200" dirty="0">
                <a:solidFill>
                  <a:schemeClr val="tx1"/>
                </a:solidFill>
                <a:effectLst/>
                <a:latin typeface="+mn-lt"/>
                <a:ea typeface="+mn-ea"/>
                <a:cs typeface="+mn-cs"/>
              </a:rPr>
              <a:t> etc. – </a:t>
            </a:r>
            <a:r>
              <a:rPr lang="en-US" sz="1200" kern="1200" dirty="0" err="1">
                <a:solidFill>
                  <a:schemeClr val="tx1"/>
                </a:solidFill>
                <a:effectLst/>
                <a:latin typeface="+mn-lt"/>
                <a:ea typeface="+mn-ea"/>
                <a:cs typeface="+mn-cs"/>
              </a:rPr>
              <a:t>asa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fost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folderol in SharePoint) cu </a:t>
            </a:r>
            <a:r>
              <a:rPr lang="en-US" sz="1200" kern="1200" dirty="0" err="1">
                <a:solidFill>
                  <a:schemeClr val="tx1"/>
                </a:solidFill>
                <a:effectLst/>
                <a:latin typeface="+mn-lt"/>
                <a:ea typeface="+mn-ea"/>
                <a:cs typeface="+mn-cs"/>
              </a:rPr>
              <a:t>posibilitatea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realizare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scoatere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categorii</a:t>
            </a:r>
            <a:r>
              <a:rPr lang="en-US" sz="1200"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Informatiile</a:t>
            </a:r>
            <a:r>
              <a:rPr lang="en-US" sz="1200" b="1" kern="1200" dirty="0">
                <a:solidFill>
                  <a:schemeClr val="tx1"/>
                </a:solidFill>
                <a:effectLst/>
                <a:latin typeface="+mn-lt"/>
                <a:ea typeface="+mn-ea"/>
                <a:cs typeface="+mn-cs"/>
              </a:rPr>
              <a:t> pe care le </a:t>
            </a:r>
            <a:r>
              <a:rPr lang="en-US" sz="1200" b="1" kern="1200" dirty="0" err="1">
                <a:solidFill>
                  <a:schemeClr val="tx1"/>
                </a:solidFill>
                <a:effectLst/>
                <a:latin typeface="+mn-lt"/>
                <a:ea typeface="+mn-ea"/>
                <a:cs typeface="+mn-cs"/>
              </a:rPr>
              <a:t>preluam</a:t>
            </a:r>
            <a:r>
              <a:rPr lang="en-US" sz="1200" b="1" kern="1200" dirty="0">
                <a:solidFill>
                  <a:schemeClr val="tx1"/>
                </a:solidFill>
                <a:effectLst/>
                <a:latin typeface="+mn-lt"/>
                <a:ea typeface="+mn-ea"/>
                <a:cs typeface="+mn-cs"/>
              </a:rPr>
              <a:t> din AS IS in TO BE sunt notate in excel-ul </a:t>
            </a:r>
            <a:r>
              <a:rPr lang="en-US" sz="1200" b="1" kern="1200" dirty="0" err="1">
                <a:solidFill>
                  <a:schemeClr val="tx1"/>
                </a:solidFill>
                <a:effectLst/>
                <a:latin typeface="+mn-lt"/>
                <a:ea typeface="+mn-ea"/>
                <a:cs typeface="+mn-cs"/>
              </a:rPr>
              <a:t>atasat</a:t>
            </a:r>
            <a:r>
              <a:rPr lang="en-US" sz="1200" b="1" kern="1200" dirty="0">
                <a:solidFill>
                  <a:schemeClr val="tx1"/>
                </a:solidFill>
                <a:effectLst/>
                <a:latin typeface="+mn-lt"/>
                <a:ea typeface="+mn-ea"/>
                <a:cs typeface="+mn-cs"/>
              </a:rPr>
              <a:t> in mail.</a:t>
            </a:r>
          </a:p>
          <a:p>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Documentele</a:t>
            </a:r>
            <a:r>
              <a:rPr lang="en-US" sz="1200" b="1" kern="1200" dirty="0">
                <a:solidFill>
                  <a:schemeClr val="tx1"/>
                </a:solidFill>
                <a:effectLst/>
                <a:latin typeface="+mn-lt"/>
                <a:ea typeface="+mn-ea"/>
                <a:cs typeface="+mn-cs"/>
              </a:rPr>
              <a:t> le </a:t>
            </a:r>
            <a:r>
              <a:rPr lang="en-US" sz="1200" b="1" kern="1200" dirty="0" err="1">
                <a:solidFill>
                  <a:schemeClr val="tx1"/>
                </a:solidFill>
                <a:effectLst/>
                <a:latin typeface="+mn-lt"/>
                <a:ea typeface="+mn-ea"/>
                <a:cs typeface="+mn-cs"/>
              </a:rPr>
              <a:t>puteti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gasi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aici</a:t>
            </a:r>
            <a:r>
              <a:rPr lang="en-US" sz="1200" b="1" kern="1200" dirty="0">
                <a:solidFill>
                  <a:schemeClr val="tx1"/>
                </a:solidFill>
                <a:effectLst/>
                <a:latin typeface="+mn-lt"/>
                <a:ea typeface="+mn-ea"/>
                <a:cs typeface="+mn-cs"/>
              </a:rPr>
              <a:t>: https://nngroup.sharepoint.com/:f:/t/GRP-NNroWebsiteRevamp/ErwCx5vVb4BMo1SUeUGROpwB0-lzFxvZI351vUkt4C6ILQ?email=alexandra.lepadatu%40nn.ro&amp;e=HL58ud</a:t>
            </a:r>
          </a:p>
          <a:p>
            <a:endParaRPr lang="ro-RO" sz="1200" b="1" kern="1200" dirty="0">
              <a:solidFill>
                <a:schemeClr val="tx1"/>
              </a:solidFill>
              <a:effectLst/>
              <a:latin typeface="+mn-lt"/>
              <a:ea typeface="+mn-ea"/>
              <a:cs typeface="+mn-cs"/>
            </a:endParaRPr>
          </a:p>
          <a:p>
            <a:endParaRPr lang="ro-RO" dirty="0"/>
          </a:p>
        </p:txBody>
      </p:sp>
      <p:sp>
        <p:nvSpPr>
          <p:cNvPr id="4" name="Slide Number Placeholder 3"/>
          <p:cNvSpPr>
            <a:spLocks noGrp="1"/>
          </p:cNvSpPr>
          <p:nvPr>
            <p:ph type="sldNum" sz="quarter" idx="5"/>
          </p:nvPr>
        </p:nvSpPr>
        <p:spPr/>
        <p:txBody>
          <a:bodyPr/>
          <a:lstStyle/>
          <a:p>
            <a:fld id="{697381A9-0C9E-4D3A-A28B-AC4E168A57BC}" type="slidenum">
              <a:rPr lang="en-GB" smtClean="0"/>
              <a:pPr/>
              <a:t>10</a:t>
            </a:fld>
            <a:endParaRPr lang="en-GB" dirty="0"/>
          </a:p>
        </p:txBody>
      </p:sp>
    </p:spTree>
    <p:extLst>
      <p:ext uri="{BB962C8B-B14F-4D97-AF65-F5344CB8AC3E}">
        <p14:creationId xmlns:p14="http://schemas.microsoft.com/office/powerpoint/2010/main" val="3026490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sz="1200" kern="1200" dirty="0">
                <a:solidFill>
                  <a:schemeClr val="tx1"/>
                </a:solidFill>
                <a:effectLst/>
                <a:latin typeface="+mn-lt"/>
                <a:ea typeface="+mn-ea"/>
                <a:cs typeface="+mn-cs"/>
              </a:rPr>
              <a:t>Pe baza noului content </a:t>
            </a:r>
            <a:r>
              <a:rPr lang="ro-RO" sz="1200" kern="1200" dirty="0" err="1">
                <a:solidFill>
                  <a:schemeClr val="tx1"/>
                </a:solidFill>
                <a:effectLst/>
                <a:latin typeface="+mn-lt"/>
                <a:ea typeface="+mn-ea"/>
                <a:cs typeface="+mn-cs"/>
              </a:rPr>
              <a:t>type</a:t>
            </a:r>
            <a:r>
              <a:rPr lang="ro-RO" sz="1200" kern="1200" dirty="0">
                <a:solidFill>
                  <a:schemeClr val="tx1"/>
                </a:solidFill>
                <a:effectLst/>
                <a:latin typeface="+mn-lt"/>
                <a:ea typeface="+mn-ea"/>
                <a:cs typeface="+mn-cs"/>
              </a:rPr>
              <a:t> de tip Asistență, vom forma o pagină cu componente de tip tab pentru fiecare dintre categoriile de produse: Viață, Sănătate, Pensii Obligatorii, Pensii facultative. </a:t>
            </a:r>
          </a:p>
          <a:p>
            <a:r>
              <a:rPr lang="ro-RO" sz="1200" kern="1200" dirty="0">
                <a:solidFill>
                  <a:schemeClr val="tx1"/>
                </a:solidFill>
                <a:effectLst/>
                <a:latin typeface="+mn-lt"/>
                <a:ea typeface="+mn-ea"/>
                <a:cs typeface="+mn-cs"/>
              </a:rPr>
              <a:t> </a:t>
            </a:r>
          </a:p>
          <a:p>
            <a:r>
              <a:rPr lang="ro-RO" sz="1200" kern="1200" dirty="0">
                <a:solidFill>
                  <a:schemeClr val="tx1"/>
                </a:solidFill>
                <a:effectLst/>
                <a:latin typeface="+mn-lt"/>
                <a:ea typeface="+mn-ea"/>
                <a:cs typeface="+mn-cs"/>
              </a:rPr>
              <a:t>Fiecare tab va conține componente de tip </a:t>
            </a:r>
            <a:r>
              <a:rPr lang="ro-RO" sz="1200" kern="1200" dirty="0" err="1">
                <a:solidFill>
                  <a:schemeClr val="tx1"/>
                </a:solidFill>
                <a:effectLst/>
                <a:latin typeface="+mn-lt"/>
                <a:ea typeface="+mn-ea"/>
                <a:cs typeface="+mn-cs"/>
              </a:rPr>
              <a:t>FAQs</a:t>
            </a:r>
            <a:r>
              <a:rPr lang="ro-RO" sz="1200" kern="1200" dirty="0">
                <a:solidFill>
                  <a:schemeClr val="tx1"/>
                </a:solidFill>
                <a:effectLst/>
                <a:latin typeface="+mn-lt"/>
                <a:ea typeface="+mn-ea"/>
                <a:cs typeface="+mn-cs"/>
              </a:rPr>
              <a:t>, cu modul de folosire implementat până acum.</a:t>
            </a:r>
          </a:p>
          <a:p>
            <a:endParaRPr lang="ro-RO" sz="1200" kern="1200" dirty="0">
              <a:solidFill>
                <a:schemeClr val="tx1"/>
              </a:solidFill>
              <a:effectLst/>
              <a:latin typeface="+mn-lt"/>
              <a:ea typeface="+mn-ea"/>
              <a:cs typeface="+mn-cs"/>
            </a:endParaRPr>
          </a:p>
          <a:p>
            <a:endParaRPr lang="ro-R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Informatiile</a:t>
            </a:r>
            <a:r>
              <a:rPr lang="en-US" sz="1200" b="1" kern="1200" dirty="0">
                <a:solidFill>
                  <a:schemeClr val="tx1"/>
                </a:solidFill>
                <a:effectLst/>
                <a:latin typeface="+mn-lt"/>
                <a:ea typeface="+mn-ea"/>
                <a:cs typeface="+mn-cs"/>
              </a:rPr>
              <a:t> pe care le </a:t>
            </a:r>
            <a:r>
              <a:rPr lang="en-US" sz="1200" b="1" kern="1200" dirty="0" err="1">
                <a:solidFill>
                  <a:schemeClr val="tx1"/>
                </a:solidFill>
                <a:effectLst/>
                <a:latin typeface="+mn-lt"/>
                <a:ea typeface="+mn-ea"/>
                <a:cs typeface="+mn-cs"/>
              </a:rPr>
              <a:t>preluam</a:t>
            </a:r>
            <a:r>
              <a:rPr lang="en-US" sz="1200" b="1" kern="1200" dirty="0">
                <a:solidFill>
                  <a:schemeClr val="tx1"/>
                </a:solidFill>
                <a:effectLst/>
                <a:latin typeface="+mn-lt"/>
                <a:ea typeface="+mn-ea"/>
                <a:cs typeface="+mn-cs"/>
              </a:rPr>
              <a:t> din AS IS in TO BE sunt notate in excel-ul </a:t>
            </a:r>
            <a:r>
              <a:rPr lang="en-US" sz="1200" b="1" kern="1200" dirty="0" err="1">
                <a:solidFill>
                  <a:schemeClr val="tx1"/>
                </a:solidFill>
                <a:effectLst/>
                <a:latin typeface="+mn-lt"/>
                <a:ea typeface="+mn-ea"/>
                <a:cs typeface="+mn-cs"/>
              </a:rPr>
              <a:t>atasat</a:t>
            </a:r>
            <a:r>
              <a:rPr lang="en-US" sz="1200" b="1" kern="1200" dirty="0">
                <a:solidFill>
                  <a:schemeClr val="tx1"/>
                </a:solidFill>
                <a:effectLst/>
                <a:latin typeface="+mn-lt"/>
                <a:ea typeface="+mn-ea"/>
                <a:cs typeface="+mn-cs"/>
              </a:rPr>
              <a:t> in mail.</a:t>
            </a:r>
          </a:p>
          <a:p>
            <a:endParaRPr lang="ro-RO" dirty="0"/>
          </a:p>
        </p:txBody>
      </p:sp>
      <p:sp>
        <p:nvSpPr>
          <p:cNvPr id="4" name="Slide Number Placeholder 3"/>
          <p:cNvSpPr>
            <a:spLocks noGrp="1"/>
          </p:cNvSpPr>
          <p:nvPr>
            <p:ph type="sldNum" sz="quarter" idx="5"/>
          </p:nvPr>
        </p:nvSpPr>
        <p:spPr/>
        <p:txBody>
          <a:bodyPr/>
          <a:lstStyle/>
          <a:p>
            <a:fld id="{697381A9-0C9E-4D3A-A28B-AC4E168A57BC}" type="slidenum">
              <a:rPr lang="en-GB" smtClean="0"/>
              <a:pPr/>
              <a:t>11</a:t>
            </a:fld>
            <a:endParaRPr lang="en-GB" dirty="0"/>
          </a:p>
        </p:txBody>
      </p:sp>
    </p:spTree>
    <p:extLst>
      <p:ext uri="{BB962C8B-B14F-4D97-AF65-F5344CB8AC3E}">
        <p14:creationId xmlns:p14="http://schemas.microsoft.com/office/powerpoint/2010/main" val="41783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2588" y="685800"/>
            <a:ext cx="6092825" cy="34290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75976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Fara</a:t>
            </a:r>
            <a:r>
              <a:rPr lang="en-US" dirty="0"/>
              <a:t> </a:t>
            </a:r>
            <a:r>
              <a:rPr lang="en-US" dirty="0" err="1"/>
              <a:t>intrebari</a:t>
            </a:r>
            <a:r>
              <a:rPr lang="en-US" dirty="0"/>
              <a:t> </a:t>
            </a:r>
            <a:r>
              <a:rPr lang="en-US" dirty="0" err="1"/>
              <a:t>frecvente</a:t>
            </a:r>
            <a:r>
              <a:rPr lang="en-US" dirty="0"/>
              <a:t>.</a:t>
            </a:r>
            <a:endParaRPr lang="ro-RO" dirty="0"/>
          </a:p>
        </p:txBody>
      </p:sp>
      <p:sp>
        <p:nvSpPr>
          <p:cNvPr id="4" name="Slide Number Placeholder 3"/>
          <p:cNvSpPr>
            <a:spLocks noGrp="1"/>
          </p:cNvSpPr>
          <p:nvPr>
            <p:ph type="sldNum" sz="quarter" idx="5"/>
          </p:nvPr>
        </p:nvSpPr>
        <p:spPr/>
        <p:txBody>
          <a:bodyPr/>
          <a:lstStyle/>
          <a:p>
            <a:fld id="{697381A9-0C9E-4D3A-A28B-AC4E168A57BC}" type="slidenum">
              <a:rPr lang="en-GB" smtClean="0"/>
              <a:pPr/>
              <a:t>2</a:t>
            </a:fld>
            <a:endParaRPr lang="en-GB" dirty="0"/>
          </a:p>
        </p:txBody>
      </p:sp>
    </p:spTree>
    <p:extLst>
      <p:ext uri="{BB962C8B-B14F-4D97-AF65-F5344CB8AC3E}">
        <p14:creationId xmlns:p14="http://schemas.microsoft.com/office/powerpoint/2010/main" val="222297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Fara</a:t>
            </a:r>
            <a:r>
              <a:rPr lang="en-US" dirty="0"/>
              <a:t> </a:t>
            </a:r>
            <a:r>
              <a:rPr lang="en-US" dirty="0" err="1"/>
              <a:t>intrebari</a:t>
            </a:r>
            <a:r>
              <a:rPr lang="en-US" dirty="0"/>
              <a:t> </a:t>
            </a:r>
            <a:r>
              <a:rPr lang="en-US" dirty="0" err="1"/>
              <a:t>frecvente</a:t>
            </a:r>
            <a:r>
              <a:rPr lang="en-US" dirty="0"/>
              <a:t>.</a:t>
            </a:r>
            <a:endParaRPr lang="ro-RO" dirty="0"/>
          </a:p>
          <a:p>
            <a:endParaRPr lang="ro-RO" dirty="0"/>
          </a:p>
        </p:txBody>
      </p:sp>
      <p:sp>
        <p:nvSpPr>
          <p:cNvPr id="4" name="Slide Number Placeholder 3"/>
          <p:cNvSpPr>
            <a:spLocks noGrp="1"/>
          </p:cNvSpPr>
          <p:nvPr>
            <p:ph type="sldNum" sz="quarter" idx="5"/>
          </p:nvPr>
        </p:nvSpPr>
        <p:spPr/>
        <p:txBody>
          <a:bodyPr/>
          <a:lstStyle/>
          <a:p>
            <a:fld id="{697381A9-0C9E-4D3A-A28B-AC4E168A57BC}" type="slidenum">
              <a:rPr lang="en-GB" smtClean="0"/>
              <a:pPr/>
              <a:t>3</a:t>
            </a:fld>
            <a:endParaRPr lang="en-GB" dirty="0"/>
          </a:p>
        </p:txBody>
      </p:sp>
    </p:spTree>
    <p:extLst>
      <p:ext uri="{BB962C8B-B14F-4D97-AF65-F5344CB8AC3E}">
        <p14:creationId xmlns:p14="http://schemas.microsoft.com/office/powerpoint/2010/main" val="387058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kern="1200" dirty="0">
                <a:solidFill>
                  <a:schemeClr val="tx1"/>
                </a:solidFill>
                <a:effectLst/>
                <a:latin typeface="+mn-lt"/>
                <a:ea typeface="+mn-ea"/>
                <a:cs typeface="+mn-cs"/>
              </a:rPr>
              <a:t>Pagina de </a:t>
            </a:r>
            <a:r>
              <a:rPr lang="ro-RO" sz="1200" b="1" kern="1200" dirty="0">
                <a:solidFill>
                  <a:schemeClr val="tx1"/>
                </a:solidFill>
                <a:effectLst/>
                <a:latin typeface="+mn-lt"/>
                <a:ea typeface="+mn-ea"/>
                <a:cs typeface="+mn-cs"/>
              </a:rPr>
              <a:t>Asistență</a:t>
            </a:r>
            <a:r>
              <a:rPr lang="ro-RO" sz="1200" kern="1200" dirty="0">
                <a:solidFill>
                  <a:schemeClr val="tx1"/>
                </a:solidFill>
                <a:effectLst/>
                <a:latin typeface="+mn-lt"/>
                <a:ea typeface="+mn-ea"/>
                <a:cs typeface="+mn-cs"/>
              </a:rPr>
              <a:t>, se formează cu pagină de tip </a:t>
            </a:r>
            <a:r>
              <a:rPr lang="ro-RO" sz="1200" kern="1200" dirty="0" err="1">
                <a:solidFill>
                  <a:schemeClr val="tx1"/>
                </a:solidFill>
                <a:effectLst/>
                <a:latin typeface="+mn-lt"/>
                <a:ea typeface="+mn-ea"/>
                <a:cs typeface="+mn-cs"/>
              </a:rPr>
              <a:t>Landing</a:t>
            </a:r>
            <a:r>
              <a:rPr lang="ro-RO" sz="1200" kern="1200" dirty="0">
                <a:solidFill>
                  <a:schemeClr val="tx1"/>
                </a:solidFill>
                <a:effectLst/>
                <a:latin typeface="+mn-lt"/>
                <a:ea typeface="+mn-ea"/>
                <a:cs typeface="+mn-cs"/>
              </a:rPr>
              <a:t> page - care să conțină zonă de carduri care vor redirecta utilizatorul către paginile de mai </a:t>
            </a:r>
            <a:r>
              <a:rPr lang="en-US" sz="1200" kern="1200" dirty="0">
                <a:solidFill>
                  <a:schemeClr val="tx1"/>
                </a:solidFill>
                <a:effectLst/>
                <a:latin typeface="+mn-lt"/>
                <a:ea typeface="+mn-ea"/>
                <a:cs typeface="+mn-cs"/>
              </a:rPr>
              <a:t>sus</a:t>
            </a:r>
            <a:r>
              <a:rPr lang="ro-RO" sz="1200" kern="1200" dirty="0">
                <a:solidFill>
                  <a:schemeClr val="tx1"/>
                </a:solidFill>
                <a:effectLst/>
                <a:latin typeface="+mn-lt"/>
                <a:ea typeface="+mn-ea"/>
                <a:cs typeface="+mn-cs"/>
              </a:rPr>
              <a:t>.  </a:t>
            </a:r>
          </a:p>
          <a:p>
            <a:endParaRPr lang="ro-RO" dirty="0"/>
          </a:p>
        </p:txBody>
      </p:sp>
      <p:sp>
        <p:nvSpPr>
          <p:cNvPr id="4" name="Slide Number Placeholder 3"/>
          <p:cNvSpPr>
            <a:spLocks noGrp="1"/>
          </p:cNvSpPr>
          <p:nvPr>
            <p:ph type="sldNum" sz="quarter" idx="5"/>
          </p:nvPr>
        </p:nvSpPr>
        <p:spPr/>
        <p:txBody>
          <a:bodyPr/>
          <a:lstStyle/>
          <a:p>
            <a:fld id="{697381A9-0C9E-4D3A-A28B-AC4E168A57BC}" type="slidenum">
              <a:rPr lang="en-GB" smtClean="0"/>
              <a:pPr/>
              <a:t>4</a:t>
            </a:fld>
            <a:endParaRPr lang="en-GB" dirty="0"/>
          </a:p>
        </p:txBody>
      </p:sp>
    </p:spTree>
    <p:extLst>
      <p:ext uri="{BB962C8B-B14F-4D97-AF65-F5344CB8AC3E}">
        <p14:creationId xmlns:p14="http://schemas.microsoft.com/office/powerpoint/2010/main" val="223619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ro-RO" sz="1200" kern="1200" dirty="0">
                <a:solidFill>
                  <a:schemeClr val="tx1"/>
                </a:solidFill>
                <a:effectLst/>
                <a:latin typeface="+mn-lt"/>
                <a:ea typeface="+mn-ea"/>
                <a:cs typeface="+mn-cs"/>
              </a:rPr>
              <a:t>Pagina o să conțină </a:t>
            </a:r>
            <a:r>
              <a:rPr lang="en-US" sz="1200" kern="1200" dirty="0">
                <a:solidFill>
                  <a:schemeClr val="tx1"/>
                </a:solidFill>
                <a:effectLst/>
                <a:latin typeface="+mn-lt"/>
                <a:ea typeface="+mn-ea"/>
                <a:cs typeface="+mn-cs"/>
              </a:rPr>
              <a:t>3</a:t>
            </a:r>
            <a:r>
              <a:rPr lang="ro-RO" sz="1200" kern="1200" dirty="0">
                <a:solidFill>
                  <a:schemeClr val="tx1"/>
                </a:solidFill>
                <a:effectLst/>
                <a:latin typeface="+mn-lt"/>
                <a:ea typeface="+mn-ea"/>
                <a:cs typeface="+mn-cs"/>
              </a:rPr>
              <a:t> carduri corespunzătoare </a:t>
            </a:r>
            <a:r>
              <a:rPr lang="ro-RO" sz="1200" b="1" kern="1200" dirty="0">
                <a:solidFill>
                  <a:schemeClr val="tx1"/>
                </a:solidFill>
                <a:effectLst/>
                <a:latin typeface="+mn-lt"/>
                <a:ea typeface="+mn-ea"/>
                <a:cs typeface="+mn-cs"/>
              </a:rPr>
              <a:t>Evoluție fonduri</a:t>
            </a:r>
            <a:r>
              <a:rPr lang="en-US" sz="1200" b="1" kern="1200" dirty="0">
                <a:solidFill>
                  <a:schemeClr val="tx1"/>
                </a:solidFill>
                <a:effectLst/>
                <a:latin typeface="+mn-lt"/>
                <a:ea typeface="+mn-ea"/>
                <a:cs typeface="+mn-cs"/>
              </a:rPr>
              <a:t>, </a:t>
            </a:r>
            <a:r>
              <a:rPr lang="ro-RO" sz="1200" b="1" kern="1200" dirty="0">
                <a:solidFill>
                  <a:schemeClr val="tx1"/>
                </a:solidFill>
                <a:effectLst/>
                <a:latin typeface="+mn-lt"/>
                <a:ea typeface="+mn-ea"/>
                <a:cs typeface="+mn-cs"/>
              </a:rPr>
              <a:t>Rapoarte financiare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Buletine</a:t>
            </a:r>
            <a:endParaRPr lang="ro-RO" sz="1200" kern="1200" dirty="0">
              <a:solidFill>
                <a:schemeClr val="tx1"/>
              </a:solidFill>
              <a:effectLst/>
              <a:latin typeface="+mn-lt"/>
              <a:ea typeface="+mn-ea"/>
              <a:cs typeface="+mn-cs"/>
            </a:endParaRPr>
          </a:p>
          <a:p>
            <a:endParaRPr lang="ro-RO" dirty="0"/>
          </a:p>
        </p:txBody>
      </p:sp>
      <p:sp>
        <p:nvSpPr>
          <p:cNvPr id="4" name="Slide Number Placeholder 3"/>
          <p:cNvSpPr>
            <a:spLocks noGrp="1"/>
          </p:cNvSpPr>
          <p:nvPr>
            <p:ph type="sldNum" sz="quarter" idx="5"/>
          </p:nvPr>
        </p:nvSpPr>
        <p:spPr/>
        <p:txBody>
          <a:bodyPr/>
          <a:lstStyle/>
          <a:p>
            <a:fld id="{697381A9-0C9E-4D3A-A28B-AC4E168A57BC}" type="slidenum">
              <a:rPr lang="en-GB" smtClean="0"/>
              <a:pPr/>
              <a:t>5</a:t>
            </a:fld>
            <a:endParaRPr lang="en-GB" dirty="0"/>
          </a:p>
        </p:txBody>
      </p:sp>
    </p:spTree>
    <p:extLst>
      <p:ext uri="{BB962C8B-B14F-4D97-AF65-F5344CB8AC3E}">
        <p14:creationId xmlns:p14="http://schemas.microsoft.com/office/powerpoint/2010/main" val="66251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sz="1200" kern="1200" dirty="0">
                <a:solidFill>
                  <a:schemeClr val="tx1"/>
                </a:solidFill>
                <a:effectLst/>
                <a:latin typeface="+mn-lt"/>
                <a:ea typeface="+mn-ea"/>
                <a:cs typeface="+mn-cs"/>
              </a:rPr>
              <a:t>Propunerea structurii pentru aceasta pagină este pe bază de componente de tip Tabs, conținând următoarele </a:t>
            </a:r>
            <a:r>
              <a:rPr lang="ro-RO" sz="1200" kern="1200" dirty="0" err="1">
                <a:solidFill>
                  <a:schemeClr val="tx1"/>
                </a:solidFill>
                <a:effectLst/>
                <a:latin typeface="+mn-lt"/>
                <a:ea typeface="+mn-ea"/>
                <a:cs typeface="+mn-cs"/>
              </a:rPr>
              <a:t>tab-uri</a:t>
            </a:r>
            <a:r>
              <a:rPr lang="ro-RO" sz="120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1. </a:t>
            </a:r>
            <a:r>
              <a:rPr lang="en-US" sz="1200" u="sng" kern="1200" dirty="0" err="1">
                <a:solidFill>
                  <a:schemeClr val="tx1"/>
                </a:solidFill>
                <a:effectLst/>
                <a:latin typeface="+mn-lt"/>
                <a:ea typeface="+mn-ea"/>
                <a:cs typeface="+mn-cs"/>
              </a:rPr>
              <a:t>Asigurari</a:t>
            </a:r>
            <a:r>
              <a:rPr lang="en-US" sz="1200" u="sng" kern="1200" dirty="0">
                <a:solidFill>
                  <a:schemeClr val="tx1"/>
                </a:solidFill>
                <a:effectLst/>
                <a:latin typeface="+mn-lt"/>
                <a:ea typeface="+mn-ea"/>
                <a:cs typeface="+mn-cs"/>
              </a:rPr>
              <a:t> de </a:t>
            </a:r>
            <a:r>
              <a:rPr lang="en-US" sz="1200" u="sng" kern="1200" dirty="0" err="1">
                <a:solidFill>
                  <a:schemeClr val="tx1"/>
                </a:solidFill>
                <a:effectLst/>
                <a:latin typeface="+mn-lt"/>
                <a:ea typeface="+mn-ea"/>
                <a:cs typeface="+mn-cs"/>
              </a:rPr>
              <a:t>viata</a:t>
            </a:r>
            <a:r>
              <a:rPr lang="en-US" sz="1200" u="sng" kern="1200" dirty="0">
                <a:solidFill>
                  <a:schemeClr val="tx1"/>
                </a:solidFill>
                <a:effectLst/>
                <a:latin typeface="+mn-lt"/>
                <a:ea typeface="+mn-ea"/>
                <a:cs typeface="+mn-cs"/>
              </a:rPr>
              <a:t> - </a:t>
            </a:r>
            <a:r>
              <a:rPr lang="ro-RO" sz="1200" kern="1200" dirty="0">
                <a:solidFill>
                  <a:schemeClr val="tx1"/>
                </a:solidFill>
                <a:effectLst/>
                <a:latin typeface="+mn-lt"/>
                <a:ea typeface="+mn-ea"/>
                <a:cs typeface="+mn-cs"/>
              </a:rPr>
              <a:t>Unit </a:t>
            </a:r>
            <a:r>
              <a:rPr lang="ro-RO" sz="1200" kern="1200" dirty="0" err="1">
                <a:solidFill>
                  <a:schemeClr val="tx1"/>
                </a:solidFill>
                <a:effectLst/>
                <a:latin typeface="+mn-lt"/>
                <a:ea typeface="+mn-ea"/>
                <a:cs typeface="+mn-cs"/>
              </a:rPr>
              <a:t>Linked</a:t>
            </a:r>
            <a:r>
              <a:rPr lang="ro-RO"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Tab-ul</a:t>
            </a:r>
            <a:r>
              <a:rPr lang="ro-RO" sz="1200" kern="1200" dirty="0">
                <a:solidFill>
                  <a:schemeClr val="tx1"/>
                </a:solidFill>
                <a:effectLst/>
                <a:latin typeface="+mn-lt"/>
                <a:ea typeface="+mn-ea"/>
                <a:cs typeface="+mn-cs"/>
              </a:rPr>
              <a:t> include o componentă de tip </a:t>
            </a:r>
            <a:r>
              <a:rPr lang="ro-RO" sz="1200" kern="1200" dirty="0" err="1">
                <a:solidFill>
                  <a:schemeClr val="tx1"/>
                </a:solidFill>
                <a:effectLst/>
                <a:latin typeface="+mn-lt"/>
                <a:ea typeface="+mn-ea"/>
                <a:cs typeface="+mn-cs"/>
              </a:rPr>
              <a:t>Chart</a:t>
            </a:r>
            <a:r>
              <a:rPr lang="ro-RO" sz="1200" kern="1200" dirty="0">
                <a:solidFill>
                  <a:schemeClr val="tx1"/>
                </a:solidFill>
                <a:effectLst/>
                <a:latin typeface="+mn-lt"/>
                <a:ea typeface="+mn-ea"/>
                <a:cs typeface="+mn-cs"/>
              </a:rPr>
              <a:t> - prinsă în MK5 </a:t>
            </a:r>
          </a:p>
          <a:p>
            <a:pPr lvl="0" fontAlgn="base"/>
            <a:r>
              <a:rPr lang="en-US" sz="1200" u="sng" kern="1200" dirty="0">
                <a:solidFill>
                  <a:schemeClr val="tx1"/>
                </a:solidFill>
                <a:effectLst/>
                <a:latin typeface="+mn-lt"/>
                <a:ea typeface="+mn-ea"/>
                <a:cs typeface="+mn-cs"/>
              </a:rPr>
              <a:t>2. </a:t>
            </a:r>
            <a:r>
              <a:rPr lang="ro-RO" sz="1200" u="sng" kern="1200" dirty="0">
                <a:solidFill>
                  <a:schemeClr val="tx1"/>
                </a:solidFill>
                <a:effectLst/>
                <a:latin typeface="+mn-lt"/>
                <a:ea typeface="+mn-ea"/>
                <a:cs typeface="+mn-cs"/>
              </a:rPr>
              <a:t>Pensii facultative </a:t>
            </a:r>
            <a:r>
              <a:rPr lang="ro-RO" sz="1200" kern="1200" dirty="0">
                <a:solidFill>
                  <a:schemeClr val="tx1"/>
                </a:solidFill>
                <a:effectLst/>
                <a:latin typeface="+mn-lt"/>
                <a:ea typeface="+mn-ea"/>
                <a:cs typeface="+mn-cs"/>
              </a:rPr>
              <a:t>- componente similar cu Unit </a:t>
            </a:r>
            <a:r>
              <a:rPr lang="ro-RO" sz="1200" kern="1200" dirty="0" err="1">
                <a:solidFill>
                  <a:schemeClr val="tx1"/>
                </a:solidFill>
                <a:effectLst/>
                <a:latin typeface="+mn-lt"/>
                <a:ea typeface="+mn-ea"/>
                <a:cs typeface="+mn-cs"/>
              </a:rPr>
              <a:t>Linked</a:t>
            </a:r>
            <a:r>
              <a:rPr lang="ro-RO" sz="1200" kern="1200" dirty="0">
                <a:solidFill>
                  <a:schemeClr val="tx1"/>
                </a:solidFill>
                <a:effectLst/>
                <a:latin typeface="+mn-lt"/>
                <a:ea typeface="+mn-ea"/>
                <a:cs typeface="+mn-cs"/>
              </a:rPr>
              <a:t> </a:t>
            </a:r>
          </a:p>
          <a:p>
            <a:pPr lvl="0" fontAlgn="base"/>
            <a:r>
              <a:rPr lang="en-US" sz="1200" u="sng" kern="1200" dirty="0">
                <a:solidFill>
                  <a:schemeClr val="tx1"/>
                </a:solidFill>
                <a:effectLst/>
                <a:latin typeface="+mn-lt"/>
                <a:ea typeface="+mn-ea"/>
                <a:cs typeface="+mn-cs"/>
              </a:rPr>
              <a:t>3. </a:t>
            </a:r>
            <a:r>
              <a:rPr lang="ro-RO" sz="1200" u="sng" kern="1200" dirty="0">
                <a:solidFill>
                  <a:schemeClr val="tx1"/>
                </a:solidFill>
                <a:effectLst/>
                <a:latin typeface="+mn-lt"/>
                <a:ea typeface="+mn-ea"/>
                <a:cs typeface="+mn-cs"/>
              </a:rPr>
              <a:t>Pensii obligatorii </a:t>
            </a:r>
            <a:r>
              <a:rPr lang="ro-RO" sz="1200" kern="1200" dirty="0">
                <a:solidFill>
                  <a:schemeClr val="tx1"/>
                </a:solidFill>
                <a:effectLst/>
                <a:latin typeface="+mn-lt"/>
                <a:ea typeface="+mn-ea"/>
                <a:cs typeface="+mn-cs"/>
              </a:rPr>
              <a:t>- componente similar cu Unit </a:t>
            </a:r>
            <a:r>
              <a:rPr lang="ro-RO" sz="1200" kern="1200" dirty="0" err="1">
                <a:solidFill>
                  <a:schemeClr val="tx1"/>
                </a:solidFill>
                <a:effectLst/>
                <a:latin typeface="+mn-lt"/>
                <a:ea typeface="+mn-ea"/>
                <a:cs typeface="+mn-cs"/>
              </a:rPr>
              <a:t>Linked</a:t>
            </a:r>
            <a:endParaRPr lang="ro-RO"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Acest tab va conține o componentă nouă de tip Media pentru documente, cu câmpuri extra pentru categorii și listare automată pe pagină.</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Renuntam</a:t>
            </a:r>
            <a:r>
              <a:rPr lang="en-US" sz="1200" kern="1200" dirty="0">
                <a:solidFill>
                  <a:schemeClr val="tx1"/>
                </a:solidFill>
                <a:effectLst/>
                <a:latin typeface="+mn-lt"/>
                <a:ea typeface="+mn-ea"/>
                <a:cs typeface="+mn-cs"/>
              </a:rPr>
              <a:t> la:</a:t>
            </a:r>
            <a:endParaRPr lang="ro-RO"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Evolutie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fonduri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Selectis</a:t>
            </a:r>
            <a:endParaRPr lang="ro-RO"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Chart-</a:t>
            </a:r>
            <a:r>
              <a:rPr lang="en-US" sz="1200" kern="1200" dirty="0" err="1">
                <a:solidFill>
                  <a:schemeClr val="tx1"/>
                </a:solidFill>
                <a:effectLst/>
                <a:latin typeface="+mn-lt"/>
                <a:ea typeface="+mn-ea"/>
                <a:cs typeface="+mn-cs"/>
              </a:rPr>
              <a:t>uri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adaugarea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optiunii</a:t>
            </a:r>
            <a:r>
              <a:rPr lang="en-US" sz="1200" kern="1200" dirty="0">
                <a:solidFill>
                  <a:schemeClr val="tx1"/>
                </a:solidFill>
                <a:effectLst/>
                <a:latin typeface="+mn-lt"/>
                <a:ea typeface="+mn-ea"/>
                <a:cs typeface="+mn-cs"/>
              </a:rPr>
              <a:t> de zoom in, zoom out (</a:t>
            </a:r>
            <a:r>
              <a:rPr lang="en-US" sz="1200" kern="1200" dirty="0" err="1">
                <a:solidFill>
                  <a:schemeClr val="tx1"/>
                </a:solidFill>
                <a:effectLst/>
                <a:latin typeface="+mn-lt"/>
                <a:ea typeface="+mn-ea"/>
                <a:cs typeface="+mn-cs"/>
              </a:rPr>
              <a:t>prin</a:t>
            </a:r>
            <a:r>
              <a:rPr lang="en-US" sz="1200" kern="1200" dirty="0">
                <a:solidFill>
                  <a:schemeClr val="tx1"/>
                </a:solidFill>
                <a:effectLst/>
                <a:latin typeface="+mn-lt"/>
                <a:ea typeface="+mn-ea"/>
                <a:cs typeface="+mn-cs"/>
              </a:rPr>
              <a:t> scroll) – </a:t>
            </a:r>
            <a:r>
              <a:rPr lang="en-US" sz="1200" kern="1200" dirty="0" err="1">
                <a:solidFill>
                  <a:schemeClr val="tx1"/>
                </a:solidFill>
                <a:effectLst/>
                <a:latin typeface="+mn-lt"/>
                <a:ea typeface="+mn-ea"/>
                <a:cs typeface="+mn-cs"/>
              </a:rPr>
              <a:t>daca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putem</a:t>
            </a:r>
            <a:r>
              <a:rPr lang="en-US" sz="1200" kern="1200" dirty="0">
                <a:solidFill>
                  <a:schemeClr val="tx1"/>
                </a:solidFill>
                <a:effectLst/>
                <a:latin typeface="+mn-lt"/>
                <a:ea typeface="+mn-ea"/>
                <a:cs typeface="+mn-cs"/>
              </a:rPr>
              <a:t> face </a:t>
            </a:r>
            <a:r>
              <a:rPr lang="en-US" sz="1200" kern="1200" dirty="0" err="1">
                <a:solidFill>
                  <a:schemeClr val="tx1"/>
                </a:solidFill>
                <a:effectLst/>
                <a:latin typeface="+mn-lt"/>
                <a:ea typeface="+mn-ea"/>
                <a:cs typeface="+mn-cs"/>
              </a:rPr>
              <a:t>asta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renuntam</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butonul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Reseteaza</a:t>
            </a:r>
            <a:r>
              <a:rPr lang="en-US" sz="1200" kern="1200" dirty="0">
                <a:solidFill>
                  <a:schemeClr val="tx1"/>
                </a:solidFill>
                <a:effectLst/>
                <a:latin typeface="+mn-lt"/>
                <a:ea typeface="+mn-ea"/>
                <a:cs typeface="+mn-cs"/>
              </a:rPr>
              <a:t> Zoom” – </a:t>
            </a:r>
            <a:r>
              <a:rPr lang="en-US" sz="1200" kern="1200" dirty="0" err="1">
                <a:solidFill>
                  <a:schemeClr val="tx1"/>
                </a:solidFill>
                <a:effectLst/>
                <a:latin typeface="+mn-lt"/>
                <a:ea typeface="+mn-ea"/>
                <a:cs typeface="+mn-cs"/>
              </a:rPr>
              <a:t>valabil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liniile</a:t>
            </a:r>
            <a:r>
              <a:rPr lang="en-US" sz="1200" kern="1200" dirty="0">
                <a:solidFill>
                  <a:schemeClr val="tx1"/>
                </a:solidFill>
                <a:effectLst/>
                <a:latin typeface="+mn-lt"/>
                <a:ea typeface="+mn-ea"/>
                <a:cs typeface="+mn-cs"/>
              </a:rPr>
              <a:t> de business</a:t>
            </a: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Filtrul</a:t>
            </a:r>
            <a:r>
              <a:rPr lang="en-US" sz="1200" kern="1200" dirty="0">
                <a:solidFill>
                  <a:schemeClr val="tx1"/>
                </a:solidFill>
                <a:effectLst/>
                <a:latin typeface="+mn-lt"/>
                <a:ea typeface="+mn-ea"/>
                <a:cs typeface="+mn-cs"/>
              </a:rPr>
              <a:t> de la final (</a:t>
            </a:r>
            <a:r>
              <a:rPr lang="en-US" sz="1200" kern="1200" dirty="0" err="1">
                <a:solidFill>
                  <a:schemeClr val="tx1"/>
                </a:solidFill>
                <a:effectLst/>
                <a:latin typeface="+mn-lt"/>
                <a:ea typeface="+mn-ea"/>
                <a:cs typeface="+mn-cs"/>
              </a:rPr>
              <a:t>calendarul</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ureaza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revenim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noi</a:t>
            </a:r>
            <a:r>
              <a:rPr lang="en-US" sz="1200" kern="1200" dirty="0">
                <a:solidFill>
                  <a:schemeClr val="tx1"/>
                </a:solidFill>
                <a:effectLst/>
                <a:latin typeface="+mn-lt"/>
                <a:ea typeface="+mn-ea"/>
                <a:cs typeface="+mn-cs"/>
              </a:rPr>
              <a:t> cu o </a:t>
            </a:r>
            <a:r>
              <a:rPr lang="en-US" sz="1200" kern="1200" dirty="0" err="1">
                <a:solidFill>
                  <a:schemeClr val="tx1"/>
                </a:solidFill>
                <a:effectLst/>
                <a:latin typeface="+mn-lt"/>
                <a:ea typeface="+mn-ea"/>
                <a:cs typeface="+mn-cs"/>
              </a:rPr>
              <a:t>confirmare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pastram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nu – </a:t>
            </a:r>
            <a:r>
              <a:rPr lang="en-US" sz="1200" kern="1200" dirty="0" err="1">
                <a:solidFill>
                  <a:schemeClr val="tx1"/>
                </a:solidFill>
                <a:effectLst/>
                <a:latin typeface="+mn-lt"/>
                <a:ea typeface="+mn-ea"/>
                <a:cs typeface="+mn-cs"/>
              </a:rPr>
              <a:t>valabil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liniile</a:t>
            </a:r>
            <a:r>
              <a:rPr lang="en-US" sz="1200" kern="1200" dirty="0">
                <a:solidFill>
                  <a:schemeClr val="tx1"/>
                </a:solidFill>
                <a:effectLst/>
                <a:latin typeface="+mn-lt"/>
                <a:ea typeface="+mn-ea"/>
                <a:cs typeface="+mn-cs"/>
              </a:rPr>
              <a:t> de business</a:t>
            </a: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Pastram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tabelele</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valabil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liniile</a:t>
            </a:r>
            <a:r>
              <a:rPr lang="en-US" sz="1200" kern="1200" dirty="0">
                <a:solidFill>
                  <a:schemeClr val="tx1"/>
                </a:solidFill>
                <a:effectLst/>
                <a:latin typeface="+mn-lt"/>
                <a:ea typeface="+mn-ea"/>
                <a:cs typeface="+mn-cs"/>
              </a:rPr>
              <a:t> de business</a:t>
            </a:r>
            <a:endParaRPr lang="ro-RO"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Informatiile</a:t>
            </a:r>
            <a:r>
              <a:rPr lang="en-US" sz="1200" b="1" kern="1200" dirty="0">
                <a:solidFill>
                  <a:schemeClr val="tx1"/>
                </a:solidFill>
                <a:effectLst/>
                <a:latin typeface="+mn-lt"/>
                <a:ea typeface="+mn-ea"/>
                <a:cs typeface="+mn-cs"/>
              </a:rPr>
              <a:t> pe care le </a:t>
            </a:r>
            <a:r>
              <a:rPr lang="en-US" sz="1200" b="1" kern="1200" dirty="0" err="1">
                <a:solidFill>
                  <a:schemeClr val="tx1"/>
                </a:solidFill>
                <a:effectLst/>
                <a:latin typeface="+mn-lt"/>
                <a:ea typeface="+mn-ea"/>
                <a:cs typeface="+mn-cs"/>
              </a:rPr>
              <a:t>preluam</a:t>
            </a:r>
            <a:r>
              <a:rPr lang="en-US" sz="1200" b="1" kern="1200" dirty="0">
                <a:solidFill>
                  <a:schemeClr val="tx1"/>
                </a:solidFill>
                <a:effectLst/>
                <a:latin typeface="+mn-lt"/>
                <a:ea typeface="+mn-ea"/>
                <a:cs typeface="+mn-cs"/>
              </a:rPr>
              <a:t> din AS IS in TO BE sunt notate in excel-ul </a:t>
            </a:r>
            <a:r>
              <a:rPr lang="en-US" sz="1200" b="1" kern="1200" dirty="0" err="1">
                <a:solidFill>
                  <a:schemeClr val="tx1"/>
                </a:solidFill>
                <a:effectLst/>
                <a:latin typeface="+mn-lt"/>
                <a:ea typeface="+mn-ea"/>
                <a:cs typeface="+mn-cs"/>
              </a:rPr>
              <a:t>atasat</a:t>
            </a:r>
            <a:r>
              <a:rPr lang="en-US" sz="1200" b="1" kern="1200" dirty="0">
                <a:solidFill>
                  <a:schemeClr val="tx1"/>
                </a:solidFill>
                <a:effectLst/>
                <a:latin typeface="+mn-lt"/>
                <a:ea typeface="+mn-ea"/>
                <a:cs typeface="+mn-cs"/>
              </a:rPr>
              <a:t> in mail.</a:t>
            </a:r>
          </a:p>
          <a:p>
            <a:endParaRPr lang="ro-RO" dirty="0"/>
          </a:p>
        </p:txBody>
      </p:sp>
      <p:sp>
        <p:nvSpPr>
          <p:cNvPr id="4" name="Slide Number Placeholder 3"/>
          <p:cNvSpPr>
            <a:spLocks noGrp="1"/>
          </p:cNvSpPr>
          <p:nvPr>
            <p:ph type="sldNum" sz="quarter" idx="5"/>
          </p:nvPr>
        </p:nvSpPr>
        <p:spPr/>
        <p:txBody>
          <a:bodyPr/>
          <a:lstStyle/>
          <a:p>
            <a:fld id="{697381A9-0C9E-4D3A-A28B-AC4E168A57BC}" type="slidenum">
              <a:rPr lang="en-GB" smtClean="0"/>
              <a:pPr/>
              <a:t>6</a:t>
            </a:fld>
            <a:endParaRPr lang="en-GB" dirty="0"/>
          </a:p>
        </p:txBody>
      </p:sp>
    </p:spTree>
    <p:extLst>
      <p:ext uri="{BB962C8B-B14F-4D97-AF65-F5344CB8AC3E}">
        <p14:creationId xmlns:p14="http://schemas.microsoft.com/office/powerpoint/2010/main" val="281982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sz="1200" kern="1200" dirty="0">
                <a:solidFill>
                  <a:schemeClr val="tx1"/>
                </a:solidFill>
                <a:effectLst/>
                <a:latin typeface="+mn-lt"/>
                <a:ea typeface="+mn-ea"/>
                <a:cs typeface="+mn-cs"/>
              </a:rPr>
              <a:t>Pentru pagina </a:t>
            </a:r>
            <a:r>
              <a:rPr lang="ro-RO" sz="1200" b="1" u="sng" kern="1200" dirty="0">
                <a:solidFill>
                  <a:schemeClr val="tx1"/>
                </a:solidFill>
                <a:effectLst/>
                <a:latin typeface="+mn-lt"/>
                <a:ea typeface="+mn-ea"/>
                <a:cs typeface="+mn-cs"/>
              </a:rPr>
              <a:t>Rapoarte financiare</a:t>
            </a:r>
            <a:r>
              <a:rPr lang="ro-RO" sz="1200" kern="1200" dirty="0">
                <a:solidFill>
                  <a:schemeClr val="tx1"/>
                </a:solidFill>
                <a:effectLst/>
                <a:latin typeface="+mn-lt"/>
                <a:ea typeface="+mn-ea"/>
                <a:cs typeface="+mn-cs"/>
              </a:rPr>
              <a:t>, pe baza noului content </a:t>
            </a:r>
            <a:r>
              <a:rPr lang="ro-RO" sz="1200" kern="1200" dirty="0" err="1">
                <a:solidFill>
                  <a:schemeClr val="tx1"/>
                </a:solidFill>
                <a:effectLst/>
                <a:latin typeface="+mn-lt"/>
                <a:ea typeface="+mn-ea"/>
                <a:cs typeface="+mn-cs"/>
              </a:rPr>
              <a:t>type</a:t>
            </a:r>
            <a:r>
              <a:rPr lang="ro-RO" sz="1200" kern="1200" dirty="0">
                <a:solidFill>
                  <a:schemeClr val="tx1"/>
                </a:solidFill>
                <a:effectLst/>
                <a:latin typeface="+mn-lt"/>
                <a:ea typeface="+mn-ea"/>
                <a:cs typeface="+mn-cs"/>
              </a:rPr>
              <a:t> de tip Asistență, vom forma o pagină cu componente de tip tab pentru fiecare dintre categoriile de produse: , , Pensii Obligatorii, Pensii facultative. </a:t>
            </a:r>
          </a:p>
          <a:p>
            <a:r>
              <a:rPr lang="ro-RO" sz="1200" kern="1200" dirty="0">
                <a:solidFill>
                  <a:schemeClr val="tx1"/>
                </a:solidFill>
                <a:effectLst/>
                <a:latin typeface="+mn-lt"/>
                <a:ea typeface="+mn-ea"/>
                <a:cs typeface="+mn-cs"/>
              </a:rPr>
              <a:t>Fiecare tab va conține, conform cu AS IS, documente listate în funcție de apartenența la anumite categorii sau subcategorii de documente. </a:t>
            </a:r>
          </a:p>
          <a:p>
            <a:r>
              <a:rPr lang="ro-RO" sz="1200" kern="1200" dirty="0">
                <a:solidFill>
                  <a:schemeClr val="tx1"/>
                </a:solidFill>
                <a:effectLst/>
                <a:latin typeface="+mn-lt"/>
                <a:ea typeface="+mn-ea"/>
                <a:cs typeface="+mn-cs"/>
              </a:rPr>
              <a:t> </a:t>
            </a:r>
          </a:p>
          <a:p>
            <a:endParaRPr lang="ro-R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Informatiile</a:t>
            </a:r>
            <a:r>
              <a:rPr lang="en-US" sz="1200" b="1" kern="1200" dirty="0">
                <a:solidFill>
                  <a:schemeClr val="tx1"/>
                </a:solidFill>
                <a:effectLst/>
                <a:latin typeface="+mn-lt"/>
                <a:ea typeface="+mn-ea"/>
                <a:cs typeface="+mn-cs"/>
              </a:rPr>
              <a:t> pe care le </a:t>
            </a:r>
            <a:r>
              <a:rPr lang="en-US" sz="1200" b="1" kern="1200" dirty="0" err="1">
                <a:solidFill>
                  <a:schemeClr val="tx1"/>
                </a:solidFill>
                <a:effectLst/>
                <a:latin typeface="+mn-lt"/>
                <a:ea typeface="+mn-ea"/>
                <a:cs typeface="+mn-cs"/>
              </a:rPr>
              <a:t>preluam</a:t>
            </a:r>
            <a:r>
              <a:rPr lang="en-US" sz="1200" b="1" kern="1200" dirty="0">
                <a:solidFill>
                  <a:schemeClr val="tx1"/>
                </a:solidFill>
                <a:effectLst/>
                <a:latin typeface="+mn-lt"/>
                <a:ea typeface="+mn-ea"/>
                <a:cs typeface="+mn-cs"/>
              </a:rPr>
              <a:t> din AS IS in TO BE sunt notate in excel-ul </a:t>
            </a:r>
            <a:r>
              <a:rPr lang="en-US" sz="1200" b="1" kern="1200" dirty="0" err="1">
                <a:solidFill>
                  <a:schemeClr val="tx1"/>
                </a:solidFill>
                <a:effectLst/>
                <a:latin typeface="+mn-lt"/>
                <a:ea typeface="+mn-ea"/>
                <a:cs typeface="+mn-cs"/>
              </a:rPr>
              <a:t>atasat</a:t>
            </a:r>
            <a:r>
              <a:rPr lang="en-US" sz="1200" b="1" kern="1200" dirty="0">
                <a:solidFill>
                  <a:schemeClr val="tx1"/>
                </a:solidFill>
                <a:effectLst/>
                <a:latin typeface="+mn-lt"/>
                <a:ea typeface="+mn-ea"/>
                <a:cs typeface="+mn-cs"/>
              </a:rPr>
              <a:t> in 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Pentru</a:t>
            </a:r>
            <a:r>
              <a:rPr lang="en-US" sz="1200" b="1" kern="1200" dirty="0">
                <a:solidFill>
                  <a:schemeClr val="tx1"/>
                </a:solidFill>
                <a:effectLst/>
                <a:latin typeface="+mn-lt"/>
                <a:ea typeface="+mn-ea"/>
                <a:cs typeface="+mn-cs"/>
              </a:rPr>
              <a:t> ca </a:t>
            </a:r>
            <a:r>
              <a:rPr lang="en-US" sz="1200" b="1" kern="1200" dirty="0" err="1">
                <a:solidFill>
                  <a:schemeClr val="tx1"/>
                </a:solidFill>
                <a:effectLst/>
                <a:latin typeface="+mn-lt"/>
                <a:ea typeface="+mn-ea"/>
                <a:cs typeface="+mn-cs"/>
              </a:rPr>
              <a:t>dpdv</a:t>
            </a:r>
            <a:r>
              <a:rPr lang="en-US" sz="1200" b="1" kern="1200" dirty="0">
                <a:solidFill>
                  <a:schemeClr val="tx1"/>
                </a:solidFill>
                <a:effectLst/>
                <a:latin typeface="+mn-lt"/>
                <a:ea typeface="+mn-ea"/>
                <a:cs typeface="+mn-cs"/>
              </a:rPr>
              <a:t> legal </a:t>
            </a:r>
            <a:r>
              <a:rPr lang="en-US" sz="1200" b="1" kern="1200" dirty="0" err="1">
                <a:solidFill>
                  <a:schemeClr val="tx1"/>
                </a:solidFill>
                <a:effectLst/>
                <a:latin typeface="+mn-lt"/>
                <a:ea typeface="+mn-ea"/>
                <a:cs typeface="+mn-cs"/>
              </a:rPr>
              <a:t>trebuie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sa</a:t>
            </a:r>
            <a:r>
              <a:rPr lang="en-US" sz="1200" b="1" kern="1200" dirty="0">
                <a:solidFill>
                  <a:schemeClr val="tx1"/>
                </a:solidFill>
                <a:effectLst/>
                <a:latin typeface="+mn-lt"/>
                <a:ea typeface="+mn-ea"/>
                <a:cs typeface="+mn-cs"/>
              </a:rPr>
              <a:t> le </a:t>
            </a:r>
            <a:r>
              <a:rPr lang="en-US" sz="1200" b="1" kern="1200" dirty="0" err="1">
                <a:solidFill>
                  <a:schemeClr val="tx1"/>
                </a:solidFill>
                <a:effectLst/>
                <a:latin typeface="+mn-lt"/>
                <a:ea typeface="+mn-ea"/>
                <a:cs typeface="+mn-cs"/>
              </a:rPr>
              <a:t>pastam</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si</a:t>
            </a:r>
            <a:r>
              <a:rPr lang="en-US" sz="1200" b="1" kern="1200" dirty="0">
                <a:solidFill>
                  <a:schemeClr val="tx1"/>
                </a:solidFill>
                <a:effectLst/>
                <a:latin typeface="+mn-lt"/>
                <a:ea typeface="+mn-ea"/>
                <a:cs typeface="+mn-cs"/>
              </a:rPr>
              <a:t> pe </a:t>
            </a:r>
            <a:r>
              <a:rPr lang="en-US" sz="1200" b="1" kern="1200" dirty="0" err="1">
                <a:solidFill>
                  <a:schemeClr val="tx1"/>
                </a:solidFill>
                <a:effectLst/>
                <a:latin typeface="+mn-lt"/>
                <a:ea typeface="+mn-ea"/>
                <a:cs typeface="+mn-cs"/>
              </a:rPr>
              <a:t>cele</a:t>
            </a:r>
            <a:r>
              <a:rPr lang="en-US" sz="1200" b="1" kern="1200" dirty="0">
                <a:solidFill>
                  <a:schemeClr val="tx1"/>
                </a:solidFill>
                <a:effectLst/>
                <a:latin typeface="+mn-lt"/>
                <a:ea typeface="+mn-ea"/>
                <a:cs typeface="+mn-cs"/>
              </a:rPr>
              <a:t> din </a:t>
            </a:r>
            <a:r>
              <a:rPr lang="en-US" sz="1200" b="1" kern="1200" dirty="0" err="1">
                <a:solidFill>
                  <a:schemeClr val="tx1"/>
                </a:solidFill>
                <a:effectLst/>
                <a:latin typeface="+mn-lt"/>
                <a:ea typeface="+mn-ea"/>
                <a:cs typeface="+mn-cs"/>
              </a:rPr>
              <a:t>trecut</a:t>
            </a:r>
            <a:r>
              <a:rPr lang="en-US" sz="1200" b="1" kern="1200" dirty="0">
                <a:solidFill>
                  <a:schemeClr val="tx1"/>
                </a:solidFill>
                <a:effectLst/>
                <a:latin typeface="+mn-lt"/>
                <a:ea typeface="+mn-ea"/>
                <a:cs typeface="+mn-cs"/>
              </a:rPr>
              <a:t> o </a:t>
            </a:r>
            <a:r>
              <a:rPr lang="en-US" sz="1200" b="1" kern="1200" dirty="0" err="1">
                <a:solidFill>
                  <a:schemeClr val="tx1"/>
                </a:solidFill>
                <a:effectLst/>
                <a:latin typeface="+mn-lt"/>
                <a:ea typeface="+mn-ea"/>
                <a:cs typeface="+mn-cs"/>
              </a:rPr>
              <a:t>sa</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abordam</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urmatoarea</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strategie</a:t>
            </a:r>
            <a:r>
              <a:rPr lang="en-US" sz="1200" b="1" kern="1200" dirty="0">
                <a:solidFill>
                  <a:schemeClr val="tx1"/>
                </a:solidFill>
                <a:effectLst/>
                <a:latin typeface="+mn-lt"/>
                <a:ea typeface="+mn-ea"/>
                <a:cs typeface="+mn-cs"/>
              </a:rPr>
              <a:t>. O </a:t>
            </a:r>
            <a:r>
              <a:rPr lang="en-US" sz="1200" b="1" kern="1200" dirty="0" err="1">
                <a:solidFill>
                  <a:schemeClr val="tx1"/>
                </a:solidFill>
                <a:effectLst/>
                <a:latin typeface="+mn-lt"/>
                <a:ea typeface="+mn-ea"/>
                <a:cs typeface="+mn-cs"/>
              </a:rPr>
              <a:t>sa</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folosim</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arhive</a:t>
            </a:r>
            <a:r>
              <a:rPr lang="en-US" sz="1200" b="1" kern="1200" dirty="0">
                <a:solidFill>
                  <a:schemeClr val="tx1"/>
                </a:solidFill>
                <a:effectLst/>
                <a:latin typeface="+mn-lt"/>
                <a:ea typeface="+mn-ea"/>
                <a:cs typeface="+mn-cs"/>
              </a:rPr>
              <a:t> (conform folder SharePoint):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err="1">
                <a:solidFill>
                  <a:schemeClr val="tx1"/>
                </a:solidFill>
                <a:effectLst/>
                <a:latin typeface="+mn-lt"/>
                <a:ea typeface="+mn-ea"/>
                <a:cs typeface="+mn-cs"/>
              </a:rPr>
              <a:t>Vizibil</a:t>
            </a:r>
            <a:r>
              <a:rPr lang="en-US" sz="1200" b="1" kern="1200" dirty="0">
                <a:solidFill>
                  <a:schemeClr val="tx1"/>
                </a:solidFill>
                <a:effectLst/>
                <a:latin typeface="+mn-lt"/>
                <a:ea typeface="+mn-ea"/>
                <a:cs typeface="+mn-cs"/>
              </a:rPr>
              <a:t> o </a:t>
            </a:r>
            <a:r>
              <a:rPr lang="en-US" sz="1200" b="1" kern="1200" dirty="0" err="1">
                <a:solidFill>
                  <a:schemeClr val="tx1"/>
                </a:solidFill>
                <a:effectLst/>
                <a:latin typeface="+mn-lt"/>
                <a:ea typeface="+mn-ea"/>
                <a:cs typeface="+mn-cs"/>
              </a:rPr>
              <a:t>sa</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pastram</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informatiile</a:t>
            </a:r>
            <a:r>
              <a:rPr lang="en-US" sz="1200" b="1" kern="1200" dirty="0">
                <a:solidFill>
                  <a:schemeClr val="tx1"/>
                </a:solidFill>
                <a:effectLst/>
                <a:latin typeface="+mn-lt"/>
                <a:ea typeface="+mn-ea"/>
                <a:cs typeface="+mn-cs"/>
              </a:rPr>
              <a:t> din </a:t>
            </a:r>
            <a:r>
              <a:rPr lang="en-US" sz="1200" b="1" kern="1200" dirty="0" err="1">
                <a:solidFill>
                  <a:schemeClr val="tx1"/>
                </a:solidFill>
                <a:effectLst/>
                <a:latin typeface="+mn-lt"/>
                <a:ea typeface="+mn-ea"/>
                <a:cs typeface="+mn-cs"/>
              </a:rPr>
              <a:t>anul</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curent</a:t>
            </a:r>
            <a:r>
              <a:rPr lang="en-US" sz="1200" b="1" kern="1200" dirty="0">
                <a:solidFill>
                  <a:schemeClr val="tx1"/>
                </a:solidFill>
                <a:effectLst/>
                <a:latin typeface="+mn-lt"/>
                <a:ea typeface="+mn-ea"/>
                <a:cs typeface="+mn-cs"/>
              </a:rPr>
              <a:t> + </a:t>
            </a:r>
            <a:r>
              <a:rPr lang="en-US" sz="1200" b="1" kern="1200" dirty="0" err="1">
                <a:solidFill>
                  <a:schemeClr val="tx1"/>
                </a:solidFill>
                <a:effectLst/>
                <a:latin typeface="+mn-lt"/>
                <a:ea typeface="+mn-ea"/>
                <a:cs typeface="+mn-cs"/>
              </a:rPr>
              <a:t>cel</a:t>
            </a:r>
            <a:r>
              <a:rPr lang="en-US" sz="1200" b="1" kern="1200" dirty="0">
                <a:solidFill>
                  <a:schemeClr val="tx1"/>
                </a:solidFill>
                <a:effectLst/>
                <a:latin typeface="+mn-lt"/>
                <a:ea typeface="+mn-ea"/>
                <a:cs typeface="+mn-cs"/>
              </a:rPr>
              <a:t> precedent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In plus o </a:t>
            </a:r>
            <a:r>
              <a:rPr lang="en-US" sz="1200" b="1" kern="1200" dirty="0" err="1">
                <a:solidFill>
                  <a:schemeClr val="tx1"/>
                </a:solidFill>
                <a:effectLst/>
                <a:latin typeface="+mn-lt"/>
                <a:ea typeface="+mn-ea"/>
                <a:cs typeface="+mn-cs"/>
              </a:rPr>
              <a:t>sa</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mai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avem</a:t>
            </a:r>
            <a:r>
              <a:rPr lang="en-US" sz="1200" b="1" kern="1200" dirty="0">
                <a:solidFill>
                  <a:schemeClr val="tx1"/>
                </a:solidFill>
                <a:effectLst/>
                <a:latin typeface="+mn-lt"/>
                <a:ea typeface="+mn-ea"/>
                <a:cs typeface="+mn-cs"/>
              </a:rPr>
              <a:t> o </a:t>
            </a:r>
            <a:r>
              <a:rPr lang="en-US" sz="1200" b="1" kern="1200" dirty="0" err="1">
                <a:solidFill>
                  <a:schemeClr val="tx1"/>
                </a:solidFill>
                <a:effectLst/>
                <a:latin typeface="+mn-lt"/>
                <a:ea typeface="+mn-ea"/>
                <a:cs typeface="+mn-cs"/>
              </a:rPr>
              <a:t>arhiva</a:t>
            </a:r>
            <a:r>
              <a:rPr lang="en-US" sz="1200" b="1" kern="1200" dirty="0">
                <a:solidFill>
                  <a:schemeClr val="tx1"/>
                </a:solidFill>
                <a:effectLst/>
                <a:latin typeface="+mn-lt"/>
                <a:ea typeface="+mn-ea"/>
                <a:cs typeface="+mn-cs"/>
              </a:rPr>
              <a:t> cu </a:t>
            </a:r>
            <a:r>
              <a:rPr lang="en-US" sz="1200" b="1" kern="1200" dirty="0" err="1">
                <a:solidFill>
                  <a:schemeClr val="tx1"/>
                </a:solidFill>
                <a:effectLst/>
                <a:latin typeface="+mn-lt"/>
                <a:ea typeface="+mn-ea"/>
                <a:cs typeface="+mn-cs"/>
              </a:rPr>
              <a:t>rapoartele</a:t>
            </a:r>
            <a:r>
              <a:rPr lang="en-US" sz="1200" b="1" kern="1200" dirty="0">
                <a:solidFill>
                  <a:schemeClr val="tx1"/>
                </a:solidFill>
                <a:effectLst/>
                <a:latin typeface="+mn-lt"/>
                <a:ea typeface="+mn-ea"/>
                <a:cs typeface="+mn-cs"/>
              </a:rPr>
              <a:t> din </a:t>
            </a:r>
            <a:r>
              <a:rPr lang="en-US" sz="1200" b="1" kern="1200" dirty="0" err="1">
                <a:solidFill>
                  <a:schemeClr val="tx1"/>
                </a:solidFill>
                <a:effectLst/>
                <a:latin typeface="+mn-lt"/>
                <a:ea typeface="+mn-ea"/>
                <a:cs typeface="+mn-cs"/>
              </a:rPr>
              <a:t>trecut</a:t>
            </a:r>
            <a:r>
              <a:rPr lang="en-US"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Pentru</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unele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rapoarte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deja</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avem</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implementat</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aceasta</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categorisire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exemplu</a:t>
            </a:r>
            <a:r>
              <a:rPr lang="en-US" sz="1200" b="1" kern="1200" dirty="0">
                <a:solidFill>
                  <a:schemeClr val="tx1"/>
                </a:solidFill>
                <a:effectLst/>
                <a:latin typeface="+mn-lt"/>
                <a:ea typeface="+mn-ea"/>
                <a:cs typeface="+mn-cs"/>
              </a:rPr>
              <a:t> slide-ul </a:t>
            </a:r>
            <a:r>
              <a:rPr lang="en-US" sz="1200" b="1" kern="1200" dirty="0" err="1">
                <a:solidFill>
                  <a:schemeClr val="tx1"/>
                </a:solidFill>
                <a:effectLst/>
                <a:latin typeface="+mn-lt"/>
                <a:ea typeface="+mn-ea"/>
                <a:cs typeface="+mn-cs"/>
              </a:rPr>
              <a:t>urmator</a:t>
            </a:r>
            <a:r>
              <a:rPr lang="en-US" sz="1200" b="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200" b="1" kern="1200" dirty="0">
              <a:solidFill>
                <a:schemeClr val="tx1"/>
              </a:solidFill>
              <a:effectLst/>
              <a:latin typeface="+mn-lt"/>
              <a:ea typeface="+mn-ea"/>
              <a:cs typeface="+mn-cs"/>
            </a:endParaRPr>
          </a:p>
          <a:p>
            <a:endParaRPr lang="ro-RO" dirty="0"/>
          </a:p>
        </p:txBody>
      </p:sp>
      <p:sp>
        <p:nvSpPr>
          <p:cNvPr id="4" name="Slide Number Placeholder 3"/>
          <p:cNvSpPr>
            <a:spLocks noGrp="1"/>
          </p:cNvSpPr>
          <p:nvPr>
            <p:ph type="sldNum" sz="quarter" idx="5"/>
          </p:nvPr>
        </p:nvSpPr>
        <p:spPr/>
        <p:txBody>
          <a:bodyPr/>
          <a:lstStyle/>
          <a:p>
            <a:fld id="{697381A9-0C9E-4D3A-A28B-AC4E168A57BC}" type="slidenum">
              <a:rPr lang="en-GB" smtClean="0"/>
              <a:pPr/>
              <a:t>7</a:t>
            </a:fld>
            <a:endParaRPr lang="en-GB" dirty="0"/>
          </a:p>
        </p:txBody>
      </p:sp>
    </p:spTree>
    <p:extLst>
      <p:ext uri="{BB962C8B-B14F-4D97-AF65-F5344CB8AC3E}">
        <p14:creationId xmlns:p14="http://schemas.microsoft.com/office/powerpoint/2010/main" val="2334663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200" b="1" kern="1200" dirty="0">
              <a:solidFill>
                <a:schemeClr val="tx1"/>
              </a:solidFill>
              <a:effectLst/>
              <a:latin typeface="+mn-lt"/>
              <a:ea typeface="+mn-ea"/>
              <a:cs typeface="+mn-cs"/>
            </a:endParaRPr>
          </a:p>
          <a:p>
            <a:endParaRPr lang="ro-RO" dirty="0"/>
          </a:p>
        </p:txBody>
      </p:sp>
      <p:sp>
        <p:nvSpPr>
          <p:cNvPr id="4" name="Slide Number Placeholder 3"/>
          <p:cNvSpPr>
            <a:spLocks noGrp="1"/>
          </p:cNvSpPr>
          <p:nvPr>
            <p:ph type="sldNum" sz="quarter" idx="5"/>
          </p:nvPr>
        </p:nvSpPr>
        <p:spPr/>
        <p:txBody>
          <a:bodyPr/>
          <a:lstStyle/>
          <a:p>
            <a:fld id="{697381A9-0C9E-4D3A-A28B-AC4E168A57BC}" type="slidenum">
              <a:rPr lang="en-GB" smtClean="0"/>
              <a:pPr/>
              <a:t>8</a:t>
            </a:fld>
            <a:endParaRPr lang="en-GB" dirty="0"/>
          </a:p>
        </p:txBody>
      </p:sp>
    </p:spTree>
    <p:extLst>
      <p:ext uri="{BB962C8B-B14F-4D97-AF65-F5344CB8AC3E}">
        <p14:creationId xmlns:p14="http://schemas.microsoft.com/office/powerpoint/2010/main" val="341019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Buletine</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aici</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listam</a:t>
            </a:r>
            <a:r>
              <a:rPr lang="en-US" sz="1200" kern="1200" dirty="0">
                <a:solidFill>
                  <a:schemeClr val="tx1"/>
                </a:solidFill>
                <a:effectLst/>
                <a:latin typeface="+mn-lt"/>
                <a:ea typeface="+mn-ea"/>
                <a:cs typeface="+mn-cs"/>
              </a:rPr>
              <a:t> precum </a:t>
            </a:r>
            <a:r>
              <a:rPr lang="en-US" sz="1200" kern="1200" dirty="0" err="1">
                <a:solidFill>
                  <a:schemeClr val="tx1"/>
                </a:solidFill>
                <a:effectLst/>
                <a:latin typeface="+mn-lt"/>
                <a:ea typeface="+mn-ea"/>
                <a:cs typeface="+mn-cs"/>
              </a:rPr>
              <a:t>raportarile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documentele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Aceste</a:t>
            </a:r>
            <a:r>
              <a:rPr lang="en-US" sz="1200" kern="1200" dirty="0">
                <a:solidFill>
                  <a:schemeClr val="tx1"/>
                </a:solidFill>
                <a:effectLst/>
                <a:latin typeface="+mn-lt"/>
                <a:ea typeface="+mn-ea"/>
                <a:cs typeface="+mn-cs"/>
              </a:rPr>
              <a:t> sunt tot sub forma PDF-</a:t>
            </a:r>
            <a:r>
              <a:rPr lang="en-US" sz="1200" kern="1200" dirty="0" err="1">
                <a:solidFill>
                  <a:schemeClr val="tx1"/>
                </a:solidFill>
                <a:effectLst/>
                <a:latin typeface="+mn-lt"/>
                <a:ea typeface="+mn-ea"/>
                <a:cs typeface="+mn-cs"/>
              </a:rPr>
              <a:t>urilor</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fie </a:t>
            </a:r>
            <a:r>
              <a:rPr lang="en-US" sz="1200" kern="1200" dirty="0" err="1">
                <a:solidFill>
                  <a:schemeClr val="tx1"/>
                </a:solidFill>
                <a:effectLst/>
                <a:latin typeface="+mn-lt"/>
                <a:ea typeface="+mn-ea"/>
                <a:cs typeface="+mn-cs"/>
              </a:rPr>
              <a:t>nevoie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doar</a:t>
            </a:r>
            <a:r>
              <a:rPr lang="en-US" sz="1200" kern="1200" dirty="0">
                <a:solidFill>
                  <a:schemeClr val="tx1"/>
                </a:solidFill>
                <a:effectLst/>
                <a:latin typeface="+mn-lt"/>
                <a:ea typeface="+mn-ea"/>
                <a:cs typeface="+mn-cs"/>
              </a:rPr>
              <a:t> de o </a:t>
            </a:r>
            <a:r>
              <a:rPr lang="en-US" sz="1200" kern="1200" dirty="0" err="1">
                <a:solidFill>
                  <a:schemeClr val="tx1"/>
                </a:solidFill>
                <a:effectLst/>
                <a:latin typeface="+mn-lt"/>
                <a:ea typeface="+mn-ea"/>
                <a:cs typeface="+mn-cs"/>
              </a:rPr>
              <a:t>categorisire</a:t>
            </a:r>
            <a:r>
              <a:rPr lang="en-US" sz="1200" kern="1200" dirty="0">
                <a:solidFill>
                  <a:schemeClr val="tx1"/>
                </a:solidFill>
                <a:effectLst/>
                <a:latin typeface="+mn-lt"/>
                <a:ea typeface="+mn-ea"/>
                <a:cs typeface="+mn-cs"/>
              </a:rPr>
              <a:t> pe </a:t>
            </a:r>
            <a:r>
              <a:rPr lang="en-US" sz="1200" kern="1200" dirty="0" err="1">
                <a:solidFill>
                  <a:schemeClr val="tx1"/>
                </a:solidFill>
                <a:effectLst/>
                <a:latin typeface="+mn-lt"/>
                <a:ea typeface="+mn-ea"/>
                <a:cs typeface="+mn-cs"/>
              </a:rPr>
              <a:t>fiecare</a:t>
            </a:r>
            <a:r>
              <a:rPr lang="en-US" sz="1200" kern="1200" dirty="0">
                <a:solidFill>
                  <a:schemeClr val="tx1"/>
                </a:solidFill>
                <a:effectLst/>
                <a:latin typeface="+mn-lt"/>
                <a:ea typeface="+mn-ea"/>
                <a:cs typeface="+mn-cs"/>
              </a:rPr>
              <a:t> line de business (</a:t>
            </a:r>
            <a:r>
              <a:rPr lang="en-US" sz="1200" kern="1200" dirty="0" err="1">
                <a:solidFill>
                  <a:schemeClr val="tx1"/>
                </a:solidFill>
                <a:effectLst/>
                <a:latin typeface="+mn-lt"/>
                <a:ea typeface="+mn-ea"/>
                <a:cs typeface="+mn-cs"/>
              </a:rPr>
              <a:t>Asigurari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viata</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Pensii</a:t>
            </a:r>
            <a:r>
              <a:rPr lang="en-US" sz="1200" kern="1200" dirty="0">
                <a:solidFill>
                  <a:schemeClr val="tx1"/>
                </a:solidFill>
                <a:effectLst/>
                <a:latin typeface="+mn-lt"/>
                <a:ea typeface="+mn-ea"/>
                <a:cs typeface="+mn-cs"/>
              </a:rPr>
              <a:t> Facultative / </a:t>
            </a:r>
            <a:r>
              <a:rPr lang="en-US" sz="1200" kern="1200" dirty="0" err="1">
                <a:solidFill>
                  <a:schemeClr val="tx1"/>
                </a:solidFill>
                <a:effectLst/>
                <a:latin typeface="+mn-lt"/>
                <a:ea typeface="+mn-ea"/>
                <a:cs typeface="+mn-cs"/>
              </a:rPr>
              <a:t>Obligatorii</a:t>
            </a:r>
            <a:r>
              <a:rPr lang="en-US" sz="1200" kern="1200" dirty="0">
                <a:solidFill>
                  <a:schemeClr val="tx1"/>
                </a:solidFill>
                <a:effectLst/>
                <a:latin typeface="+mn-lt"/>
                <a:ea typeface="+mn-ea"/>
                <a:cs typeface="+mn-cs"/>
              </a:rPr>
              <a:t>).</a:t>
            </a:r>
          </a:p>
          <a:p>
            <a:endParaRPr lang="en-US" dirty="0"/>
          </a:p>
          <a:p>
            <a:r>
              <a:rPr lang="en-US" dirty="0" err="1"/>
              <a:t>Renuntam</a:t>
            </a:r>
            <a:r>
              <a:rPr lang="en-US" dirty="0"/>
              <a:t> la </a:t>
            </a:r>
            <a:r>
              <a:rPr lang="en-US" dirty="0" err="1"/>
              <a:t>buletinele</a:t>
            </a:r>
            <a:r>
              <a:rPr lang="en-US" dirty="0"/>
              <a:t> </a:t>
            </a:r>
            <a:r>
              <a:rPr lang="en-US" dirty="0" err="1"/>
              <a:t>Selectis</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Informatiile</a:t>
            </a:r>
            <a:r>
              <a:rPr lang="en-US" sz="1200" b="1" kern="1200" dirty="0">
                <a:solidFill>
                  <a:schemeClr val="tx1"/>
                </a:solidFill>
                <a:effectLst/>
                <a:latin typeface="+mn-lt"/>
                <a:ea typeface="+mn-ea"/>
                <a:cs typeface="+mn-cs"/>
              </a:rPr>
              <a:t> pe care le </a:t>
            </a:r>
            <a:r>
              <a:rPr lang="en-US" sz="1200" b="1" kern="1200" dirty="0" err="1">
                <a:solidFill>
                  <a:schemeClr val="tx1"/>
                </a:solidFill>
                <a:effectLst/>
                <a:latin typeface="+mn-lt"/>
                <a:ea typeface="+mn-ea"/>
                <a:cs typeface="+mn-cs"/>
              </a:rPr>
              <a:t>preluam</a:t>
            </a:r>
            <a:r>
              <a:rPr lang="en-US" sz="1200" b="1" kern="1200" dirty="0">
                <a:solidFill>
                  <a:schemeClr val="tx1"/>
                </a:solidFill>
                <a:effectLst/>
                <a:latin typeface="+mn-lt"/>
                <a:ea typeface="+mn-ea"/>
                <a:cs typeface="+mn-cs"/>
              </a:rPr>
              <a:t> din AS IS in TO BE sunt notate in excel-ul </a:t>
            </a:r>
            <a:r>
              <a:rPr lang="en-US" sz="1200" b="1" kern="1200" dirty="0" err="1">
                <a:solidFill>
                  <a:schemeClr val="tx1"/>
                </a:solidFill>
                <a:effectLst/>
                <a:latin typeface="+mn-lt"/>
                <a:ea typeface="+mn-ea"/>
                <a:cs typeface="+mn-cs"/>
              </a:rPr>
              <a:t>atasat</a:t>
            </a:r>
            <a:r>
              <a:rPr lang="en-US" sz="1200" b="1" kern="1200" dirty="0">
                <a:solidFill>
                  <a:schemeClr val="tx1"/>
                </a:solidFill>
                <a:effectLst/>
                <a:latin typeface="+mn-lt"/>
                <a:ea typeface="+mn-ea"/>
                <a:cs typeface="+mn-cs"/>
              </a:rPr>
              <a:t> in 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b="1" dirty="0" err="1"/>
              <a:t>Buletinele</a:t>
            </a:r>
            <a:r>
              <a:rPr lang="en-US" b="1" dirty="0"/>
              <a:t> le </a:t>
            </a:r>
            <a:r>
              <a:rPr lang="en-US" b="1" dirty="0" err="1"/>
              <a:t>puteti</a:t>
            </a:r>
            <a:r>
              <a:rPr lang="en-US" b="1" dirty="0"/>
              <a:t> </a:t>
            </a:r>
            <a:r>
              <a:rPr lang="en-US" b="1" dirty="0" err="1"/>
              <a:t>gasi</a:t>
            </a:r>
            <a:r>
              <a:rPr lang="en-US" b="1" dirty="0"/>
              <a:t> </a:t>
            </a:r>
            <a:r>
              <a:rPr lang="en-US" b="1" dirty="0" err="1"/>
              <a:t>aici</a:t>
            </a:r>
            <a:r>
              <a:rPr lang="en-US" b="1" dirty="0"/>
              <a:t>: https://nngroup.sharepoint.com/:f:/t/GRP-NNroWebsiteRevamp/Ei_kShuY8sJKlNwehhFwtxIBWc0SKJ5HVdoII2J38UVfuw?email=alexandra.lepadatu%40nn.ro&amp;e=U7rbCq</a:t>
            </a:r>
          </a:p>
          <a:p>
            <a:endParaRPr lang="ro-RO" b="1" dirty="0"/>
          </a:p>
        </p:txBody>
      </p:sp>
      <p:sp>
        <p:nvSpPr>
          <p:cNvPr id="4" name="Slide Number Placeholder 3"/>
          <p:cNvSpPr>
            <a:spLocks noGrp="1"/>
          </p:cNvSpPr>
          <p:nvPr>
            <p:ph type="sldNum" sz="quarter" idx="5"/>
          </p:nvPr>
        </p:nvSpPr>
        <p:spPr/>
        <p:txBody>
          <a:bodyPr/>
          <a:lstStyle/>
          <a:p>
            <a:fld id="{697381A9-0C9E-4D3A-A28B-AC4E168A57BC}" type="slidenum">
              <a:rPr lang="en-GB" smtClean="0"/>
              <a:pPr/>
              <a:t>9</a:t>
            </a:fld>
            <a:endParaRPr lang="en-GB" dirty="0"/>
          </a:p>
        </p:txBody>
      </p:sp>
    </p:spTree>
    <p:extLst>
      <p:ext uri="{BB962C8B-B14F-4D97-AF65-F5344CB8AC3E}">
        <p14:creationId xmlns:p14="http://schemas.microsoft.com/office/powerpoint/2010/main" val="178806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icture large">
    <p:spTree>
      <p:nvGrpSpPr>
        <p:cNvPr id="1" name=""/>
        <p:cNvGrpSpPr/>
        <p:nvPr/>
      </p:nvGrpSpPr>
      <p:grpSpPr>
        <a:xfrm>
          <a:off x="0" y="0"/>
          <a:ext cx="0" cy="0"/>
          <a:chOff x="0" y="0"/>
          <a:chExt cx="0" cy="0"/>
        </a:xfrm>
      </p:grpSpPr>
      <p:sp>
        <p:nvSpPr>
          <p:cNvPr id="8" name="Picture Placeholder 13"/>
          <p:cNvSpPr>
            <a:spLocks noGrp="1" noSelect="1" noChangeAspect="1"/>
          </p:cNvSpPr>
          <p:nvPr>
            <p:ph type="pic" sz="quarter" idx="17" hasCustomPrompt="1"/>
          </p:nvPr>
        </p:nvSpPr>
        <p:spPr bwMode="gray">
          <a:xfrm>
            <a:off x="367200" y="367200"/>
            <a:ext cx="12384000" cy="5960209"/>
          </a:xfrm>
          <a:custGeom>
            <a:avLst/>
            <a:gdLst>
              <a:gd name="connsiteX0" fmla="*/ 12378520 w 12384000"/>
              <a:gd name="connsiteY0" fmla="*/ 5946973 h 5960209"/>
              <a:gd name="connsiteX1" fmla="*/ 12384000 w 12384000"/>
              <a:gd name="connsiteY1" fmla="*/ 5946973 h 5960209"/>
              <a:gd name="connsiteX2" fmla="*/ 12384000 w 12384000"/>
              <a:gd name="connsiteY2" fmla="*/ 5960209 h 5960209"/>
              <a:gd name="connsiteX3" fmla="*/ 12378520 w 12384000"/>
              <a:gd name="connsiteY3" fmla="*/ 5960209 h 5960209"/>
              <a:gd name="connsiteX4" fmla="*/ 0 w 12384000"/>
              <a:gd name="connsiteY4" fmla="*/ 0 h 5960209"/>
              <a:gd name="connsiteX5" fmla="*/ 11495200 w 12384000"/>
              <a:gd name="connsiteY5" fmla="*/ 0 h 5960209"/>
              <a:gd name="connsiteX6" fmla="*/ 11495200 w 12384000"/>
              <a:gd name="connsiteY6" fmla="*/ 5960209 h 5960209"/>
              <a:gd name="connsiteX7" fmla="*/ 0 w 12384000"/>
              <a:gd name="connsiteY7" fmla="*/ 5960209 h 596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4000" h="5960209">
                <a:moveTo>
                  <a:pt x="12378520" y="5946973"/>
                </a:moveTo>
                <a:lnTo>
                  <a:pt x="12384000" y="5946973"/>
                </a:lnTo>
                <a:lnTo>
                  <a:pt x="12384000" y="5960209"/>
                </a:lnTo>
                <a:lnTo>
                  <a:pt x="12378520" y="5960209"/>
                </a:lnTo>
                <a:close/>
                <a:moveTo>
                  <a:pt x="0" y="0"/>
                </a:moveTo>
                <a:lnTo>
                  <a:pt x="11495200" y="0"/>
                </a:lnTo>
                <a:lnTo>
                  <a:pt x="11495200" y="5960209"/>
                </a:lnTo>
                <a:lnTo>
                  <a:pt x="0" y="5960209"/>
                </a:lnTo>
                <a:close/>
              </a:path>
            </a:pathLst>
          </a:custGeom>
          <a:solidFill>
            <a:schemeClr val="bg1">
              <a:lumMod val="95000"/>
            </a:schemeClr>
          </a:solidFill>
        </p:spPr>
        <p:txBody>
          <a:bodyPr wrap="square">
            <a:noAutofit/>
          </a:bodyPr>
          <a:lstStyle>
            <a:lvl1pPr marL="0" indent="0">
              <a:buNone/>
              <a:defRPr/>
            </a:lvl1pPr>
          </a:lstStyle>
          <a:p>
            <a:r>
              <a:rPr lang="en-GB" dirty="0"/>
              <a:t>Picture</a:t>
            </a:r>
          </a:p>
        </p:txBody>
      </p:sp>
      <p:sp>
        <p:nvSpPr>
          <p:cNvPr id="2" name="Titel 1"/>
          <p:cNvSpPr>
            <a:spLocks noGrp="1" noSelect="1"/>
          </p:cNvSpPr>
          <p:nvPr>
            <p:ph type="ctrTitle" hasCustomPrompt="1"/>
          </p:nvPr>
        </p:nvSpPr>
        <p:spPr bwMode="gray">
          <a:xfrm>
            <a:off x="479938" y="1051433"/>
            <a:ext cx="5759250" cy="1944000"/>
          </a:xfrm>
        </p:spPr>
        <p:txBody>
          <a:bodyPr anchor="t" anchorCtr="0"/>
          <a:lstStyle>
            <a:lvl1pPr algn="l">
              <a:lnSpc>
                <a:spcPct val="85000"/>
              </a:lnSpc>
              <a:defRPr sz="4800"/>
            </a:lvl1pPr>
          </a:lstStyle>
          <a:p>
            <a:r>
              <a:rPr lang="en-GB" noProof="1"/>
              <a:t>Title</a:t>
            </a:r>
          </a:p>
        </p:txBody>
      </p:sp>
      <p:sp>
        <p:nvSpPr>
          <p:cNvPr id="3" name="Ondertitel 2"/>
          <p:cNvSpPr>
            <a:spLocks noGrp="1" noSelect="1"/>
          </p:cNvSpPr>
          <p:nvPr>
            <p:ph type="subTitle" idx="1" hasCustomPrompt="1"/>
          </p:nvPr>
        </p:nvSpPr>
        <p:spPr bwMode="gray">
          <a:xfrm>
            <a:off x="479938" y="3136392"/>
            <a:ext cx="5759250" cy="566928"/>
          </a:xfrm>
        </p:spPr>
        <p:txBody>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1"/>
              <a:t>Subtitle and extra presentation information</a:t>
            </a:r>
          </a:p>
        </p:txBody>
      </p:sp>
      <p:sp>
        <p:nvSpPr>
          <p:cNvPr id="9" name="Tijdelijke aanduiding voor tekst 8"/>
          <p:cNvSpPr>
            <a:spLocks noGrp="1" noSelect="1"/>
          </p:cNvSpPr>
          <p:nvPr>
            <p:ph type="body" sz="quarter" idx="18" hasCustomPrompt="1"/>
          </p:nvPr>
        </p:nvSpPr>
        <p:spPr bwMode="gray">
          <a:xfrm>
            <a:off x="6092824" y="6253200"/>
            <a:ext cx="5724000" cy="284400"/>
          </a:xfrm>
        </p:spPr>
        <p:txBody>
          <a:bodyPr/>
          <a:lstStyle>
            <a:lvl1pPr marL="0" indent="0" algn="r">
              <a:buNone/>
              <a:defRPr b="1">
                <a:solidFill>
                  <a:schemeClr val="accent1"/>
                </a:solidFill>
              </a:defRPr>
            </a:lvl1pPr>
          </a:lstStyle>
          <a:p>
            <a:pPr lvl="0"/>
            <a:r>
              <a:rPr lang="en-GB" dirty="0"/>
              <a:t>[tag line]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en-GB" noProof="1"/>
              <a:t>Title</a:t>
            </a:r>
          </a:p>
        </p:txBody>
      </p:sp>
      <p:sp>
        <p:nvSpPr>
          <p:cNvPr id="7" name="Tijdelijke aanduiding voor dianummer 6"/>
          <p:cNvSpPr>
            <a:spLocks noGrp="1" noSelect="1"/>
          </p:cNvSpPr>
          <p:nvPr>
            <p:ph type="sldNum" sz="quarter" idx="11"/>
          </p:nvPr>
        </p:nvSpPr>
        <p:spPr bwMode="gray"/>
        <p:txBody>
          <a:bodyPr/>
          <a:lstStyle/>
          <a:p>
            <a:fld id="{1336C48C-F87C-4E4B-81EF-5027B17D1F61}" type="slidenum">
              <a:rPr lang="en-GB" noProof="1" smtClean="0"/>
              <a:pPr/>
              <a:t>‹#›</a:t>
            </a:fld>
            <a:endParaRPr lang="en-GB" noProof="1"/>
          </a:p>
        </p:txBody>
      </p:sp>
      <p:sp>
        <p:nvSpPr>
          <p:cNvPr id="5" name="Tijdelijke aanduiding voor afbeelding 4"/>
          <p:cNvSpPr>
            <a:spLocks noGrp="1" noSelect="1"/>
          </p:cNvSpPr>
          <p:nvPr>
            <p:ph type="pic" sz="quarter" idx="17" hasCustomPrompt="1"/>
          </p:nvPr>
        </p:nvSpPr>
        <p:spPr bwMode="gray">
          <a:xfrm>
            <a:off x="367200" y="1591200"/>
            <a:ext cx="11444400" cy="4039200"/>
          </a:xfrm>
          <a:solidFill>
            <a:schemeClr val="bg1">
              <a:lumMod val="95000"/>
            </a:schemeClr>
          </a:solidFill>
        </p:spPr>
        <p:txBody>
          <a:bodyPr/>
          <a:lstStyle>
            <a:lvl1pPr marL="0" indent="0">
              <a:buNone/>
              <a:defRPr/>
            </a:lvl1pPr>
          </a:lstStyle>
          <a:p>
            <a:r>
              <a:rPr lang="en-GB" dirty="0"/>
              <a:t>Picture</a:t>
            </a:r>
          </a:p>
        </p:txBody>
      </p:sp>
    </p:spTree>
    <p:extLst>
      <p:ext uri="{BB962C8B-B14F-4D97-AF65-F5344CB8AC3E}">
        <p14:creationId xmlns:p14="http://schemas.microsoft.com/office/powerpoint/2010/main" val="360841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4" name="Tijdelijke aanduiding voor afbeelding 3"/>
          <p:cNvSpPr>
            <a:spLocks noGrp="1" noSelect="1"/>
          </p:cNvSpPr>
          <p:nvPr>
            <p:ph type="pic" sz="quarter" idx="10" hasCustomPrompt="1"/>
          </p:nvPr>
        </p:nvSpPr>
        <p:spPr bwMode="gray">
          <a:xfrm>
            <a:off x="0" y="0"/>
            <a:ext cx="12190413" cy="6858000"/>
          </a:xfrm>
          <a:solidFill>
            <a:schemeClr val="bg1">
              <a:lumMod val="95000"/>
            </a:schemeClr>
          </a:solidFill>
        </p:spPr>
        <p:txBody>
          <a:bodyPr/>
          <a:lstStyle>
            <a:lvl1pPr marL="0" indent="0">
              <a:buNone/>
              <a:defRPr/>
            </a:lvl1pPr>
          </a:lstStyle>
          <a:p>
            <a:r>
              <a:rPr lang="en-GB" dirty="0"/>
              <a:t>Picture</a:t>
            </a:r>
          </a:p>
        </p:txBody>
      </p:sp>
      <p:sp>
        <p:nvSpPr>
          <p:cNvPr id="2" name="Titel 1"/>
          <p:cNvSpPr>
            <a:spLocks noGrp="1" noSelect="1"/>
          </p:cNvSpPr>
          <p:nvPr>
            <p:ph type="title" hasCustomPrompt="1"/>
          </p:nvPr>
        </p:nvSpPr>
        <p:spPr bwMode="gray">
          <a:xfrm>
            <a:off x="1017468" y="763200"/>
            <a:ext cx="10193873" cy="608400"/>
          </a:xfrm>
          <a:prstGeom prst="roundRect">
            <a:avLst>
              <a:gd name="adj" fmla="val 7649"/>
            </a:avLst>
          </a:prstGeom>
          <a:solidFill>
            <a:schemeClr val="bg1"/>
          </a:solidFill>
        </p:spPr>
        <p:txBody>
          <a:bodyPr lIns="108000" rIns="108000"/>
          <a:lstStyle>
            <a:lvl1pPr>
              <a:defRPr/>
            </a:lvl1pPr>
          </a:lstStyle>
          <a:p>
            <a:r>
              <a:rPr lang="en-GB" dirty="0"/>
              <a:t>Title</a:t>
            </a:r>
          </a:p>
        </p:txBody>
      </p:sp>
    </p:spTree>
    <p:extLst>
      <p:ext uri="{BB962C8B-B14F-4D97-AF65-F5344CB8AC3E}">
        <p14:creationId xmlns:p14="http://schemas.microsoft.com/office/powerpoint/2010/main" val="245881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Tijdelijke aanduiding voor dianummer 6"/>
          <p:cNvSpPr>
            <a:spLocks noGrp="1" noSelect="1"/>
          </p:cNvSpPr>
          <p:nvPr>
            <p:ph type="sldNum" sz="quarter" idx="11"/>
          </p:nvPr>
        </p:nvSpPr>
        <p:spPr bwMode="gray"/>
        <p:txBody>
          <a:bodyPr/>
          <a:lstStyle/>
          <a:p>
            <a:fld id="{1336C48C-F87C-4E4B-81EF-5027B17D1F61}" type="slidenum">
              <a:rPr lang="en-GB" noProof="1" smtClean="0"/>
              <a:pPr/>
              <a:t>‹#›</a:t>
            </a:fld>
            <a:endParaRPr lang="en-GB" noProof="1"/>
          </a:p>
        </p:txBody>
      </p:sp>
      <p:sp>
        <p:nvSpPr>
          <p:cNvPr id="4" name="Tijdelijke aanduiding voor grafiek 3"/>
          <p:cNvSpPr>
            <a:spLocks noGrp="1" noSelect="1"/>
          </p:cNvSpPr>
          <p:nvPr>
            <p:ph type="chart" sz="quarter" idx="12" hasCustomPrompt="1"/>
          </p:nvPr>
        </p:nvSpPr>
        <p:spPr bwMode="gray">
          <a:xfrm>
            <a:off x="445534" y="1497600"/>
            <a:ext cx="11304000" cy="4032000"/>
          </a:xfrm>
        </p:spPr>
        <p:txBody>
          <a:bodyPr/>
          <a:lstStyle>
            <a:lvl1pPr marL="0" indent="0">
              <a:buNone/>
              <a:defRPr/>
            </a:lvl1pPr>
          </a:lstStyle>
          <a:p>
            <a:r>
              <a:rPr lang="en-GB" dirty="0"/>
              <a:t>Chart</a:t>
            </a:r>
          </a:p>
        </p:txBody>
      </p:sp>
      <p:sp>
        <p:nvSpPr>
          <p:cNvPr id="3" name="Titel 2"/>
          <p:cNvSpPr>
            <a:spLocks noGrp="1" noSelect="1"/>
          </p:cNvSpPr>
          <p:nvPr>
            <p:ph type="title" hasCustomPrompt="1"/>
          </p:nvPr>
        </p:nvSpPr>
        <p:spPr bwMode="gray"/>
        <p:txBody>
          <a:bodyPr/>
          <a:lstStyle>
            <a:lvl1pPr>
              <a:defRPr/>
            </a:lvl1pPr>
          </a:lstStyle>
          <a:p>
            <a:r>
              <a:rPr lang="en-GB" dirty="0"/>
              <a:t>Title</a:t>
            </a:r>
          </a:p>
        </p:txBody>
      </p:sp>
      <p:grpSp>
        <p:nvGrpSpPr>
          <p:cNvPr id="21" name="Group 4"/>
          <p:cNvGrpSpPr>
            <a:grpSpLocks noSelect="1" noChangeAspect="1"/>
          </p:cNvGrpSpPr>
          <p:nvPr userDrawn="1"/>
        </p:nvGrpSpPr>
        <p:grpSpPr bwMode="gray">
          <a:xfrm>
            <a:off x="380952" y="5843380"/>
            <a:ext cx="11424279" cy="12703"/>
            <a:chOff x="180" y="2760"/>
            <a:chExt cx="5398" cy="6"/>
          </a:xfrm>
        </p:grpSpPr>
        <p:sp>
          <p:nvSpPr>
            <p:cNvPr id="22" name="Freeform 6"/>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Rectangle 9"/>
            <p:cNvSpPr>
              <a:spLocks noSelect="1" noChangeArrowheads="1"/>
            </p:cNvSpPr>
            <p:nvPr/>
          </p:nvSpPr>
          <p:spPr bwMode="gray">
            <a:xfrm>
              <a:off x="180" y="2760"/>
              <a:ext cx="5398" cy="6"/>
            </a:xfrm>
            <a:prstGeom prst="rect">
              <a:avLst/>
            </a:prstGeom>
            <a:solidFill>
              <a:srgbClr val="EA650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8" name="HR logo"/>
          <p:cNvGrpSpPr>
            <a:grpSpLocks noSelect="1"/>
          </p:cNvGrpSpPr>
          <p:nvPr userDrawn="1"/>
        </p:nvGrpSpPr>
        <p:grpSpPr bwMode="gray">
          <a:xfrm>
            <a:off x="374400" y="6076800"/>
            <a:ext cx="504000" cy="514800"/>
            <a:chOff x="0" y="0"/>
            <a:chExt cx="562610" cy="574675"/>
          </a:xfrm>
        </p:grpSpPr>
        <p:sp>
          <p:nvSpPr>
            <p:cNvPr id="29" name="Freeform 35"/>
            <p:cNvSpPr>
              <a:spLocks noSelect="1"/>
            </p:cNvSpPr>
            <p:nvPr userDrawn="1"/>
          </p:nvSpPr>
          <p:spPr bwMode="gray">
            <a:xfrm>
              <a:off x="0" y="0"/>
              <a:ext cx="562610" cy="574675"/>
            </a:xfrm>
            <a:custGeom>
              <a:avLst/>
              <a:gdLst>
                <a:gd name="T0" fmla="*/ 1771 w 1771"/>
                <a:gd name="T1" fmla="*/ 874 h 1807"/>
                <a:gd name="T2" fmla="*/ 1770 w 1771"/>
                <a:gd name="T3" fmla="*/ 851 h 1807"/>
                <a:gd name="T4" fmla="*/ 1768 w 1771"/>
                <a:gd name="T5" fmla="*/ 828 h 1807"/>
                <a:gd name="T6" fmla="*/ 1765 w 1771"/>
                <a:gd name="T7" fmla="*/ 799 h 1807"/>
                <a:gd name="T8" fmla="*/ 1762 w 1771"/>
                <a:gd name="T9" fmla="*/ 775 h 1807"/>
                <a:gd name="T10" fmla="*/ 1758 w 1771"/>
                <a:gd name="T11" fmla="*/ 748 h 1807"/>
                <a:gd name="T12" fmla="*/ 1739 w 1771"/>
                <a:gd name="T13" fmla="*/ 663 h 1807"/>
                <a:gd name="T14" fmla="*/ 1732 w 1771"/>
                <a:gd name="T15" fmla="*/ 642 h 1807"/>
                <a:gd name="T16" fmla="*/ 1726 w 1771"/>
                <a:gd name="T17" fmla="*/ 622 h 1807"/>
                <a:gd name="T18" fmla="*/ 1589 w 1771"/>
                <a:gd name="T19" fmla="*/ 360 h 1807"/>
                <a:gd name="T20" fmla="*/ 1559 w 1771"/>
                <a:gd name="T21" fmla="*/ 322 h 1807"/>
                <a:gd name="T22" fmla="*/ 1544 w 1771"/>
                <a:gd name="T23" fmla="*/ 304 h 1807"/>
                <a:gd name="T24" fmla="*/ 1511 w 1771"/>
                <a:gd name="T25" fmla="*/ 269 h 1807"/>
                <a:gd name="T26" fmla="*/ 1477 w 1771"/>
                <a:gd name="T27" fmla="*/ 236 h 1807"/>
                <a:gd name="T28" fmla="*/ 1449 w 1771"/>
                <a:gd name="T29" fmla="*/ 212 h 1807"/>
                <a:gd name="T30" fmla="*/ 1431 w 1771"/>
                <a:gd name="T31" fmla="*/ 197 h 1807"/>
                <a:gd name="T32" fmla="*/ 1402 w 1771"/>
                <a:gd name="T33" fmla="*/ 175 h 1807"/>
                <a:gd name="T34" fmla="*/ 1383 w 1771"/>
                <a:gd name="T35" fmla="*/ 162 h 1807"/>
                <a:gd name="T36" fmla="*/ 1353 w 1771"/>
                <a:gd name="T37" fmla="*/ 141 h 1807"/>
                <a:gd name="T38" fmla="*/ 1321 w 1771"/>
                <a:gd name="T39" fmla="*/ 122 h 1807"/>
                <a:gd name="T40" fmla="*/ 1301 w 1771"/>
                <a:gd name="T41" fmla="*/ 111 h 1807"/>
                <a:gd name="T42" fmla="*/ 1263 w 1771"/>
                <a:gd name="T43" fmla="*/ 91 h 1807"/>
                <a:gd name="T44" fmla="*/ 1241 w 1771"/>
                <a:gd name="T45" fmla="*/ 81 h 1807"/>
                <a:gd name="T46" fmla="*/ 1208 w 1771"/>
                <a:gd name="T47" fmla="*/ 66 h 1807"/>
                <a:gd name="T48" fmla="*/ 1162 w 1771"/>
                <a:gd name="T49" fmla="*/ 49 h 1807"/>
                <a:gd name="T50" fmla="*/ 1120 w 1771"/>
                <a:gd name="T51" fmla="*/ 36 h 1807"/>
                <a:gd name="T52" fmla="*/ 1097 w 1771"/>
                <a:gd name="T53" fmla="*/ 30 h 1807"/>
                <a:gd name="T54" fmla="*/ 1061 w 1771"/>
                <a:gd name="T55" fmla="*/ 21 h 1807"/>
                <a:gd name="T56" fmla="*/ 1037 w 1771"/>
                <a:gd name="T57" fmla="*/ 16 h 1807"/>
                <a:gd name="T58" fmla="*/ 175 w 1771"/>
                <a:gd name="T59" fmla="*/ 323 h 1807"/>
                <a:gd name="T60" fmla="*/ 1304 w 1771"/>
                <a:gd name="T61" fmla="*/ 402 h 1807"/>
                <a:gd name="T62" fmla="*/ 1372 w 1771"/>
                <a:gd name="T63" fmla="*/ 1125 h 1807"/>
                <a:gd name="T64" fmla="*/ 590 w 1771"/>
                <a:gd name="T65" fmla="*/ 1394 h 1807"/>
                <a:gd name="T66" fmla="*/ 403 w 1771"/>
                <a:gd name="T67" fmla="*/ 1396 h 1807"/>
                <a:gd name="T68" fmla="*/ 400 w 1771"/>
                <a:gd name="T69" fmla="*/ 1396 h 1807"/>
                <a:gd name="T70" fmla="*/ 381 w 1771"/>
                <a:gd name="T71" fmla="*/ 1380 h 1807"/>
                <a:gd name="T72" fmla="*/ 380 w 1771"/>
                <a:gd name="T73" fmla="*/ 1371 h 1807"/>
                <a:gd name="T74" fmla="*/ 510 w 1771"/>
                <a:gd name="T75" fmla="*/ 732 h 1807"/>
                <a:gd name="T76" fmla="*/ 519 w 1771"/>
                <a:gd name="T77" fmla="*/ 716 h 1807"/>
                <a:gd name="T78" fmla="*/ 786 w 1771"/>
                <a:gd name="T79" fmla="*/ 705 h 1807"/>
                <a:gd name="T80" fmla="*/ 0 w 1771"/>
                <a:gd name="T81" fmla="*/ 1037 h 1807"/>
                <a:gd name="T82" fmla="*/ 1292 w 1771"/>
                <a:gd name="T83" fmla="*/ 1701 h 1807"/>
                <a:gd name="T84" fmla="*/ 1313 w 1771"/>
                <a:gd name="T85" fmla="*/ 1689 h 1807"/>
                <a:gd name="T86" fmla="*/ 1333 w 1771"/>
                <a:gd name="T87" fmla="*/ 1677 h 1807"/>
                <a:gd name="T88" fmla="*/ 1354 w 1771"/>
                <a:gd name="T89" fmla="*/ 1665 h 1807"/>
                <a:gd name="T90" fmla="*/ 1374 w 1771"/>
                <a:gd name="T91" fmla="*/ 1651 h 1807"/>
                <a:gd name="T92" fmla="*/ 1394 w 1771"/>
                <a:gd name="T93" fmla="*/ 1638 h 1807"/>
                <a:gd name="T94" fmla="*/ 1418 w 1771"/>
                <a:gd name="T95" fmla="*/ 1620 h 1807"/>
                <a:gd name="T96" fmla="*/ 1441 w 1771"/>
                <a:gd name="T97" fmla="*/ 1601 h 1807"/>
                <a:gd name="T98" fmla="*/ 1504 w 1771"/>
                <a:gd name="T99" fmla="*/ 1545 h 1807"/>
                <a:gd name="T100" fmla="*/ 1520 w 1771"/>
                <a:gd name="T101" fmla="*/ 1528 h 1807"/>
                <a:gd name="T102" fmla="*/ 1538 w 1771"/>
                <a:gd name="T103" fmla="*/ 1509 h 1807"/>
                <a:gd name="T104" fmla="*/ 1759 w 1771"/>
                <a:gd name="T105" fmla="*/ 1052 h 1807"/>
                <a:gd name="T106" fmla="*/ 1762 w 1771"/>
                <a:gd name="T107" fmla="*/ 1029 h 1807"/>
                <a:gd name="T108" fmla="*/ 1765 w 1771"/>
                <a:gd name="T109" fmla="*/ 1005 h 1807"/>
                <a:gd name="T110" fmla="*/ 1767 w 1771"/>
                <a:gd name="T111" fmla="*/ 986 h 1807"/>
                <a:gd name="T112" fmla="*/ 1769 w 1771"/>
                <a:gd name="T113" fmla="*/ 966 h 1807"/>
                <a:gd name="T114" fmla="*/ 1770 w 1771"/>
                <a:gd name="T115" fmla="*/ 947 h 1807"/>
                <a:gd name="T116" fmla="*/ 1771 w 1771"/>
                <a:gd name="T117" fmla="*/ 928 h 1807"/>
                <a:gd name="T118" fmla="*/ 1771 w 1771"/>
                <a:gd name="T119" fmla="*/ 908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1" h="1807">
                  <a:moveTo>
                    <a:pt x="1771" y="893"/>
                  </a:moveTo>
                  <a:cubicBezTo>
                    <a:pt x="1771" y="892"/>
                    <a:pt x="1771" y="892"/>
                    <a:pt x="1771" y="892"/>
                  </a:cubicBezTo>
                  <a:cubicBezTo>
                    <a:pt x="1771" y="887"/>
                    <a:pt x="1771" y="887"/>
                    <a:pt x="1771" y="887"/>
                  </a:cubicBezTo>
                  <a:cubicBezTo>
                    <a:pt x="1771" y="885"/>
                    <a:pt x="1771" y="885"/>
                    <a:pt x="1771" y="885"/>
                  </a:cubicBezTo>
                  <a:cubicBezTo>
                    <a:pt x="1771" y="881"/>
                    <a:pt x="1771" y="881"/>
                    <a:pt x="1771" y="881"/>
                  </a:cubicBezTo>
                  <a:cubicBezTo>
                    <a:pt x="1771" y="880"/>
                    <a:pt x="1771" y="880"/>
                    <a:pt x="1771" y="880"/>
                  </a:cubicBezTo>
                  <a:cubicBezTo>
                    <a:pt x="1771" y="875"/>
                    <a:pt x="1771" y="875"/>
                    <a:pt x="1771" y="875"/>
                  </a:cubicBezTo>
                  <a:cubicBezTo>
                    <a:pt x="1771" y="874"/>
                    <a:pt x="1771" y="874"/>
                    <a:pt x="1771" y="874"/>
                  </a:cubicBezTo>
                  <a:cubicBezTo>
                    <a:pt x="1771" y="870"/>
                    <a:pt x="1771" y="870"/>
                    <a:pt x="1771" y="870"/>
                  </a:cubicBezTo>
                  <a:cubicBezTo>
                    <a:pt x="1770" y="868"/>
                    <a:pt x="1770" y="868"/>
                    <a:pt x="1770" y="868"/>
                  </a:cubicBezTo>
                  <a:cubicBezTo>
                    <a:pt x="1770" y="864"/>
                    <a:pt x="1770" y="864"/>
                    <a:pt x="1770" y="864"/>
                  </a:cubicBezTo>
                  <a:cubicBezTo>
                    <a:pt x="1770" y="862"/>
                    <a:pt x="1770" y="862"/>
                    <a:pt x="1770" y="862"/>
                  </a:cubicBezTo>
                  <a:cubicBezTo>
                    <a:pt x="1770" y="859"/>
                    <a:pt x="1770" y="859"/>
                    <a:pt x="1770" y="859"/>
                  </a:cubicBezTo>
                  <a:cubicBezTo>
                    <a:pt x="1770" y="857"/>
                    <a:pt x="1770" y="857"/>
                    <a:pt x="1770" y="857"/>
                  </a:cubicBezTo>
                  <a:cubicBezTo>
                    <a:pt x="1770" y="852"/>
                    <a:pt x="1770" y="852"/>
                    <a:pt x="1770" y="852"/>
                  </a:cubicBezTo>
                  <a:cubicBezTo>
                    <a:pt x="1770" y="851"/>
                    <a:pt x="1770" y="851"/>
                    <a:pt x="1770" y="851"/>
                  </a:cubicBezTo>
                  <a:cubicBezTo>
                    <a:pt x="1769" y="847"/>
                    <a:pt x="1769" y="847"/>
                    <a:pt x="1769" y="847"/>
                  </a:cubicBezTo>
                  <a:cubicBezTo>
                    <a:pt x="1769" y="845"/>
                    <a:pt x="1769" y="845"/>
                    <a:pt x="1769" y="845"/>
                  </a:cubicBezTo>
                  <a:cubicBezTo>
                    <a:pt x="1769" y="841"/>
                    <a:pt x="1769" y="841"/>
                    <a:pt x="1769" y="841"/>
                  </a:cubicBezTo>
                  <a:cubicBezTo>
                    <a:pt x="1769" y="839"/>
                    <a:pt x="1769" y="839"/>
                    <a:pt x="1769" y="839"/>
                  </a:cubicBezTo>
                  <a:cubicBezTo>
                    <a:pt x="1769" y="836"/>
                    <a:pt x="1769" y="836"/>
                    <a:pt x="1769" y="836"/>
                  </a:cubicBezTo>
                  <a:cubicBezTo>
                    <a:pt x="1768" y="834"/>
                    <a:pt x="1768" y="834"/>
                    <a:pt x="1768" y="834"/>
                  </a:cubicBezTo>
                  <a:cubicBezTo>
                    <a:pt x="1768" y="830"/>
                    <a:pt x="1768" y="830"/>
                    <a:pt x="1768" y="830"/>
                  </a:cubicBezTo>
                  <a:cubicBezTo>
                    <a:pt x="1768" y="828"/>
                    <a:pt x="1768" y="828"/>
                    <a:pt x="1768" y="828"/>
                  </a:cubicBezTo>
                  <a:cubicBezTo>
                    <a:pt x="1768" y="824"/>
                    <a:pt x="1768" y="824"/>
                    <a:pt x="1768" y="824"/>
                  </a:cubicBezTo>
                  <a:cubicBezTo>
                    <a:pt x="1768" y="822"/>
                    <a:pt x="1768" y="822"/>
                    <a:pt x="1768" y="822"/>
                  </a:cubicBezTo>
                  <a:cubicBezTo>
                    <a:pt x="1767" y="819"/>
                    <a:pt x="1767" y="819"/>
                    <a:pt x="1767" y="819"/>
                  </a:cubicBezTo>
                  <a:cubicBezTo>
                    <a:pt x="1767" y="816"/>
                    <a:pt x="1767" y="816"/>
                    <a:pt x="1767" y="816"/>
                  </a:cubicBezTo>
                  <a:cubicBezTo>
                    <a:pt x="1767" y="813"/>
                    <a:pt x="1767" y="813"/>
                    <a:pt x="1767" y="813"/>
                  </a:cubicBezTo>
                  <a:cubicBezTo>
                    <a:pt x="1766" y="810"/>
                    <a:pt x="1766" y="810"/>
                    <a:pt x="1766" y="810"/>
                  </a:cubicBezTo>
                  <a:cubicBezTo>
                    <a:pt x="1766" y="808"/>
                    <a:pt x="1766" y="808"/>
                    <a:pt x="1766" y="808"/>
                  </a:cubicBezTo>
                  <a:cubicBezTo>
                    <a:pt x="1765" y="799"/>
                    <a:pt x="1765" y="799"/>
                    <a:pt x="1765" y="799"/>
                  </a:cubicBezTo>
                  <a:cubicBezTo>
                    <a:pt x="1765" y="797"/>
                    <a:pt x="1765" y="797"/>
                    <a:pt x="1765" y="797"/>
                  </a:cubicBezTo>
                  <a:cubicBezTo>
                    <a:pt x="1765" y="794"/>
                    <a:pt x="1765" y="794"/>
                    <a:pt x="1765" y="794"/>
                  </a:cubicBezTo>
                  <a:cubicBezTo>
                    <a:pt x="1764" y="793"/>
                    <a:pt x="1764" y="793"/>
                    <a:pt x="1764" y="793"/>
                  </a:cubicBezTo>
                  <a:cubicBezTo>
                    <a:pt x="1764" y="787"/>
                    <a:pt x="1764" y="787"/>
                    <a:pt x="1764" y="787"/>
                  </a:cubicBezTo>
                  <a:cubicBezTo>
                    <a:pt x="1763" y="786"/>
                    <a:pt x="1763" y="786"/>
                    <a:pt x="1763" y="786"/>
                  </a:cubicBezTo>
                  <a:cubicBezTo>
                    <a:pt x="1763" y="783"/>
                    <a:pt x="1763" y="783"/>
                    <a:pt x="1763" y="783"/>
                  </a:cubicBezTo>
                  <a:cubicBezTo>
                    <a:pt x="1763" y="782"/>
                    <a:pt x="1763" y="782"/>
                    <a:pt x="1763" y="782"/>
                  </a:cubicBezTo>
                  <a:cubicBezTo>
                    <a:pt x="1762" y="775"/>
                    <a:pt x="1762" y="775"/>
                    <a:pt x="1762" y="775"/>
                  </a:cubicBezTo>
                  <a:cubicBezTo>
                    <a:pt x="1762" y="774"/>
                    <a:pt x="1762" y="774"/>
                    <a:pt x="1762" y="774"/>
                  </a:cubicBezTo>
                  <a:cubicBezTo>
                    <a:pt x="1761" y="771"/>
                    <a:pt x="1761" y="771"/>
                    <a:pt x="1761" y="771"/>
                  </a:cubicBezTo>
                  <a:cubicBezTo>
                    <a:pt x="1761" y="770"/>
                    <a:pt x="1761" y="770"/>
                    <a:pt x="1761" y="770"/>
                  </a:cubicBezTo>
                  <a:cubicBezTo>
                    <a:pt x="1760" y="763"/>
                    <a:pt x="1760" y="763"/>
                    <a:pt x="1760" y="763"/>
                  </a:cubicBezTo>
                  <a:cubicBezTo>
                    <a:pt x="1760" y="763"/>
                    <a:pt x="1760" y="763"/>
                    <a:pt x="1760" y="763"/>
                  </a:cubicBezTo>
                  <a:cubicBezTo>
                    <a:pt x="1760" y="760"/>
                    <a:pt x="1760" y="760"/>
                    <a:pt x="1760" y="760"/>
                  </a:cubicBezTo>
                  <a:cubicBezTo>
                    <a:pt x="1760" y="759"/>
                    <a:pt x="1760" y="759"/>
                    <a:pt x="1760" y="759"/>
                  </a:cubicBezTo>
                  <a:cubicBezTo>
                    <a:pt x="1758" y="748"/>
                    <a:pt x="1758" y="748"/>
                    <a:pt x="1758" y="748"/>
                  </a:cubicBezTo>
                  <a:cubicBezTo>
                    <a:pt x="1758" y="748"/>
                    <a:pt x="1758" y="748"/>
                    <a:pt x="1758" y="748"/>
                  </a:cubicBezTo>
                  <a:cubicBezTo>
                    <a:pt x="1754" y="728"/>
                    <a:pt x="1750" y="708"/>
                    <a:pt x="1745" y="688"/>
                  </a:cubicBezTo>
                  <a:cubicBezTo>
                    <a:pt x="1745" y="688"/>
                    <a:pt x="1745" y="688"/>
                    <a:pt x="1745" y="688"/>
                  </a:cubicBezTo>
                  <a:cubicBezTo>
                    <a:pt x="1743" y="677"/>
                    <a:pt x="1743" y="677"/>
                    <a:pt x="1743" y="677"/>
                  </a:cubicBezTo>
                  <a:cubicBezTo>
                    <a:pt x="1742" y="677"/>
                    <a:pt x="1742" y="677"/>
                    <a:pt x="1742" y="677"/>
                  </a:cubicBezTo>
                  <a:cubicBezTo>
                    <a:pt x="1740" y="667"/>
                    <a:pt x="1740" y="667"/>
                    <a:pt x="1740" y="667"/>
                  </a:cubicBezTo>
                  <a:cubicBezTo>
                    <a:pt x="1739" y="665"/>
                    <a:pt x="1739" y="665"/>
                    <a:pt x="1739" y="665"/>
                  </a:cubicBezTo>
                  <a:cubicBezTo>
                    <a:pt x="1739" y="663"/>
                    <a:pt x="1739" y="663"/>
                    <a:pt x="1739" y="663"/>
                  </a:cubicBezTo>
                  <a:cubicBezTo>
                    <a:pt x="1738" y="661"/>
                    <a:pt x="1738" y="661"/>
                    <a:pt x="1738" y="661"/>
                  </a:cubicBezTo>
                  <a:cubicBezTo>
                    <a:pt x="1737" y="657"/>
                    <a:pt x="1737" y="657"/>
                    <a:pt x="1737" y="657"/>
                  </a:cubicBezTo>
                  <a:cubicBezTo>
                    <a:pt x="1736" y="654"/>
                    <a:pt x="1736" y="654"/>
                    <a:pt x="1736" y="654"/>
                  </a:cubicBezTo>
                  <a:cubicBezTo>
                    <a:pt x="1736" y="652"/>
                    <a:pt x="1736" y="652"/>
                    <a:pt x="1736" y="652"/>
                  </a:cubicBezTo>
                  <a:cubicBezTo>
                    <a:pt x="1735" y="650"/>
                    <a:pt x="1735" y="650"/>
                    <a:pt x="1735" y="650"/>
                  </a:cubicBezTo>
                  <a:cubicBezTo>
                    <a:pt x="1734" y="646"/>
                    <a:pt x="1734" y="646"/>
                    <a:pt x="1734" y="646"/>
                  </a:cubicBezTo>
                  <a:cubicBezTo>
                    <a:pt x="1733" y="643"/>
                    <a:pt x="1733" y="643"/>
                    <a:pt x="1733" y="643"/>
                  </a:cubicBezTo>
                  <a:cubicBezTo>
                    <a:pt x="1732" y="642"/>
                    <a:pt x="1732" y="642"/>
                    <a:pt x="1732" y="642"/>
                  </a:cubicBezTo>
                  <a:cubicBezTo>
                    <a:pt x="1732" y="638"/>
                    <a:pt x="1732" y="638"/>
                    <a:pt x="1732" y="638"/>
                  </a:cubicBezTo>
                  <a:cubicBezTo>
                    <a:pt x="1731" y="637"/>
                    <a:pt x="1731" y="637"/>
                    <a:pt x="1731" y="637"/>
                  </a:cubicBezTo>
                  <a:cubicBezTo>
                    <a:pt x="1730" y="633"/>
                    <a:pt x="1730" y="633"/>
                    <a:pt x="1730" y="633"/>
                  </a:cubicBezTo>
                  <a:cubicBezTo>
                    <a:pt x="1729" y="631"/>
                    <a:pt x="1729" y="631"/>
                    <a:pt x="1729" y="631"/>
                  </a:cubicBezTo>
                  <a:cubicBezTo>
                    <a:pt x="1728" y="627"/>
                    <a:pt x="1728" y="627"/>
                    <a:pt x="1728" y="627"/>
                  </a:cubicBezTo>
                  <a:cubicBezTo>
                    <a:pt x="1728" y="627"/>
                    <a:pt x="1728" y="627"/>
                    <a:pt x="1728" y="627"/>
                  </a:cubicBezTo>
                  <a:cubicBezTo>
                    <a:pt x="1726" y="622"/>
                    <a:pt x="1726" y="622"/>
                    <a:pt x="1726" y="622"/>
                  </a:cubicBezTo>
                  <a:cubicBezTo>
                    <a:pt x="1726" y="622"/>
                    <a:pt x="1726" y="622"/>
                    <a:pt x="1726" y="622"/>
                  </a:cubicBezTo>
                  <a:cubicBezTo>
                    <a:pt x="1719" y="599"/>
                    <a:pt x="1710" y="577"/>
                    <a:pt x="1701" y="555"/>
                  </a:cubicBezTo>
                  <a:cubicBezTo>
                    <a:pt x="1696" y="543"/>
                    <a:pt x="1691" y="530"/>
                    <a:pt x="1685" y="518"/>
                  </a:cubicBezTo>
                  <a:cubicBezTo>
                    <a:pt x="1672" y="491"/>
                    <a:pt x="1658" y="465"/>
                    <a:pt x="1643" y="440"/>
                  </a:cubicBezTo>
                  <a:cubicBezTo>
                    <a:pt x="1640" y="435"/>
                    <a:pt x="1640" y="435"/>
                    <a:pt x="1640" y="435"/>
                  </a:cubicBezTo>
                  <a:cubicBezTo>
                    <a:pt x="1640" y="434"/>
                    <a:pt x="1640" y="434"/>
                    <a:pt x="1640" y="434"/>
                  </a:cubicBezTo>
                  <a:cubicBezTo>
                    <a:pt x="1625" y="410"/>
                    <a:pt x="1609" y="387"/>
                    <a:pt x="1593" y="365"/>
                  </a:cubicBezTo>
                  <a:cubicBezTo>
                    <a:pt x="1593" y="364"/>
                    <a:pt x="1593" y="364"/>
                    <a:pt x="1593" y="364"/>
                  </a:cubicBezTo>
                  <a:cubicBezTo>
                    <a:pt x="1589" y="360"/>
                    <a:pt x="1589" y="360"/>
                    <a:pt x="1589" y="360"/>
                  </a:cubicBezTo>
                  <a:cubicBezTo>
                    <a:pt x="1589" y="359"/>
                    <a:pt x="1589" y="359"/>
                    <a:pt x="1589" y="359"/>
                  </a:cubicBezTo>
                  <a:cubicBezTo>
                    <a:pt x="1586" y="355"/>
                    <a:pt x="1586" y="355"/>
                    <a:pt x="1586" y="355"/>
                  </a:cubicBezTo>
                  <a:cubicBezTo>
                    <a:pt x="1585" y="355"/>
                    <a:pt x="1585" y="355"/>
                    <a:pt x="1585" y="355"/>
                  </a:cubicBezTo>
                  <a:cubicBezTo>
                    <a:pt x="1582" y="351"/>
                    <a:pt x="1582" y="351"/>
                    <a:pt x="1582" y="351"/>
                  </a:cubicBezTo>
                  <a:cubicBezTo>
                    <a:pt x="1582" y="350"/>
                    <a:pt x="1582" y="350"/>
                    <a:pt x="1582" y="350"/>
                  </a:cubicBezTo>
                  <a:cubicBezTo>
                    <a:pt x="1578" y="346"/>
                    <a:pt x="1578" y="346"/>
                    <a:pt x="1578" y="346"/>
                  </a:cubicBezTo>
                  <a:cubicBezTo>
                    <a:pt x="1578" y="345"/>
                    <a:pt x="1578" y="345"/>
                    <a:pt x="1578" y="345"/>
                  </a:cubicBezTo>
                  <a:cubicBezTo>
                    <a:pt x="1572" y="338"/>
                    <a:pt x="1566" y="330"/>
                    <a:pt x="1559" y="322"/>
                  </a:cubicBezTo>
                  <a:cubicBezTo>
                    <a:pt x="1559" y="322"/>
                    <a:pt x="1559" y="322"/>
                    <a:pt x="1559" y="322"/>
                  </a:cubicBezTo>
                  <a:cubicBezTo>
                    <a:pt x="1555" y="318"/>
                    <a:pt x="1555" y="318"/>
                    <a:pt x="1555" y="318"/>
                  </a:cubicBezTo>
                  <a:cubicBezTo>
                    <a:pt x="1555" y="317"/>
                    <a:pt x="1555" y="317"/>
                    <a:pt x="1555" y="317"/>
                  </a:cubicBezTo>
                  <a:cubicBezTo>
                    <a:pt x="1552" y="313"/>
                    <a:pt x="1552" y="313"/>
                    <a:pt x="1552" y="313"/>
                  </a:cubicBezTo>
                  <a:cubicBezTo>
                    <a:pt x="1551" y="313"/>
                    <a:pt x="1551" y="313"/>
                    <a:pt x="1551" y="313"/>
                  </a:cubicBezTo>
                  <a:cubicBezTo>
                    <a:pt x="1548" y="309"/>
                    <a:pt x="1548" y="309"/>
                    <a:pt x="1548" y="309"/>
                  </a:cubicBezTo>
                  <a:cubicBezTo>
                    <a:pt x="1547" y="308"/>
                    <a:pt x="1547" y="308"/>
                    <a:pt x="1547" y="308"/>
                  </a:cubicBezTo>
                  <a:cubicBezTo>
                    <a:pt x="1544" y="304"/>
                    <a:pt x="1544" y="304"/>
                    <a:pt x="1544" y="304"/>
                  </a:cubicBezTo>
                  <a:cubicBezTo>
                    <a:pt x="1543" y="304"/>
                    <a:pt x="1543" y="304"/>
                    <a:pt x="1543" y="304"/>
                  </a:cubicBezTo>
                  <a:cubicBezTo>
                    <a:pt x="1537" y="297"/>
                    <a:pt x="1530" y="289"/>
                    <a:pt x="1523" y="282"/>
                  </a:cubicBezTo>
                  <a:cubicBezTo>
                    <a:pt x="1523" y="282"/>
                    <a:pt x="1523" y="282"/>
                    <a:pt x="1523" y="282"/>
                  </a:cubicBezTo>
                  <a:cubicBezTo>
                    <a:pt x="1519" y="278"/>
                    <a:pt x="1519" y="278"/>
                    <a:pt x="1519" y="278"/>
                  </a:cubicBezTo>
                  <a:cubicBezTo>
                    <a:pt x="1519" y="277"/>
                    <a:pt x="1519" y="277"/>
                    <a:pt x="1519" y="277"/>
                  </a:cubicBezTo>
                  <a:cubicBezTo>
                    <a:pt x="1515" y="274"/>
                    <a:pt x="1515" y="274"/>
                    <a:pt x="1515" y="274"/>
                  </a:cubicBezTo>
                  <a:cubicBezTo>
                    <a:pt x="1515" y="273"/>
                    <a:pt x="1515" y="273"/>
                    <a:pt x="1515" y="273"/>
                  </a:cubicBezTo>
                  <a:cubicBezTo>
                    <a:pt x="1511" y="269"/>
                    <a:pt x="1511" y="269"/>
                    <a:pt x="1511" y="269"/>
                  </a:cubicBezTo>
                  <a:cubicBezTo>
                    <a:pt x="1510" y="269"/>
                    <a:pt x="1510" y="269"/>
                    <a:pt x="1510" y="269"/>
                  </a:cubicBezTo>
                  <a:cubicBezTo>
                    <a:pt x="1507" y="265"/>
                    <a:pt x="1507" y="265"/>
                    <a:pt x="1507" y="265"/>
                  </a:cubicBezTo>
                  <a:cubicBezTo>
                    <a:pt x="1506" y="265"/>
                    <a:pt x="1506" y="265"/>
                    <a:pt x="1506" y="265"/>
                  </a:cubicBezTo>
                  <a:cubicBezTo>
                    <a:pt x="1499" y="258"/>
                    <a:pt x="1492" y="251"/>
                    <a:pt x="1485" y="244"/>
                  </a:cubicBezTo>
                  <a:cubicBezTo>
                    <a:pt x="1485" y="244"/>
                    <a:pt x="1485" y="244"/>
                    <a:pt x="1485" y="244"/>
                  </a:cubicBezTo>
                  <a:cubicBezTo>
                    <a:pt x="1481" y="240"/>
                    <a:pt x="1481" y="240"/>
                    <a:pt x="1481" y="240"/>
                  </a:cubicBezTo>
                  <a:cubicBezTo>
                    <a:pt x="1480" y="239"/>
                    <a:pt x="1480" y="239"/>
                    <a:pt x="1480" y="239"/>
                  </a:cubicBezTo>
                  <a:cubicBezTo>
                    <a:pt x="1477" y="236"/>
                    <a:pt x="1477" y="236"/>
                    <a:pt x="1477" y="236"/>
                  </a:cubicBezTo>
                  <a:cubicBezTo>
                    <a:pt x="1476" y="235"/>
                    <a:pt x="1476" y="235"/>
                    <a:pt x="1476" y="235"/>
                  </a:cubicBezTo>
                  <a:cubicBezTo>
                    <a:pt x="1472" y="232"/>
                    <a:pt x="1472" y="232"/>
                    <a:pt x="1472" y="232"/>
                  </a:cubicBezTo>
                  <a:cubicBezTo>
                    <a:pt x="1471" y="232"/>
                    <a:pt x="1471" y="232"/>
                    <a:pt x="1471" y="232"/>
                  </a:cubicBezTo>
                  <a:cubicBezTo>
                    <a:pt x="1468" y="228"/>
                    <a:pt x="1468" y="228"/>
                    <a:pt x="1468" y="228"/>
                  </a:cubicBezTo>
                  <a:cubicBezTo>
                    <a:pt x="1467" y="228"/>
                    <a:pt x="1467" y="228"/>
                    <a:pt x="1467" y="228"/>
                  </a:cubicBezTo>
                  <a:cubicBezTo>
                    <a:pt x="1463" y="224"/>
                    <a:pt x="1463" y="224"/>
                    <a:pt x="1463" y="224"/>
                  </a:cubicBezTo>
                  <a:cubicBezTo>
                    <a:pt x="1463" y="224"/>
                    <a:pt x="1463" y="224"/>
                    <a:pt x="1463" y="224"/>
                  </a:cubicBezTo>
                  <a:cubicBezTo>
                    <a:pt x="1449" y="212"/>
                    <a:pt x="1449" y="212"/>
                    <a:pt x="1449" y="212"/>
                  </a:cubicBezTo>
                  <a:cubicBezTo>
                    <a:pt x="1449" y="212"/>
                    <a:pt x="1449" y="212"/>
                    <a:pt x="1449" y="212"/>
                  </a:cubicBezTo>
                  <a:cubicBezTo>
                    <a:pt x="1445" y="209"/>
                    <a:pt x="1445" y="209"/>
                    <a:pt x="1445" y="209"/>
                  </a:cubicBezTo>
                  <a:cubicBezTo>
                    <a:pt x="1444" y="208"/>
                    <a:pt x="1444" y="208"/>
                    <a:pt x="1444" y="208"/>
                  </a:cubicBezTo>
                  <a:cubicBezTo>
                    <a:pt x="1440" y="205"/>
                    <a:pt x="1440" y="205"/>
                    <a:pt x="1440" y="205"/>
                  </a:cubicBezTo>
                  <a:cubicBezTo>
                    <a:pt x="1439" y="204"/>
                    <a:pt x="1439" y="204"/>
                    <a:pt x="1439" y="204"/>
                  </a:cubicBezTo>
                  <a:cubicBezTo>
                    <a:pt x="1436" y="201"/>
                    <a:pt x="1436" y="201"/>
                    <a:pt x="1436" y="201"/>
                  </a:cubicBezTo>
                  <a:cubicBezTo>
                    <a:pt x="1435" y="200"/>
                    <a:pt x="1435" y="200"/>
                    <a:pt x="1435" y="200"/>
                  </a:cubicBezTo>
                  <a:cubicBezTo>
                    <a:pt x="1431" y="197"/>
                    <a:pt x="1431" y="197"/>
                    <a:pt x="1431" y="197"/>
                  </a:cubicBezTo>
                  <a:cubicBezTo>
                    <a:pt x="1430" y="197"/>
                    <a:pt x="1430" y="197"/>
                    <a:pt x="1430" y="197"/>
                  </a:cubicBezTo>
                  <a:cubicBezTo>
                    <a:pt x="1426" y="194"/>
                    <a:pt x="1426" y="194"/>
                    <a:pt x="1426" y="194"/>
                  </a:cubicBezTo>
                  <a:cubicBezTo>
                    <a:pt x="1425" y="193"/>
                    <a:pt x="1425" y="193"/>
                    <a:pt x="1425" y="193"/>
                  </a:cubicBezTo>
                  <a:cubicBezTo>
                    <a:pt x="1421" y="190"/>
                    <a:pt x="1421" y="190"/>
                    <a:pt x="1421" y="190"/>
                  </a:cubicBezTo>
                  <a:cubicBezTo>
                    <a:pt x="1421" y="189"/>
                    <a:pt x="1421" y="189"/>
                    <a:pt x="1421" y="189"/>
                  </a:cubicBezTo>
                  <a:cubicBezTo>
                    <a:pt x="1407" y="179"/>
                    <a:pt x="1407" y="179"/>
                    <a:pt x="1407" y="179"/>
                  </a:cubicBezTo>
                  <a:cubicBezTo>
                    <a:pt x="1406" y="178"/>
                    <a:pt x="1406" y="178"/>
                    <a:pt x="1406" y="178"/>
                  </a:cubicBezTo>
                  <a:cubicBezTo>
                    <a:pt x="1402" y="175"/>
                    <a:pt x="1402" y="175"/>
                    <a:pt x="1402" y="175"/>
                  </a:cubicBezTo>
                  <a:cubicBezTo>
                    <a:pt x="1401" y="174"/>
                    <a:pt x="1401" y="174"/>
                    <a:pt x="1401" y="174"/>
                  </a:cubicBezTo>
                  <a:cubicBezTo>
                    <a:pt x="1398" y="172"/>
                    <a:pt x="1398" y="172"/>
                    <a:pt x="1398" y="172"/>
                  </a:cubicBezTo>
                  <a:cubicBezTo>
                    <a:pt x="1396" y="171"/>
                    <a:pt x="1396" y="171"/>
                    <a:pt x="1396" y="171"/>
                  </a:cubicBezTo>
                  <a:cubicBezTo>
                    <a:pt x="1393" y="169"/>
                    <a:pt x="1393" y="169"/>
                    <a:pt x="1393" y="169"/>
                  </a:cubicBezTo>
                  <a:cubicBezTo>
                    <a:pt x="1391" y="167"/>
                    <a:pt x="1391" y="167"/>
                    <a:pt x="1391" y="167"/>
                  </a:cubicBezTo>
                  <a:cubicBezTo>
                    <a:pt x="1388" y="165"/>
                    <a:pt x="1388" y="165"/>
                    <a:pt x="1388" y="165"/>
                  </a:cubicBezTo>
                  <a:cubicBezTo>
                    <a:pt x="1387" y="164"/>
                    <a:pt x="1387" y="164"/>
                    <a:pt x="1387" y="164"/>
                  </a:cubicBezTo>
                  <a:cubicBezTo>
                    <a:pt x="1383" y="162"/>
                    <a:pt x="1383" y="162"/>
                    <a:pt x="1383" y="162"/>
                  </a:cubicBezTo>
                  <a:cubicBezTo>
                    <a:pt x="1382" y="161"/>
                    <a:pt x="1382" y="161"/>
                    <a:pt x="1382" y="161"/>
                  </a:cubicBezTo>
                  <a:cubicBezTo>
                    <a:pt x="1378" y="158"/>
                    <a:pt x="1378" y="158"/>
                    <a:pt x="1378" y="158"/>
                  </a:cubicBezTo>
                  <a:cubicBezTo>
                    <a:pt x="1377" y="158"/>
                    <a:pt x="1377" y="158"/>
                    <a:pt x="1377" y="158"/>
                  </a:cubicBezTo>
                  <a:cubicBezTo>
                    <a:pt x="1363" y="148"/>
                    <a:pt x="1363" y="148"/>
                    <a:pt x="1363" y="148"/>
                  </a:cubicBezTo>
                  <a:cubicBezTo>
                    <a:pt x="1362" y="147"/>
                    <a:pt x="1362" y="147"/>
                    <a:pt x="1362" y="147"/>
                  </a:cubicBezTo>
                  <a:cubicBezTo>
                    <a:pt x="1358" y="145"/>
                    <a:pt x="1358" y="145"/>
                    <a:pt x="1358" y="145"/>
                  </a:cubicBezTo>
                  <a:cubicBezTo>
                    <a:pt x="1356" y="144"/>
                    <a:pt x="1356" y="144"/>
                    <a:pt x="1356" y="144"/>
                  </a:cubicBezTo>
                  <a:cubicBezTo>
                    <a:pt x="1353" y="141"/>
                    <a:pt x="1353" y="141"/>
                    <a:pt x="1353" y="141"/>
                  </a:cubicBezTo>
                  <a:cubicBezTo>
                    <a:pt x="1352" y="141"/>
                    <a:pt x="1352" y="141"/>
                    <a:pt x="1352" y="141"/>
                  </a:cubicBezTo>
                  <a:cubicBezTo>
                    <a:pt x="1348" y="138"/>
                    <a:pt x="1348" y="138"/>
                    <a:pt x="1348" y="138"/>
                  </a:cubicBezTo>
                  <a:cubicBezTo>
                    <a:pt x="1347" y="138"/>
                    <a:pt x="1347" y="138"/>
                    <a:pt x="1347" y="138"/>
                  </a:cubicBezTo>
                  <a:cubicBezTo>
                    <a:pt x="1343" y="135"/>
                    <a:pt x="1343" y="135"/>
                    <a:pt x="1343" y="135"/>
                  </a:cubicBezTo>
                  <a:cubicBezTo>
                    <a:pt x="1342" y="134"/>
                    <a:pt x="1342" y="134"/>
                    <a:pt x="1342" y="134"/>
                  </a:cubicBezTo>
                  <a:cubicBezTo>
                    <a:pt x="1338" y="132"/>
                    <a:pt x="1338" y="132"/>
                    <a:pt x="1338" y="132"/>
                  </a:cubicBezTo>
                  <a:cubicBezTo>
                    <a:pt x="1337" y="131"/>
                    <a:pt x="1337" y="131"/>
                    <a:pt x="1337" y="131"/>
                  </a:cubicBezTo>
                  <a:cubicBezTo>
                    <a:pt x="1321" y="122"/>
                    <a:pt x="1321" y="122"/>
                    <a:pt x="1321" y="122"/>
                  </a:cubicBezTo>
                  <a:cubicBezTo>
                    <a:pt x="1321" y="122"/>
                    <a:pt x="1321" y="122"/>
                    <a:pt x="1321" y="122"/>
                  </a:cubicBezTo>
                  <a:cubicBezTo>
                    <a:pt x="1316" y="119"/>
                    <a:pt x="1316" y="119"/>
                    <a:pt x="1316" y="119"/>
                  </a:cubicBezTo>
                  <a:cubicBezTo>
                    <a:pt x="1315" y="119"/>
                    <a:pt x="1315" y="119"/>
                    <a:pt x="1315" y="119"/>
                  </a:cubicBezTo>
                  <a:cubicBezTo>
                    <a:pt x="1311" y="116"/>
                    <a:pt x="1311" y="116"/>
                    <a:pt x="1311" y="116"/>
                  </a:cubicBezTo>
                  <a:cubicBezTo>
                    <a:pt x="1310" y="116"/>
                    <a:pt x="1310" y="116"/>
                    <a:pt x="1310" y="116"/>
                  </a:cubicBezTo>
                  <a:cubicBezTo>
                    <a:pt x="1306" y="114"/>
                    <a:pt x="1306" y="114"/>
                    <a:pt x="1306" y="114"/>
                  </a:cubicBezTo>
                  <a:cubicBezTo>
                    <a:pt x="1305" y="113"/>
                    <a:pt x="1305" y="113"/>
                    <a:pt x="1305" y="113"/>
                  </a:cubicBezTo>
                  <a:cubicBezTo>
                    <a:pt x="1301" y="111"/>
                    <a:pt x="1301" y="111"/>
                    <a:pt x="1301" y="111"/>
                  </a:cubicBezTo>
                  <a:cubicBezTo>
                    <a:pt x="1300" y="110"/>
                    <a:pt x="1300" y="110"/>
                    <a:pt x="1300" y="110"/>
                  </a:cubicBezTo>
                  <a:cubicBezTo>
                    <a:pt x="1296" y="108"/>
                    <a:pt x="1296" y="108"/>
                    <a:pt x="1296" y="108"/>
                  </a:cubicBezTo>
                  <a:cubicBezTo>
                    <a:pt x="1295" y="107"/>
                    <a:pt x="1295" y="107"/>
                    <a:pt x="1295" y="107"/>
                  </a:cubicBezTo>
                  <a:cubicBezTo>
                    <a:pt x="1290" y="105"/>
                    <a:pt x="1290" y="105"/>
                    <a:pt x="1290" y="105"/>
                  </a:cubicBezTo>
                  <a:cubicBezTo>
                    <a:pt x="1289" y="105"/>
                    <a:pt x="1289" y="105"/>
                    <a:pt x="1289" y="105"/>
                  </a:cubicBezTo>
                  <a:cubicBezTo>
                    <a:pt x="1282" y="101"/>
                    <a:pt x="1275" y="97"/>
                    <a:pt x="1268" y="94"/>
                  </a:cubicBezTo>
                  <a:cubicBezTo>
                    <a:pt x="1267" y="93"/>
                    <a:pt x="1267" y="93"/>
                    <a:pt x="1267" y="93"/>
                  </a:cubicBezTo>
                  <a:cubicBezTo>
                    <a:pt x="1263" y="91"/>
                    <a:pt x="1263" y="91"/>
                    <a:pt x="1263" y="91"/>
                  </a:cubicBezTo>
                  <a:cubicBezTo>
                    <a:pt x="1262" y="91"/>
                    <a:pt x="1262" y="91"/>
                    <a:pt x="1262" y="91"/>
                  </a:cubicBezTo>
                  <a:cubicBezTo>
                    <a:pt x="1258" y="89"/>
                    <a:pt x="1258" y="89"/>
                    <a:pt x="1258" y="89"/>
                  </a:cubicBezTo>
                  <a:cubicBezTo>
                    <a:pt x="1256" y="88"/>
                    <a:pt x="1256" y="88"/>
                    <a:pt x="1256" y="88"/>
                  </a:cubicBezTo>
                  <a:cubicBezTo>
                    <a:pt x="1252" y="86"/>
                    <a:pt x="1252" y="86"/>
                    <a:pt x="1252" y="86"/>
                  </a:cubicBezTo>
                  <a:cubicBezTo>
                    <a:pt x="1251" y="86"/>
                    <a:pt x="1251" y="86"/>
                    <a:pt x="1251" y="86"/>
                  </a:cubicBezTo>
                  <a:cubicBezTo>
                    <a:pt x="1247" y="83"/>
                    <a:pt x="1247" y="83"/>
                    <a:pt x="1247" y="83"/>
                  </a:cubicBezTo>
                  <a:cubicBezTo>
                    <a:pt x="1246" y="83"/>
                    <a:pt x="1246" y="83"/>
                    <a:pt x="1246" y="83"/>
                  </a:cubicBezTo>
                  <a:cubicBezTo>
                    <a:pt x="1241" y="81"/>
                    <a:pt x="1241" y="81"/>
                    <a:pt x="1241" y="81"/>
                  </a:cubicBezTo>
                  <a:cubicBezTo>
                    <a:pt x="1241" y="81"/>
                    <a:pt x="1241" y="81"/>
                    <a:pt x="1241" y="81"/>
                  </a:cubicBezTo>
                  <a:cubicBezTo>
                    <a:pt x="1235" y="78"/>
                    <a:pt x="1229" y="76"/>
                    <a:pt x="1224" y="73"/>
                  </a:cubicBezTo>
                  <a:cubicBezTo>
                    <a:pt x="1224" y="73"/>
                    <a:pt x="1224" y="73"/>
                    <a:pt x="1224" y="73"/>
                  </a:cubicBezTo>
                  <a:cubicBezTo>
                    <a:pt x="1219" y="71"/>
                    <a:pt x="1219" y="71"/>
                    <a:pt x="1219" y="71"/>
                  </a:cubicBezTo>
                  <a:cubicBezTo>
                    <a:pt x="1218" y="71"/>
                    <a:pt x="1218" y="71"/>
                    <a:pt x="1218" y="71"/>
                  </a:cubicBezTo>
                  <a:cubicBezTo>
                    <a:pt x="1213" y="69"/>
                    <a:pt x="1213" y="69"/>
                    <a:pt x="1213" y="69"/>
                  </a:cubicBezTo>
                  <a:cubicBezTo>
                    <a:pt x="1212" y="68"/>
                    <a:pt x="1212" y="68"/>
                    <a:pt x="1212" y="68"/>
                  </a:cubicBezTo>
                  <a:cubicBezTo>
                    <a:pt x="1208" y="66"/>
                    <a:pt x="1208" y="66"/>
                    <a:pt x="1208" y="66"/>
                  </a:cubicBezTo>
                  <a:cubicBezTo>
                    <a:pt x="1207" y="66"/>
                    <a:pt x="1207" y="66"/>
                    <a:pt x="1207" y="66"/>
                  </a:cubicBezTo>
                  <a:cubicBezTo>
                    <a:pt x="1202" y="64"/>
                    <a:pt x="1202" y="64"/>
                    <a:pt x="1202" y="64"/>
                  </a:cubicBezTo>
                  <a:cubicBezTo>
                    <a:pt x="1201" y="64"/>
                    <a:pt x="1201" y="64"/>
                    <a:pt x="1201" y="64"/>
                  </a:cubicBezTo>
                  <a:cubicBezTo>
                    <a:pt x="1196" y="62"/>
                    <a:pt x="1196" y="62"/>
                    <a:pt x="1196" y="62"/>
                  </a:cubicBezTo>
                  <a:cubicBezTo>
                    <a:pt x="1196" y="62"/>
                    <a:pt x="1196" y="62"/>
                    <a:pt x="1196" y="62"/>
                  </a:cubicBezTo>
                  <a:cubicBezTo>
                    <a:pt x="1186" y="58"/>
                    <a:pt x="1177" y="55"/>
                    <a:pt x="1167" y="51"/>
                  </a:cubicBezTo>
                  <a:cubicBezTo>
                    <a:pt x="1166" y="51"/>
                    <a:pt x="1166" y="51"/>
                    <a:pt x="1166" y="51"/>
                  </a:cubicBezTo>
                  <a:cubicBezTo>
                    <a:pt x="1162" y="49"/>
                    <a:pt x="1162" y="49"/>
                    <a:pt x="1162" y="49"/>
                  </a:cubicBezTo>
                  <a:cubicBezTo>
                    <a:pt x="1161" y="49"/>
                    <a:pt x="1161" y="49"/>
                    <a:pt x="1161" y="49"/>
                  </a:cubicBezTo>
                  <a:cubicBezTo>
                    <a:pt x="1156" y="47"/>
                    <a:pt x="1156" y="47"/>
                    <a:pt x="1156" y="47"/>
                  </a:cubicBezTo>
                  <a:cubicBezTo>
                    <a:pt x="1155" y="47"/>
                    <a:pt x="1155" y="47"/>
                    <a:pt x="1155" y="47"/>
                  </a:cubicBezTo>
                  <a:cubicBezTo>
                    <a:pt x="1150" y="45"/>
                    <a:pt x="1150" y="45"/>
                    <a:pt x="1150" y="45"/>
                  </a:cubicBezTo>
                  <a:cubicBezTo>
                    <a:pt x="1149" y="45"/>
                    <a:pt x="1149" y="45"/>
                    <a:pt x="1149" y="45"/>
                  </a:cubicBezTo>
                  <a:cubicBezTo>
                    <a:pt x="1144" y="43"/>
                    <a:pt x="1144" y="43"/>
                    <a:pt x="1144" y="43"/>
                  </a:cubicBezTo>
                  <a:cubicBezTo>
                    <a:pt x="1144" y="43"/>
                    <a:pt x="1144" y="43"/>
                    <a:pt x="1144" y="43"/>
                  </a:cubicBezTo>
                  <a:cubicBezTo>
                    <a:pt x="1136" y="41"/>
                    <a:pt x="1128" y="38"/>
                    <a:pt x="1120" y="36"/>
                  </a:cubicBezTo>
                  <a:cubicBezTo>
                    <a:pt x="1120" y="36"/>
                    <a:pt x="1120" y="36"/>
                    <a:pt x="1120" y="36"/>
                  </a:cubicBezTo>
                  <a:cubicBezTo>
                    <a:pt x="1115" y="35"/>
                    <a:pt x="1115" y="35"/>
                    <a:pt x="1115" y="35"/>
                  </a:cubicBezTo>
                  <a:cubicBezTo>
                    <a:pt x="1114" y="34"/>
                    <a:pt x="1114" y="34"/>
                    <a:pt x="1114" y="34"/>
                  </a:cubicBezTo>
                  <a:cubicBezTo>
                    <a:pt x="1109" y="33"/>
                    <a:pt x="1109" y="33"/>
                    <a:pt x="1109" y="33"/>
                  </a:cubicBezTo>
                  <a:cubicBezTo>
                    <a:pt x="1108" y="33"/>
                    <a:pt x="1108" y="33"/>
                    <a:pt x="1108" y="33"/>
                  </a:cubicBezTo>
                  <a:cubicBezTo>
                    <a:pt x="1103" y="31"/>
                    <a:pt x="1103" y="31"/>
                    <a:pt x="1103" y="31"/>
                  </a:cubicBezTo>
                  <a:cubicBezTo>
                    <a:pt x="1102" y="31"/>
                    <a:pt x="1102" y="31"/>
                    <a:pt x="1102" y="31"/>
                  </a:cubicBezTo>
                  <a:cubicBezTo>
                    <a:pt x="1097" y="30"/>
                    <a:pt x="1097" y="30"/>
                    <a:pt x="1097" y="30"/>
                  </a:cubicBezTo>
                  <a:cubicBezTo>
                    <a:pt x="1096" y="29"/>
                    <a:pt x="1096" y="29"/>
                    <a:pt x="1096" y="29"/>
                  </a:cubicBezTo>
                  <a:cubicBezTo>
                    <a:pt x="1091" y="28"/>
                    <a:pt x="1091" y="28"/>
                    <a:pt x="1091" y="28"/>
                  </a:cubicBezTo>
                  <a:cubicBezTo>
                    <a:pt x="1090" y="28"/>
                    <a:pt x="1090" y="28"/>
                    <a:pt x="1090" y="28"/>
                  </a:cubicBezTo>
                  <a:cubicBezTo>
                    <a:pt x="1084" y="27"/>
                    <a:pt x="1084" y="27"/>
                    <a:pt x="1084" y="27"/>
                  </a:cubicBezTo>
                  <a:cubicBezTo>
                    <a:pt x="1084" y="27"/>
                    <a:pt x="1084" y="27"/>
                    <a:pt x="1084" y="27"/>
                  </a:cubicBezTo>
                  <a:cubicBezTo>
                    <a:pt x="1079" y="25"/>
                    <a:pt x="1073" y="24"/>
                    <a:pt x="1067" y="22"/>
                  </a:cubicBezTo>
                  <a:cubicBezTo>
                    <a:pt x="1066" y="22"/>
                    <a:pt x="1066" y="22"/>
                    <a:pt x="1066" y="22"/>
                  </a:cubicBezTo>
                  <a:cubicBezTo>
                    <a:pt x="1061" y="21"/>
                    <a:pt x="1061" y="21"/>
                    <a:pt x="1061" y="21"/>
                  </a:cubicBezTo>
                  <a:cubicBezTo>
                    <a:pt x="1059" y="21"/>
                    <a:pt x="1059" y="21"/>
                    <a:pt x="1059" y="21"/>
                  </a:cubicBezTo>
                  <a:cubicBezTo>
                    <a:pt x="1055" y="20"/>
                    <a:pt x="1055" y="20"/>
                    <a:pt x="1055" y="20"/>
                  </a:cubicBezTo>
                  <a:cubicBezTo>
                    <a:pt x="1053" y="19"/>
                    <a:pt x="1053" y="19"/>
                    <a:pt x="1053" y="19"/>
                  </a:cubicBezTo>
                  <a:cubicBezTo>
                    <a:pt x="1049" y="19"/>
                    <a:pt x="1049" y="19"/>
                    <a:pt x="1049" y="19"/>
                  </a:cubicBezTo>
                  <a:cubicBezTo>
                    <a:pt x="1047" y="18"/>
                    <a:pt x="1047" y="18"/>
                    <a:pt x="1047" y="18"/>
                  </a:cubicBezTo>
                  <a:cubicBezTo>
                    <a:pt x="1043" y="17"/>
                    <a:pt x="1043" y="17"/>
                    <a:pt x="1043" y="17"/>
                  </a:cubicBezTo>
                  <a:cubicBezTo>
                    <a:pt x="1041" y="17"/>
                    <a:pt x="1041" y="17"/>
                    <a:pt x="1041" y="17"/>
                  </a:cubicBezTo>
                  <a:cubicBezTo>
                    <a:pt x="1037" y="16"/>
                    <a:pt x="1037" y="16"/>
                    <a:pt x="1037" y="16"/>
                  </a:cubicBezTo>
                  <a:cubicBezTo>
                    <a:pt x="1035" y="16"/>
                    <a:pt x="1035" y="16"/>
                    <a:pt x="1035" y="16"/>
                  </a:cubicBezTo>
                  <a:cubicBezTo>
                    <a:pt x="1031" y="15"/>
                    <a:pt x="1031" y="15"/>
                    <a:pt x="1031" y="15"/>
                  </a:cubicBezTo>
                  <a:cubicBezTo>
                    <a:pt x="1030" y="15"/>
                    <a:pt x="1030" y="15"/>
                    <a:pt x="1030" y="15"/>
                  </a:cubicBezTo>
                  <a:cubicBezTo>
                    <a:pt x="1024" y="14"/>
                    <a:pt x="1024" y="14"/>
                    <a:pt x="1024" y="14"/>
                  </a:cubicBezTo>
                  <a:cubicBezTo>
                    <a:pt x="1023" y="14"/>
                    <a:pt x="1023" y="14"/>
                    <a:pt x="1023" y="14"/>
                  </a:cubicBezTo>
                  <a:cubicBezTo>
                    <a:pt x="975" y="5"/>
                    <a:pt x="926" y="1"/>
                    <a:pt x="876" y="0"/>
                  </a:cubicBezTo>
                  <a:cubicBezTo>
                    <a:pt x="868" y="0"/>
                    <a:pt x="868" y="0"/>
                    <a:pt x="868" y="0"/>
                  </a:cubicBezTo>
                  <a:cubicBezTo>
                    <a:pt x="590" y="0"/>
                    <a:pt x="341" y="126"/>
                    <a:pt x="175" y="323"/>
                  </a:cubicBezTo>
                  <a:cubicBezTo>
                    <a:pt x="158" y="344"/>
                    <a:pt x="149" y="358"/>
                    <a:pt x="149" y="367"/>
                  </a:cubicBezTo>
                  <a:cubicBezTo>
                    <a:pt x="149" y="367"/>
                    <a:pt x="149" y="367"/>
                    <a:pt x="149" y="367"/>
                  </a:cubicBezTo>
                  <a:cubicBezTo>
                    <a:pt x="149" y="367"/>
                    <a:pt x="149" y="367"/>
                    <a:pt x="149" y="367"/>
                  </a:cubicBezTo>
                  <a:cubicBezTo>
                    <a:pt x="150" y="375"/>
                    <a:pt x="159" y="379"/>
                    <a:pt x="178" y="379"/>
                  </a:cubicBezTo>
                  <a:cubicBezTo>
                    <a:pt x="559" y="379"/>
                    <a:pt x="559" y="379"/>
                    <a:pt x="559" y="379"/>
                  </a:cubicBezTo>
                  <a:cubicBezTo>
                    <a:pt x="1261" y="379"/>
                    <a:pt x="1261" y="379"/>
                    <a:pt x="1261" y="379"/>
                  </a:cubicBezTo>
                  <a:cubicBezTo>
                    <a:pt x="1269" y="379"/>
                    <a:pt x="1278" y="382"/>
                    <a:pt x="1287" y="387"/>
                  </a:cubicBezTo>
                  <a:cubicBezTo>
                    <a:pt x="1294" y="391"/>
                    <a:pt x="1300" y="396"/>
                    <a:pt x="1304" y="402"/>
                  </a:cubicBezTo>
                  <a:cubicBezTo>
                    <a:pt x="1452" y="634"/>
                    <a:pt x="1452" y="634"/>
                    <a:pt x="1452" y="634"/>
                  </a:cubicBezTo>
                  <a:cubicBezTo>
                    <a:pt x="1455" y="638"/>
                    <a:pt x="1457" y="643"/>
                    <a:pt x="1459" y="648"/>
                  </a:cubicBezTo>
                  <a:cubicBezTo>
                    <a:pt x="1461" y="655"/>
                    <a:pt x="1461" y="655"/>
                    <a:pt x="1461" y="655"/>
                  </a:cubicBezTo>
                  <a:cubicBezTo>
                    <a:pt x="1461" y="656"/>
                    <a:pt x="1461" y="656"/>
                    <a:pt x="1461" y="656"/>
                  </a:cubicBezTo>
                  <a:cubicBezTo>
                    <a:pt x="1461" y="657"/>
                    <a:pt x="1461" y="657"/>
                    <a:pt x="1461" y="657"/>
                  </a:cubicBezTo>
                  <a:cubicBezTo>
                    <a:pt x="1463" y="664"/>
                    <a:pt x="1463" y="671"/>
                    <a:pt x="1463" y="677"/>
                  </a:cubicBezTo>
                  <a:cubicBezTo>
                    <a:pt x="1462" y="685"/>
                    <a:pt x="1462" y="685"/>
                    <a:pt x="1462" y="685"/>
                  </a:cubicBezTo>
                  <a:cubicBezTo>
                    <a:pt x="1372" y="1125"/>
                    <a:pt x="1372" y="1125"/>
                    <a:pt x="1372" y="1125"/>
                  </a:cubicBezTo>
                  <a:cubicBezTo>
                    <a:pt x="1322" y="1367"/>
                    <a:pt x="1322" y="1367"/>
                    <a:pt x="1322" y="1367"/>
                  </a:cubicBezTo>
                  <a:cubicBezTo>
                    <a:pt x="1319" y="1383"/>
                    <a:pt x="1304" y="1395"/>
                    <a:pt x="1289" y="1395"/>
                  </a:cubicBezTo>
                  <a:cubicBezTo>
                    <a:pt x="1046" y="1395"/>
                    <a:pt x="1046" y="1395"/>
                    <a:pt x="1046" y="1395"/>
                  </a:cubicBezTo>
                  <a:cubicBezTo>
                    <a:pt x="1030" y="1395"/>
                    <a:pt x="1011" y="1384"/>
                    <a:pt x="1002" y="1371"/>
                  </a:cubicBezTo>
                  <a:cubicBezTo>
                    <a:pt x="705" y="923"/>
                    <a:pt x="705" y="923"/>
                    <a:pt x="705" y="923"/>
                  </a:cubicBezTo>
                  <a:cubicBezTo>
                    <a:pt x="684" y="1030"/>
                    <a:pt x="684" y="1030"/>
                    <a:pt x="684" y="1030"/>
                  </a:cubicBezTo>
                  <a:cubicBezTo>
                    <a:pt x="615" y="1368"/>
                    <a:pt x="615" y="1368"/>
                    <a:pt x="615" y="1368"/>
                  </a:cubicBezTo>
                  <a:cubicBezTo>
                    <a:pt x="613" y="1380"/>
                    <a:pt x="602" y="1391"/>
                    <a:pt x="590" y="1394"/>
                  </a:cubicBezTo>
                  <a:cubicBezTo>
                    <a:pt x="590" y="1394"/>
                    <a:pt x="590" y="1394"/>
                    <a:pt x="590" y="1394"/>
                  </a:cubicBezTo>
                  <a:cubicBezTo>
                    <a:pt x="590" y="1395"/>
                    <a:pt x="590" y="1395"/>
                    <a:pt x="590" y="1395"/>
                  </a:cubicBezTo>
                  <a:cubicBezTo>
                    <a:pt x="589" y="1395"/>
                    <a:pt x="589" y="1395"/>
                    <a:pt x="589" y="1395"/>
                  </a:cubicBezTo>
                  <a:cubicBezTo>
                    <a:pt x="589" y="1395"/>
                    <a:pt x="589" y="1395"/>
                    <a:pt x="589" y="1395"/>
                  </a:cubicBezTo>
                  <a:cubicBezTo>
                    <a:pt x="582" y="1396"/>
                    <a:pt x="582" y="1396"/>
                    <a:pt x="582" y="1396"/>
                  </a:cubicBezTo>
                  <a:cubicBezTo>
                    <a:pt x="581" y="1396"/>
                    <a:pt x="581" y="1396"/>
                    <a:pt x="581" y="1396"/>
                  </a:cubicBezTo>
                  <a:cubicBezTo>
                    <a:pt x="553" y="1396"/>
                    <a:pt x="553" y="1396"/>
                    <a:pt x="553" y="1396"/>
                  </a:cubicBezTo>
                  <a:cubicBezTo>
                    <a:pt x="403" y="1396"/>
                    <a:pt x="403" y="1396"/>
                    <a:pt x="403" y="1396"/>
                  </a:cubicBezTo>
                  <a:cubicBezTo>
                    <a:pt x="402" y="1396"/>
                    <a:pt x="402" y="1396"/>
                    <a:pt x="402" y="1396"/>
                  </a:cubicBezTo>
                  <a:cubicBezTo>
                    <a:pt x="402" y="1396"/>
                    <a:pt x="402" y="1396"/>
                    <a:pt x="402" y="1396"/>
                  </a:cubicBezTo>
                  <a:cubicBezTo>
                    <a:pt x="402" y="1396"/>
                    <a:pt x="402" y="1396"/>
                    <a:pt x="402" y="1396"/>
                  </a:cubicBezTo>
                  <a:cubicBezTo>
                    <a:pt x="402" y="1396"/>
                    <a:pt x="402" y="1396"/>
                    <a:pt x="402" y="1396"/>
                  </a:cubicBezTo>
                  <a:cubicBezTo>
                    <a:pt x="401" y="1396"/>
                    <a:pt x="401" y="1396"/>
                    <a:pt x="401" y="1396"/>
                  </a:cubicBezTo>
                  <a:cubicBezTo>
                    <a:pt x="401" y="1396"/>
                    <a:pt x="401" y="1396"/>
                    <a:pt x="401" y="1396"/>
                  </a:cubicBezTo>
                  <a:cubicBezTo>
                    <a:pt x="400" y="1396"/>
                    <a:pt x="400" y="1396"/>
                    <a:pt x="400" y="1396"/>
                  </a:cubicBezTo>
                  <a:cubicBezTo>
                    <a:pt x="400" y="1396"/>
                    <a:pt x="400" y="1396"/>
                    <a:pt x="400" y="1396"/>
                  </a:cubicBezTo>
                  <a:cubicBezTo>
                    <a:pt x="400" y="1396"/>
                    <a:pt x="400" y="1396"/>
                    <a:pt x="400" y="1396"/>
                  </a:cubicBezTo>
                  <a:cubicBezTo>
                    <a:pt x="400" y="1396"/>
                    <a:pt x="400" y="1396"/>
                    <a:pt x="400" y="1396"/>
                  </a:cubicBezTo>
                  <a:cubicBezTo>
                    <a:pt x="399" y="1395"/>
                    <a:pt x="399" y="1395"/>
                    <a:pt x="399" y="1395"/>
                  </a:cubicBezTo>
                  <a:cubicBezTo>
                    <a:pt x="399" y="1395"/>
                    <a:pt x="399" y="1395"/>
                    <a:pt x="399" y="1395"/>
                  </a:cubicBezTo>
                  <a:cubicBezTo>
                    <a:pt x="391" y="1394"/>
                    <a:pt x="384" y="1389"/>
                    <a:pt x="382" y="1382"/>
                  </a:cubicBezTo>
                  <a:cubicBezTo>
                    <a:pt x="382" y="1382"/>
                    <a:pt x="382" y="1382"/>
                    <a:pt x="382" y="1382"/>
                  </a:cubicBezTo>
                  <a:cubicBezTo>
                    <a:pt x="381" y="1380"/>
                    <a:pt x="381" y="1380"/>
                    <a:pt x="381" y="1380"/>
                  </a:cubicBezTo>
                  <a:cubicBezTo>
                    <a:pt x="381" y="1380"/>
                    <a:pt x="381" y="1380"/>
                    <a:pt x="381" y="1380"/>
                  </a:cubicBezTo>
                  <a:cubicBezTo>
                    <a:pt x="381" y="1380"/>
                    <a:pt x="381" y="1380"/>
                    <a:pt x="381" y="1380"/>
                  </a:cubicBezTo>
                  <a:cubicBezTo>
                    <a:pt x="381" y="1379"/>
                    <a:pt x="381" y="1379"/>
                    <a:pt x="381" y="1379"/>
                  </a:cubicBezTo>
                  <a:cubicBezTo>
                    <a:pt x="381" y="1379"/>
                    <a:pt x="381" y="1379"/>
                    <a:pt x="381" y="1379"/>
                  </a:cubicBezTo>
                  <a:cubicBezTo>
                    <a:pt x="381" y="1379"/>
                    <a:pt x="381" y="1379"/>
                    <a:pt x="381" y="1379"/>
                  </a:cubicBezTo>
                  <a:cubicBezTo>
                    <a:pt x="381" y="1378"/>
                    <a:pt x="381" y="1378"/>
                    <a:pt x="381" y="1378"/>
                  </a:cubicBezTo>
                  <a:cubicBezTo>
                    <a:pt x="381" y="1378"/>
                    <a:pt x="381" y="1378"/>
                    <a:pt x="381" y="1378"/>
                  </a:cubicBezTo>
                  <a:cubicBezTo>
                    <a:pt x="381" y="1378"/>
                    <a:pt x="381" y="1378"/>
                    <a:pt x="381" y="1378"/>
                  </a:cubicBezTo>
                  <a:cubicBezTo>
                    <a:pt x="380" y="1371"/>
                    <a:pt x="380" y="1371"/>
                    <a:pt x="380" y="1371"/>
                  </a:cubicBezTo>
                  <a:cubicBezTo>
                    <a:pt x="380" y="1371"/>
                    <a:pt x="380" y="1371"/>
                    <a:pt x="380" y="1371"/>
                  </a:cubicBezTo>
                  <a:cubicBezTo>
                    <a:pt x="380" y="1371"/>
                    <a:pt x="380" y="1371"/>
                    <a:pt x="380" y="1371"/>
                  </a:cubicBezTo>
                  <a:cubicBezTo>
                    <a:pt x="381" y="1368"/>
                    <a:pt x="381" y="1368"/>
                    <a:pt x="381" y="1368"/>
                  </a:cubicBezTo>
                  <a:cubicBezTo>
                    <a:pt x="503" y="766"/>
                    <a:pt x="503" y="766"/>
                    <a:pt x="503" y="766"/>
                  </a:cubicBezTo>
                  <a:cubicBezTo>
                    <a:pt x="503" y="766"/>
                    <a:pt x="503" y="766"/>
                    <a:pt x="503" y="766"/>
                  </a:cubicBezTo>
                  <a:cubicBezTo>
                    <a:pt x="510" y="733"/>
                    <a:pt x="510" y="733"/>
                    <a:pt x="510" y="733"/>
                  </a:cubicBezTo>
                  <a:cubicBezTo>
                    <a:pt x="510" y="732"/>
                    <a:pt x="510" y="732"/>
                    <a:pt x="510" y="732"/>
                  </a:cubicBezTo>
                  <a:cubicBezTo>
                    <a:pt x="510" y="732"/>
                    <a:pt x="510" y="732"/>
                    <a:pt x="510" y="732"/>
                  </a:cubicBezTo>
                  <a:cubicBezTo>
                    <a:pt x="516" y="720"/>
                    <a:pt x="516" y="720"/>
                    <a:pt x="516" y="720"/>
                  </a:cubicBezTo>
                  <a:cubicBezTo>
                    <a:pt x="517" y="719"/>
                    <a:pt x="517" y="719"/>
                    <a:pt x="517" y="719"/>
                  </a:cubicBezTo>
                  <a:cubicBezTo>
                    <a:pt x="517" y="718"/>
                    <a:pt x="517" y="718"/>
                    <a:pt x="517" y="718"/>
                  </a:cubicBezTo>
                  <a:cubicBezTo>
                    <a:pt x="517" y="718"/>
                    <a:pt x="517" y="718"/>
                    <a:pt x="517" y="718"/>
                  </a:cubicBezTo>
                  <a:cubicBezTo>
                    <a:pt x="518" y="717"/>
                    <a:pt x="518" y="717"/>
                    <a:pt x="518" y="717"/>
                  </a:cubicBezTo>
                  <a:cubicBezTo>
                    <a:pt x="518" y="717"/>
                    <a:pt x="518" y="717"/>
                    <a:pt x="518" y="717"/>
                  </a:cubicBezTo>
                  <a:cubicBezTo>
                    <a:pt x="519" y="716"/>
                    <a:pt x="519" y="716"/>
                    <a:pt x="519" y="716"/>
                  </a:cubicBezTo>
                  <a:cubicBezTo>
                    <a:pt x="519" y="716"/>
                    <a:pt x="519" y="716"/>
                    <a:pt x="519" y="716"/>
                  </a:cubicBezTo>
                  <a:cubicBezTo>
                    <a:pt x="532" y="708"/>
                    <a:pt x="532" y="708"/>
                    <a:pt x="532" y="708"/>
                  </a:cubicBezTo>
                  <a:cubicBezTo>
                    <a:pt x="532" y="708"/>
                    <a:pt x="532" y="708"/>
                    <a:pt x="532" y="708"/>
                  </a:cubicBezTo>
                  <a:cubicBezTo>
                    <a:pt x="532" y="708"/>
                    <a:pt x="532" y="708"/>
                    <a:pt x="532" y="708"/>
                  </a:cubicBezTo>
                  <a:cubicBezTo>
                    <a:pt x="543" y="705"/>
                    <a:pt x="543" y="705"/>
                    <a:pt x="543" y="705"/>
                  </a:cubicBezTo>
                  <a:cubicBezTo>
                    <a:pt x="544" y="705"/>
                    <a:pt x="544" y="705"/>
                    <a:pt x="544" y="705"/>
                  </a:cubicBezTo>
                  <a:cubicBezTo>
                    <a:pt x="555" y="705"/>
                    <a:pt x="555" y="705"/>
                    <a:pt x="555" y="705"/>
                  </a:cubicBezTo>
                  <a:cubicBezTo>
                    <a:pt x="557" y="705"/>
                    <a:pt x="557" y="705"/>
                    <a:pt x="557" y="705"/>
                  </a:cubicBezTo>
                  <a:cubicBezTo>
                    <a:pt x="786" y="705"/>
                    <a:pt x="786" y="705"/>
                    <a:pt x="786" y="705"/>
                  </a:cubicBezTo>
                  <a:cubicBezTo>
                    <a:pt x="802" y="705"/>
                    <a:pt x="821" y="716"/>
                    <a:pt x="829" y="729"/>
                  </a:cubicBezTo>
                  <a:cubicBezTo>
                    <a:pt x="1127" y="1178"/>
                    <a:pt x="1127" y="1178"/>
                    <a:pt x="1127" y="1178"/>
                  </a:cubicBezTo>
                  <a:cubicBezTo>
                    <a:pt x="1244" y="590"/>
                    <a:pt x="1244" y="590"/>
                    <a:pt x="1244" y="590"/>
                  </a:cubicBezTo>
                  <a:cubicBezTo>
                    <a:pt x="557" y="590"/>
                    <a:pt x="557" y="590"/>
                    <a:pt x="557" y="590"/>
                  </a:cubicBezTo>
                  <a:cubicBezTo>
                    <a:pt x="555" y="590"/>
                    <a:pt x="555" y="590"/>
                    <a:pt x="555" y="590"/>
                  </a:cubicBezTo>
                  <a:cubicBezTo>
                    <a:pt x="475" y="590"/>
                    <a:pt x="475" y="590"/>
                    <a:pt x="475" y="590"/>
                  </a:cubicBezTo>
                  <a:cubicBezTo>
                    <a:pt x="435" y="590"/>
                    <a:pt x="395" y="593"/>
                    <a:pt x="357" y="600"/>
                  </a:cubicBezTo>
                  <a:cubicBezTo>
                    <a:pt x="162" y="632"/>
                    <a:pt x="0" y="756"/>
                    <a:pt x="0" y="1037"/>
                  </a:cubicBezTo>
                  <a:cubicBezTo>
                    <a:pt x="0" y="1321"/>
                    <a:pt x="239" y="1662"/>
                    <a:pt x="616" y="1772"/>
                  </a:cubicBezTo>
                  <a:cubicBezTo>
                    <a:pt x="694" y="1794"/>
                    <a:pt x="779" y="1807"/>
                    <a:pt x="868" y="1807"/>
                  </a:cubicBezTo>
                  <a:cubicBezTo>
                    <a:pt x="873" y="1807"/>
                    <a:pt x="873" y="1807"/>
                    <a:pt x="873" y="1807"/>
                  </a:cubicBezTo>
                  <a:cubicBezTo>
                    <a:pt x="1020" y="1806"/>
                    <a:pt x="1158" y="1770"/>
                    <a:pt x="1280" y="1707"/>
                  </a:cubicBezTo>
                  <a:cubicBezTo>
                    <a:pt x="1285" y="1705"/>
                    <a:pt x="1285" y="1705"/>
                    <a:pt x="1285" y="1705"/>
                  </a:cubicBezTo>
                  <a:cubicBezTo>
                    <a:pt x="1286" y="1704"/>
                    <a:pt x="1286" y="1704"/>
                    <a:pt x="1286" y="1704"/>
                  </a:cubicBezTo>
                  <a:cubicBezTo>
                    <a:pt x="1291" y="1702"/>
                    <a:pt x="1291" y="1702"/>
                    <a:pt x="1291" y="1702"/>
                  </a:cubicBezTo>
                  <a:cubicBezTo>
                    <a:pt x="1292" y="1701"/>
                    <a:pt x="1292" y="1701"/>
                    <a:pt x="1292" y="1701"/>
                  </a:cubicBezTo>
                  <a:cubicBezTo>
                    <a:pt x="1295" y="1699"/>
                    <a:pt x="1295" y="1699"/>
                    <a:pt x="1295" y="1699"/>
                  </a:cubicBezTo>
                  <a:cubicBezTo>
                    <a:pt x="1297" y="1698"/>
                    <a:pt x="1297" y="1698"/>
                    <a:pt x="1297" y="1698"/>
                  </a:cubicBezTo>
                  <a:cubicBezTo>
                    <a:pt x="1301" y="1696"/>
                    <a:pt x="1301" y="1696"/>
                    <a:pt x="1301" y="1696"/>
                  </a:cubicBezTo>
                  <a:cubicBezTo>
                    <a:pt x="1302" y="1695"/>
                    <a:pt x="1302" y="1695"/>
                    <a:pt x="1302" y="1695"/>
                  </a:cubicBezTo>
                  <a:cubicBezTo>
                    <a:pt x="1306" y="1693"/>
                    <a:pt x="1306" y="1693"/>
                    <a:pt x="1306" y="1693"/>
                  </a:cubicBezTo>
                  <a:cubicBezTo>
                    <a:pt x="1307" y="1693"/>
                    <a:pt x="1307" y="1693"/>
                    <a:pt x="1307" y="1693"/>
                  </a:cubicBezTo>
                  <a:cubicBezTo>
                    <a:pt x="1311" y="1690"/>
                    <a:pt x="1311" y="1690"/>
                    <a:pt x="1311" y="1690"/>
                  </a:cubicBezTo>
                  <a:cubicBezTo>
                    <a:pt x="1313" y="1689"/>
                    <a:pt x="1313" y="1689"/>
                    <a:pt x="1313" y="1689"/>
                  </a:cubicBezTo>
                  <a:cubicBezTo>
                    <a:pt x="1317" y="1687"/>
                    <a:pt x="1317" y="1687"/>
                    <a:pt x="1317" y="1687"/>
                  </a:cubicBezTo>
                  <a:cubicBezTo>
                    <a:pt x="1318" y="1687"/>
                    <a:pt x="1318" y="1687"/>
                    <a:pt x="1318" y="1687"/>
                  </a:cubicBezTo>
                  <a:cubicBezTo>
                    <a:pt x="1322" y="1684"/>
                    <a:pt x="1322" y="1684"/>
                    <a:pt x="1322" y="1684"/>
                  </a:cubicBezTo>
                  <a:cubicBezTo>
                    <a:pt x="1323" y="1684"/>
                    <a:pt x="1323" y="1684"/>
                    <a:pt x="1323" y="1684"/>
                  </a:cubicBezTo>
                  <a:cubicBezTo>
                    <a:pt x="1327" y="1681"/>
                    <a:pt x="1327" y="1681"/>
                    <a:pt x="1327" y="1681"/>
                  </a:cubicBezTo>
                  <a:cubicBezTo>
                    <a:pt x="1329" y="1680"/>
                    <a:pt x="1329" y="1680"/>
                    <a:pt x="1329" y="1680"/>
                  </a:cubicBezTo>
                  <a:cubicBezTo>
                    <a:pt x="1332" y="1678"/>
                    <a:pt x="1332" y="1678"/>
                    <a:pt x="1332" y="1678"/>
                  </a:cubicBezTo>
                  <a:cubicBezTo>
                    <a:pt x="1333" y="1677"/>
                    <a:pt x="1333" y="1677"/>
                    <a:pt x="1333" y="1677"/>
                  </a:cubicBezTo>
                  <a:cubicBezTo>
                    <a:pt x="1338" y="1675"/>
                    <a:pt x="1338" y="1675"/>
                    <a:pt x="1338" y="1675"/>
                  </a:cubicBezTo>
                  <a:cubicBezTo>
                    <a:pt x="1339" y="1674"/>
                    <a:pt x="1339" y="1674"/>
                    <a:pt x="1339" y="1674"/>
                  </a:cubicBezTo>
                  <a:cubicBezTo>
                    <a:pt x="1343" y="1672"/>
                    <a:pt x="1343" y="1672"/>
                    <a:pt x="1343" y="1672"/>
                  </a:cubicBezTo>
                  <a:cubicBezTo>
                    <a:pt x="1343" y="1671"/>
                    <a:pt x="1343" y="1671"/>
                    <a:pt x="1343" y="1671"/>
                  </a:cubicBezTo>
                  <a:cubicBezTo>
                    <a:pt x="1348" y="1669"/>
                    <a:pt x="1348" y="1669"/>
                    <a:pt x="1348" y="1669"/>
                  </a:cubicBezTo>
                  <a:cubicBezTo>
                    <a:pt x="1349" y="1668"/>
                    <a:pt x="1349" y="1668"/>
                    <a:pt x="1349" y="1668"/>
                  </a:cubicBezTo>
                  <a:cubicBezTo>
                    <a:pt x="1353" y="1665"/>
                    <a:pt x="1353" y="1665"/>
                    <a:pt x="1353" y="1665"/>
                  </a:cubicBezTo>
                  <a:cubicBezTo>
                    <a:pt x="1354" y="1665"/>
                    <a:pt x="1354" y="1665"/>
                    <a:pt x="1354" y="1665"/>
                  </a:cubicBezTo>
                  <a:cubicBezTo>
                    <a:pt x="1358" y="1662"/>
                    <a:pt x="1358" y="1662"/>
                    <a:pt x="1358" y="1662"/>
                  </a:cubicBezTo>
                  <a:cubicBezTo>
                    <a:pt x="1359" y="1661"/>
                    <a:pt x="1359" y="1661"/>
                    <a:pt x="1359" y="1661"/>
                  </a:cubicBezTo>
                  <a:cubicBezTo>
                    <a:pt x="1363" y="1659"/>
                    <a:pt x="1363" y="1659"/>
                    <a:pt x="1363" y="1659"/>
                  </a:cubicBezTo>
                  <a:cubicBezTo>
                    <a:pt x="1364" y="1658"/>
                    <a:pt x="1364" y="1658"/>
                    <a:pt x="1364" y="1658"/>
                  </a:cubicBezTo>
                  <a:cubicBezTo>
                    <a:pt x="1368" y="1655"/>
                    <a:pt x="1368" y="1655"/>
                    <a:pt x="1368" y="1655"/>
                  </a:cubicBezTo>
                  <a:cubicBezTo>
                    <a:pt x="1369" y="1655"/>
                    <a:pt x="1369" y="1655"/>
                    <a:pt x="1369" y="1655"/>
                  </a:cubicBezTo>
                  <a:cubicBezTo>
                    <a:pt x="1373" y="1652"/>
                    <a:pt x="1373" y="1652"/>
                    <a:pt x="1373" y="1652"/>
                  </a:cubicBezTo>
                  <a:cubicBezTo>
                    <a:pt x="1374" y="1651"/>
                    <a:pt x="1374" y="1651"/>
                    <a:pt x="1374" y="1651"/>
                  </a:cubicBezTo>
                  <a:cubicBezTo>
                    <a:pt x="1378" y="1648"/>
                    <a:pt x="1378" y="1648"/>
                    <a:pt x="1378" y="1648"/>
                  </a:cubicBezTo>
                  <a:cubicBezTo>
                    <a:pt x="1379" y="1648"/>
                    <a:pt x="1379" y="1648"/>
                    <a:pt x="1379" y="1648"/>
                  </a:cubicBezTo>
                  <a:cubicBezTo>
                    <a:pt x="1383" y="1645"/>
                    <a:pt x="1383" y="1645"/>
                    <a:pt x="1383" y="1645"/>
                  </a:cubicBezTo>
                  <a:cubicBezTo>
                    <a:pt x="1384" y="1645"/>
                    <a:pt x="1384" y="1645"/>
                    <a:pt x="1384" y="1645"/>
                  </a:cubicBezTo>
                  <a:cubicBezTo>
                    <a:pt x="1388" y="1642"/>
                    <a:pt x="1388" y="1642"/>
                    <a:pt x="1388" y="1642"/>
                  </a:cubicBezTo>
                  <a:cubicBezTo>
                    <a:pt x="1389" y="1641"/>
                    <a:pt x="1389" y="1641"/>
                    <a:pt x="1389" y="1641"/>
                  </a:cubicBezTo>
                  <a:cubicBezTo>
                    <a:pt x="1393" y="1638"/>
                    <a:pt x="1393" y="1638"/>
                    <a:pt x="1393" y="1638"/>
                  </a:cubicBezTo>
                  <a:cubicBezTo>
                    <a:pt x="1394" y="1638"/>
                    <a:pt x="1394" y="1638"/>
                    <a:pt x="1394" y="1638"/>
                  </a:cubicBezTo>
                  <a:cubicBezTo>
                    <a:pt x="1398" y="1635"/>
                    <a:pt x="1398" y="1635"/>
                    <a:pt x="1398" y="1635"/>
                  </a:cubicBezTo>
                  <a:cubicBezTo>
                    <a:pt x="1399" y="1634"/>
                    <a:pt x="1399" y="1634"/>
                    <a:pt x="1399" y="1634"/>
                  </a:cubicBezTo>
                  <a:cubicBezTo>
                    <a:pt x="1403" y="1631"/>
                    <a:pt x="1403" y="1631"/>
                    <a:pt x="1403" y="1631"/>
                  </a:cubicBezTo>
                  <a:cubicBezTo>
                    <a:pt x="1403" y="1631"/>
                    <a:pt x="1403" y="1631"/>
                    <a:pt x="1403" y="1631"/>
                  </a:cubicBezTo>
                  <a:cubicBezTo>
                    <a:pt x="1408" y="1628"/>
                    <a:pt x="1408" y="1628"/>
                    <a:pt x="1408" y="1628"/>
                  </a:cubicBezTo>
                  <a:cubicBezTo>
                    <a:pt x="1408" y="1627"/>
                    <a:pt x="1408" y="1627"/>
                    <a:pt x="1408" y="1627"/>
                  </a:cubicBezTo>
                  <a:cubicBezTo>
                    <a:pt x="1417" y="1620"/>
                    <a:pt x="1417" y="1620"/>
                    <a:pt x="1417" y="1620"/>
                  </a:cubicBezTo>
                  <a:cubicBezTo>
                    <a:pt x="1418" y="1620"/>
                    <a:pt x="1418" y="1620"/>
                    <a:pt x="1418" y="1620"/>
                  </a:cubicBezTo>
                  <a:cubicBezTo>
                    <a:pt x="1422" y="1616"/>
                    <a:pt x="1422" y="1616"/>
                    <a:pt x="1422" y="1616"/>
                  </a:cubicBezTo>
                  <a:cubicBezTo>
                    <a:pt x="1422" y="1616"/>
                    <a:pt x="1422" y="1616"/>
                    <a:pt x="1422" y="1616"/>
                  </a:cubicBezTo>
                  <a:cubicBezTo>
                    <a:pt x="1427" y="1613"/>
                    <a:pt x="1427" y="1613"/>
                    <a:pt x="1427" y="1613"/>
                  </a:cubicBezTo>
                  <a:cubicBezTo>
                    <a:pt x="1427" y="1613"/>
                    <a:pt x="1427" y="1613"/>
                    <a:pt x="1427" y="1613"/>
                  </a:cubicBezTo>
                  <a:cubicBezTo>
                    <a:pt x="1432" y="1609"/>
                    <a:pt x="1432" y="1609"/>
                    <a:pt x="1432" y="1609"/>
                  </a:cubicBezTo>
                  <a:cubicBezTo>
                    <a:pt x="1432" y="1609"/>
                    <a:pt x="1432" y="1609"/>
                    <a:pt x="1432" y="1609"/>
                  </a:cubicBezTo>
                  <a:cubicBezTo>
                    <a:pt x="1441" y="1601"/>
                    <a:pt x="1441" y="1601"/>
                    <a:pt x="1441" y="1601"/>
                  </a:cubicBezTo>
                  <a:cubicBezTo>
                    <a:pt x="1441" y="1601"/>
                    <a:pt x="1441" y="1601"/>
                    <a:pt x="1441" y="1601"/>
                  </a:cubicBezTo>
                  <a:cubicBezTo>
                    <a:pt x="1450" y="1594"/>
                    <a:pt x="1450" y="1594"/>
                    <a:pt x="1450" y="1594"/>
                  </a:cubicBezTo>
                  <a:cubicBezTo>
                    <a:pt x="1450" y="1594"/>
                    <a:pt x="1450" y="1594"/>
                    <a:pt x="1450" y="1594"/>
                  </a:cubicBezTo>
                  <a:cubicBezTo>
                    <a:pt x="1464" y="1582"/>
                    <a:pt x="1464" y="1582"/>
                    <a:pt x="1464" y="1582"/>
                  </a:cubicBezTo>
                  <a:cubicBezTo>
                    <a:pt x="1464" y="1582"/>
                    <a:pt x="1464" y="1582"/>
                    <a:pt x="1464" y="1582"/>
                  </a:cubicBezTo>
                  <a:cubicBezTo>
                    <a:pt x="1474" y="1573"/>
                    <a:pt x="1485" y="1563"/>
                    <a:pt x="1495" y="1554"/>
                  </a:cubicBezTo>
                  <a:cubicBezTo>
                    <a:pt x="1495" y="1553"/>
                    <a:pt x="1495" y="1553"/>
                    <a:pt x="1495" y="1553"/>
                  </a:cubicBezTo>
                  <a:cubicBezTo>
                    <a:pt x="1503" y="1545"/>
                    <a:pt x="1503" y="1545"/>
                    <a:pt x="1503" y="1545"/>
                  </a:cubicBezTo>
                  <a:cubicBezTo>
                    <a:pt x="1504" y="1545"/>
                    <a:pt x="1504" y="1545"/>
                    <a:pt x="1504" y="1545"/>
                  </a:cubicBezTo>
                  <a:cubicBezTo>
                    <a:pt x="1508" y="1541"/>
                    <a:pt x="1508" y="1541"/>
                    <a:pt x="1508" y="1541"/>
                  </a:cubicBezTo>
                  <a:cubicBezTo>
                    <a:pt x="1508" y="1541"/>
                    <a:pt x="1508" y="1541"/>
                    <a:pt x="1508" y="1541"/>
                  </a:cubicBezTo>
                  <a:cubicBezTo>
                    <a:pt x="1512" y="1537"/>
                    <a:pt x="1512" y="1537"/>
                    <a:pt x="1512" y="1537"/>
                  </a:cubicBezTo>
                  <a:cubicBezTo>
                    <a:pt x="1512" y="1536"/>
                    <a:pt x="1512" y="1536"/>
                    <a:pt x="1512" y="1536"/>
                  </a:cubicBezTo>
                  <a:cubicBezTo>
                    <a:pt x="1516" y="1533"/>
                    <a:pt x="1516" y="1533"/>
                    <a:pt x="1516" y="1533"/>
                  </a:cubicBezTo>
                  <a:cubicBezTo>
                    <a:pt x="1516" y="1532"/>
                    <a:pt x="1516" y="1532"/>
                    <a:pt x="1516" y="1532"/>
                  </a:cubicBezTo>
                  <a:cubicBezTo>
                    <a:pt x="1520" y="1528"/>
                    <a:pt x="1520" y="1528"/>
                    <a:pt x="1520" y="1528"/>
                  </a:cubicBezTo>
                  <a:cubicBezTo>
                    <a:pt x="1520" y="1528"/>
                    <a:pt x="1520" y="1528"/>
                    <a:pt x="1520" y="1528"/>
                  </a:cubicBezTo>
                  <a:cubicBezTo>
                    <a:pt x="1524" y="1524"/>
                    <a:pt x="1524" y="1524"/>
                    <a:pt x="1524" y="1524"/>
                  </a:cubicBezTo>
                  <a:cubicBezTo>
                    <a:pt x="1525" y="1523"/>
                    <a:pt x="1525" y="1523"/>
                    <a:pt x="1525" y="1523"/>
                  </a:cubicBezTo>
                  <a:cubicBezTo>
                    <a:pt x="1528" y="1519"/>
                    <a:pt x="1528" y="1519"/>
                    <a:pt x="1528" y="1519"/>
                  </a:cubicBezTo>
                  <a:cubicBezTo>
                    <a:pt x="1529" y="1519"/>
                    <a:pt x="1529" y="1519"/>
                    <a:pt x="1529" y="1519"/>
                  </a:cubicBezTo>
                  <a:cubicBezTo>
                    <a:pt x="1532" y="1516"/>
                    <a:pt x="1532" y="1516"/>
                    <a:pt x="1532" y="1516"/>
                  </a:cubicBezTo>
                  <a:cubicBezTo>
                    <a:pt x="1533" y="1514"/>
                    <a:pt x="1533" y="1514"/>
                    <a:pt x="1533" y="1514"/>
                  </a:cubicBezTo>
                  <a:cubicBezTo>
                    <a:pt x="1536" y="1511"/>
                    <a:pt x="1536" y="1511"/>
                    <a:pt x="1536" y="1511"/>
                  </a:cubicBezTo>
                  <a:cubicBezTo>
                    <a:pt x="1538" y="1509"/>
                    <a:pt x="1538" y="1509"/>
                    <a:pt x="1538" y="1509"/>
                  </a:cubicBezTo>
                  <a:cubicBezTo>
                    <a:pt x="1539" y="1507"/>
                    <a:pt x="1539" y="1507"/>
                    <a:pt x="1539" y="1507"/>
                  </a:cubicBezTo>
                  <a:cubicBezTo>
                    <a:pt x="1543" y="1504"/>
                    <a:pt x="1543" y="1504"/>
                    <a:pt x="1543" y="1504"/>
                  </a:cubicBezTo>
                  <a:cubicBezTo>
                    <a:pt x="1544" y="1502"/>
                    <a:pt x="1544" y="1502"/>
                    <a:pt x="1544" y="1502"/>
                  </a:cubicBezTo>
                  <a:cubicBezTo>
                    <a:pt x="1546" y="1500"/>
                    <a:pt x="1546" y="1500"/>
                    <a:pt x="1546" y="1500"/>
                  </a:cubicBezTo>
                  <a:cubicBezTo>
                    <a:pt x="1547" y="1499"/>
                    <a:pt x="1547" y="1499"/>
                    <a:pt x="1547" y="1499"/>
                  </a:cubicBezTo>
                  <a:cubicBezTo>
                    <a:pt x="1655" y="1376"/>
                    <a:pt x="1730" y="1224"/>
                    <a:pt x="1758" y="1056"/>
                  </a:cubicBezTo>
                  <a:cubicBezTo>
                    <a:pt x="1758" y="1056"/>
                    <a:pt x="1758" y="1056"/>
                    <a:pt x="1758" y="1056"/>
                  </a:cubicBezTo>
                  <a:cubicBezTo>
                    <a:pt x="1759" y="1052"/>
                    <a:pt x="1759" y="1052"/>
                    <a:pt x="1759" y="1052"/>
                  </a:cubicBezTo>
                  <a:cubicBezTo>
                    <a:pt x="1759" y="1052"/>
                    <a:pt x="1759" y="1052"/>
                    <a:pt x="1759" y="1052"/>
                  </a:cubicBezTo>
                  <a:cubicBezTo>
                    <a:pt x="1760" y="1048"/>
                    <a:pt x="1760" y="1048"/>
                    <a:pt x="1760" y="1048"/>
                  </a:cubicBezTo>
                  <a:cubicBezTo>
                    <a:pt x="1760" y="1048"/>
                    <a:pt x="1760" y="1048"/>
                    <a:pt x="1760" y="1048"/>
                  </a:cubicBezTo>
                  <a:cubicBezTo>
                    <a:pt x="1761" y="1037"/>
                    <a:pt x="1761" y="1037"/>
                    <a:pt x="1761" y="1037"/>
                  </a:cubicBezTo>
                  <a:cubicBezTo>
                    <a:pt x="1761" y="1036"/>
                    <a:pt x="1761" y="1036"/>
                    <a:pt x="1761" y="1036"/>
                  </a:cubicBezTo>
                  <a:cubicBezTo>
                    <a:pt x="1762" y="1033"/>
                    <a:pt x="1762" y="1033"/>
                    <a:pt x="1762" y="1033"/>
                  </a:cubicBezTo>
                  <a:cubicBezTo>
                    <a:pt x="1762" y="1032"/>
                    <a:pt x="1762" y="1032"/>
                    <a:pt x="1762" y="1032"/>
                  </a:cubicBezTo>
                  <a:cubicBezTo>
                    <a:pt x="1762" y="1029"/>
                    <a:pt x="1762" y="1029"/>
                    <a:pt x="1762" y="1029"/>
                  </a:cubicBezTo>
                  <a:cubicBezTo>
                    <a:pt x="1763" y="1028"/>
                    <a:pt x="1763" y="1028"/>
                    <a:pt x="1763" y="1028"/>
                  </a:cubicBezTo>
                  <a:cubicBezTo>
                    <a:pt x="1763" y="1025"/>
                    <a:pt x="1763" y="1025"/>
                    <a:pt x="1763" y="1025"/>
                  </a:cubicBezTo>
                  <a:cubicBezTo>
                    <a:pt x="1763" y="1024"/>
                    <a:pt x="1763" y="1024"/>
                    <a:pt x="1763" y="1024"/>
                  </a:cubicBezTo>
                  <a:cubicBezTo>
                    <a:pt x="1764" y="1014"/>
                    <a:pt x="1764" y="1014"/>
                    <a:pt x="1764" y="1014"/>
                  </a:cubicBezTo>
                  <a:cubicBezTo>
                    <a:pt x="1765" y="1012"/>
                    <a:pt x="1765" y="1012"/>
                    <a:pt x="1765" y="1012"/>
                  </a:cubicBezTo>
                  <a:cubicBezTo>
                    <a:pt x="1765" y="1010"/>
                    <a:pt x="1765" y="1010"/>
                    <a:pt x="1765" y="1010"/>
                  </a:cubicBezTo>
                  <a:cubicBezTo>
                    <a:pt x="1765" y="1008"/>
                    <a:pt x="1765" y="1008"/>
                    <a:pt x="1765" y="1008"/>
                  </a:cubicBezTo>
                  <a:cubicBezTo>
                    <a:pt x="1765" y="1005"/>
                    <a:pt x="1765" y="1005"/>
                    <a:pt x="1765" y="1005"/>
                  </a:cubicBezTo>
                  <a:cubicBezTo>
                    <a:pt x="1766" y="1004"/>
                    <a:pt x="1766" y="1004"/>
                    <a:pt x="1766" y="1004"/>
                  </a:cubicBezTo>
                  <a:cubicBezTo>
                    <a:pt x="1766" y="1001"/>
                    <a:pt x="1766" y="1001"/>
                    <a:pt x="1766" y="1001"/>
                  </a:cubicBezTo>
                  <a:cubicBezTo>
                    <a:pt x="1766" y="999"/>
                    <a:pt x="1766" y="999"/>
                    <a:pt x="1766" y="999"/>
                  </a:cubicBezTo>
                  <a:cubicBezTo>
                    <a:pt x="1767" y="994"/>
                    <a:pt x="1767" y="994"/>
                    <a:pt x="1767" y="994"/>
                  </a:cubicBezTo>
                  <a:cubicBezTo>
                    <a:pt x="1767" y="993"/>
                    <a:pt x="1767" y="993"/>
                    <a:pt x="1767" y="993"/>
                  </a:cubicBezTo>
                  <a:cubicBezTo>
                    <a:pt x="1767" y="990"/>
                    <a:pt x="1767" y="990"/>
                    <a:pt x="1767" y="990"/>
                  </a:cubicBezTo>
                  <a:cubicBezTo>
                    <a:pt x="1767" y="988"/>
                    <a:pt x="1767" y="988"/>
                    <a:pt x="1767" y="988"/>
                  </a:cubicBezTo>
                  <a:cubicBezTo>
                    <a:pt x="1767" y="986"/>
                    <a:pt x="1767" y="986"/>
                    <a:pt x="1767" y="986"/>
                  </a:cubicBezTo>
                  <a:cubicBezTo>
                    <a:pt x="1768" y="984"/>
                    <a:pt x="1768" y="984"/>
                    <a:pt x="1768" y="984"/>
                  </a:cubicBezTo>
                  <a:cubicBezTo>
                    <a:pt x="1768" y="981"/>
                    <a:pt x="1768" y="981"/>
                    <a:pt x="1768" y="981"/>
                  </a:cubicBezTo>
                  <a:cubicBezTo>
                    <a:pt x="1768" y="979"/>
                    <a:pt x="1768" y="979"/>
                    <a:pt x="1768" y="979"/>
                  </a:cubicBezTo>
                  <a:cubicBezTo>
                    <a:pt x="1768" y="977"/>
                    <a:pt x="1768" y="977"/>
                    <a:pt x="1768" y="977"/>
                  </a:cubicBezTo>
                  <a:cubicBezTo>
                    <a:pt x="1768" y="974"/>
                    <a:pt x="1768" y="974"/>
                    <a:pt x="1768" y="974"/>
                  </a:cubicBezTo>
                  <a:cubicBezTo>
                    <a:pt x="1769" y="971"/>
                    <a:pt x="1769" y="971"/>
                    <a:pt x="1769" y="971"/>
                  </a:cubicBezTo>
                  <a:cubicBezTo>
                    <a:pt x="1769" y="968"/>
                    <a:pt x="1769" y="968"/>
                    <a:pt x="1769" y="968"/>
                  </a:cubicBezTo>
                  <a:cubicBezTo>
                    <a:pt x="1769" y="966"/>
                    <a:pt x="1769" y="966"/>
                    <a:pt x="1769" y="966"/>
                  </a:cubicBezTo>
                  <a:cubicBezTo>
                    <a:pt x="1769" y="964"/>
                    <a:pt x="1769" y="964"/>
                    <a:pt x="1769" y="964"/>
                  </a:cubicBezTo>
                  <a:cubicBezTo>
                    <a:pt x="1769" y="962"/>
                    <a:pt x="1769" y="962"/>
                    <a:pt x="1769" y="962"/>
                  </a:cubicBezTo>
                  <a:cubicBezTo>
                    <a:pt x="1769" y="959"/>
                    <a:pt x="1769" y="959"/>
                    <a:pt x="1769" y="959"/>
                  </a:cubicBezTo>
                  <a:cubicBezTo>
                    <a:pt x="1769" y="957"/>
                    <a:pt x="1769" y="957"/>
                    <a:pt x="1769" y="957"/>
                  </a:cubicBezTo>
                  <a:cubicBezTo>
                    <a:pt x="1770" y="954"/>
                    <a:pt x="1770" y="954"/>
                    <a:pt x="1770" y="954"/>
                  </a:cubicBezTo>
                  <a:cubicBezTo>
                    <a:pt x="1770" y="953"/>
                    <a:pt x="1770" y="953"/>
                    <a:pt x="1770" y="953"/>
                  </a:cubicBezTo>
                  <a:cubicBezTo>
                    <a:pt x="1770" y="948"/>
                    <a:pt x="1770" y="948"/>
                    <a:pt x="1770" y="948"/>
                  </a:cubicBezTo>
                  <a:cubicBezTo>
                    <a:pt x="1770" y="947"/>
                    <a:pt x="1770" y="947"/>
                    <a:pt x="1770" y="947"/>
                  </a:cubicBezTo>
                  <a:cubicBezTo>
                    <a:pt x="1770" y="944"/>
                    <a:pt x="1770" y="944"/>
                    <a:pt x="1770" y="944"/>
                  </a:cubicBezTo>
                  <a:cubicBezTo>
                    <a:pt x="1770" y="942"/>
                    <a:pt x="1770" y="942"/>
                    <a:pt x="1770" y="942"/>
                  </a:cubicBezTo>
                  <a:cubicBezTo>
                    <a:pt x="1770" y="939"/>
                    <a:pt x="1770" y="939"/>
                    <a:pt x="1770" y="939"/>
                  </a:cubicBezTo>
                  <a:cubicBezTo>
                    <a:pt x="1771" y="937"/>
                    <a:pt x="1771" y="937"/>
                    <a:pt x="1771" y="937"/>
                  </a:cubicBezTo>
                  <a:cubicBezTo>
                    <a:pt x="1771" y="934"/>
                    <a:pt x="1771" y="934"/>
                    <a:pt x="1771" y="934"/>
                  </a:cubicBezTo>
                  <a:cubicBezTo>
                    <a:pt x="1771" y="933"/>
                    <a:pt x="1771" y="933"/>
                    <a:pt x="1771" y="933"/>
                  </a:cubicBezTo>
                  <a:cubicBezTo>
                    <a:pt x="1771" y="929"/>
                    <a:pt x="1771" y="929"/>
                    <a:pt x="1771" y="929"/>
                  </a:cubicBezTo>
                  <a:cubicBezTo>
                    <a:pt x="1771" y="928"/>
                    <a:pt x="1771" y="928"/>
                    <a:pt x="1771" y="928"/>
                  </a:cubicBezTo>
                  <a:cubicBezTo>
                    <a:pt x="1771" y="924"/>
                    <a:pt x="1771" y="924"/>
                    <a:pt x="1771" y="924"/>
                  </a:cubicBezTo>
                  <a:cubicBezTo>
                    <a:pt x="1771" y="922"/>
                    <a:pt x="1771" y="922"/>
                    <a:pt x="1771" y="922"/>
                  </a:cubicBezTo>
                  <a:cubicBezTo>
                    <a:pt x="1771" y="919"/>
                    <a:pt x="1771" y="919"/>
                    <a:pt x="1771" y="919"/>
                  </a:cubicBezTo>
                  <a:cubicBezTo>
                    <a:pt x="1771" y="917"/>
                    <a:pt x="1771" y="917"/>
                    <a:pt x="1771" y="917"/>
                  </a:cubicBezTo>
                  <a:cubicBezTo>
                    <a:pt x="1771" y="914"/>
                    <a:pt x="1771" y="914"/>
                    <a:pt x="1771" y="914"/>
                  </a:cubicBezTo>
                  <a:cubicBezTo>
                    <a:pt x="1771" y="913"/>
                    <a:pt x="1771" y="913"/>
                    <a:pt x="1771" y="913"/>
                  </a:cubicBezTo>
                  <a:cubicBezTo>
                    <a:pt x="1771" y="910"/>
                    <a:pt x="1771" y="910"/>
                    <a:pt x="1771" y="910"/>
                  </a:cubicBezTo>
                  <a:cubicBezTo>
                    <a:pt x="1771" y="908"/>
                    <a:pt x="1771" y="908"/>
                    <a:pt x="1771" y="908"/>
                  </a:cubicBezTo>
                  <a:cubicBezTo>
                    <a:pt x="1771" y="898"/>
                    <a:pt x="1771" y="898"/>
                    <a:pt x="1771" y="898"/>
                  </a:cubicBezTo>
                  <a:cubicBezTo>
                    <a:pt x="1771" y="897"/>
                    <a:pt x="1771" y="897"/>
                    <a:pt x="1771" y="897"/>
                  </a:cubicBezTo>
                  <a:lnTo>
                    <a:pt x="1771" y="893"/>
                  </a:lnTo>
                  <a:close/>
                </a:path>
              </a:pathLst>
            </a:custGeom>
            <a:blipFill>
              <a:blip r:embed="rId2"/>
              <a:stretch>
                <a:fillRect/>
              </a:stretch>
            </a:blipFill>
            <a:ln>
              <a:noFill/>
            </a:ln>
          </p:spPr>
          <p:txBody>
            <a:bodyPr rot="0" vert="horz" wrap="square" lIns="91440" tIns="45720" rIns="91440" bIns="45720" anchor="t" anchorCtr="0" upright="1">
              <a:noAutofit/>
            </a:bodyPr>
            <a:lstStyle/>
            <a:p>
              <a:endParaRPr lang="en-GB" dirty="0"/>
            </a:p>
          </p:txBody>
        </p:sp>
        <p:grpSp>
          <p:nvGrpSpPr>
            <p:cNvPr id="30" name="Groep 29"/>
            <p:cNvGrpSpPr>
              <a:grpSpLocks noSelect="1"/>
            </p:cNvGrpSpPr>
            <p:nvPr userDrawn="1"/>
          </p:nvGrpSpPr>
          <p:grpSpPr bwMode="gray">
            <a:xfrm>
              <a:off x="0" y="0"/>
              <a:ext cx="561975" cy="572770"/>
              <a:chOff x="902335" y="290830"/>
              <a:chExt cx="561975" cy="572770"/>
            </a:xfrm>
          </p:grpSpPr>
          <p:sp>
            <p:nvSpPr>
              <p:cNvPr id="31" name="Freeform 5"/>
              <p:cNvSpPr>
                <a:spLocks noSelect="1"/>
              </p:cNvSpPr>
              <p:nvPr userDrawn="1"/>
            </p:nvSpPr>
            <p:spPr bwMode="gray">
              <a:xfrm>
                <a:off x="984250" y="534035"/>
                <a:ext cx="77470" cy="199390"/>
              </a:xfrm>
              <a:custGeom>
                <a:avLst/>
                <a:gdLst>
                  <a:gd name="T0" fmla="*/ 155 w 244"/>
                  <a:gd name="T1" fmla="*/ 0 h 629"/>
                  <a:gd name="T2" fmla="*/ 120 w 244"/>
                  <a:gd name="T3" fmla="*/ 28 h 629"/>
                  <a:gd name="T4" fmla="*/ 0 w 244"/>
                  <a:gd name="T5" fmla="*/ 601 h 629"/>
                  <a:gd name="T6" fmla="*/ 0 w 244"/>
                  <a:gd name="T7" fmla="*/ 606 h 629"/>
                  <a:gd name="T8" fmla="*/ 0 w 244"/>
                  <a:gd name="T9" fmla="*/ 607 h 629"/>
                  <a:gd name="T10" fmla="*/ 23 w 244"/>
                  <a:gd name="T11" fmla="*/ 629 h 629"/>
                  <a:gd name="T12" fmla="*/ 145 w 244"/>
                  <a:gd name="T13" fmla="*/ 629 h 629"/>
                  <a:gd name="T14" fmla="*/ 144 w 244"/>
                  <a:gd name="T15" fmla="*/ 629 h 629"/>
                  <a:gd name="T16" fmla="*/ 144 w 244"/>
                  <a:gd name="T17" fmla="*/ 629 h 629"/>
                  <a:gd name="T18" fmla="*/ 143 w 244"/>
                  <a:gd name="T19" fmla="*/ 629 h 629"/>
                  <a:gd name="T20" fmla="*/ 143 w 244"/>
                  <a:gd name="T21" fmla="*/ 629 h 629"/>
                  <a:gd name="T22" fmla="*/ 143 w 244"/>
                  <a:gd name="T23" fmla="*/ 629 h 629"/>
                  <a:gd name="T24" fmla="*/ 142 w 244"/>
                  <a:gd name="T25" fmla="*/ 629 h 629"/>
                  <a:gd name="T26" fmla="*/ 142 w 244"/>
                  <a:gd name="T27" fmla="*/ 629 h 629"/>
                  <a:gd name="T28" fmla="*/ 142 w 244"/>
                  <a:gd name="T29" fmla="*/ 629 h 629"/>
                  <a:gd name="T30" fmla="*/ 141 w 244"/>
                  <a:gd name="T31" fmla="*/ 629 h 629"/>
                  <a:gd name="T32" fmla="*/ 141 w 244"/>
                  <a:gd name="T33" fmla="*/ 629 h 629"/>
                  <a:gd name="T34" fmla="*/ 141 w 244"/>
                  <a:gd name="T35" fmla="*/ 629 h 629"/>
                  <a:gd name="T36" fmla="*/ 141 w 244"/>
                  <a:gd name="T37" fmla="*/ 629 h 629"/>
                  <a:gd name="T38" fmla="*/ 123 w 244"/>
                  <a:gd name="T39" fmla="*/ 615 h 629"/>
                  <a:gd name="T40" fmla="*/ 123 w 244"/>
                  <a:gd name="T41" fmla="*/ 615 h 629"/>
                  <a:gd name="T42" fmla="*/ 123 w 244"/>
                  <a:gd name="T43" fmla="*/ 614 h 629"/>
                  <a:gd name="T44" fmla="*/ 123 w 244"/>
                  <a:gd name="T45" fmla="*/ 614 h 629"/>
                  <a:gd name="T46" fmla="*/ 122 w 244"/>
                  <a:gd name="T47" fmla="*/ 613 h 629"/>
                  <a:gd name="T48" fmla="*/ 122 w 244"/>
                  <a:gd name="T49" fmla="*/ 613 h 629"/>
                  <a:gd name="T50" fmla="*/ 122 w 244"/>
                  <a:gd name="T51" fmla="*/ 613 h 629"/>
                  <a:gd name="T52" fmla="*/ 122 w 244"/>
                  <a:gd name="T53" fmla="*/ 612 h 629"/>
                  <a:gd name="T54" fmla="*/ 122 w 244"/>
                  <a:gd name="T55" fmla="*/ 612 h 629"/>
                  <a:gd name="T56" fmla="*/ 122 w 244"/>
                  <a:gd name="T57" fmla="*/ 612 h 629"/>
                  <a:gd name="T58" fmla="*/ 122 w 244"/>
                  <a:gd name="T59" fmla="*/ 612 h 629"/>
                  <a:gd name="T60" fmla="*/ 122 w 244"/>
                  <a:gd name="T61" fmla="*/ 605 h 629"/>
                  <a:gd name="T62" fmla="*/ 122 w 244"/>
                  <a:gd name="T63" fmla="*/ 605 h 629"/>
                  <a:gd name="T64" fmla="*/ 122 w 244"/>
                  <a:gd name="T65" fmla="*/ 605 h 629"/>
                  <a:gd name="T66" fmla="*/ 122 w 244"/>
                  <a:gd name="T67" fmla="*/ 602 h 629"/>
                  <a:gd name="T68" fmla="*/ 244 w 244"/>
                  <a:gd name="T69" fmla="*/ 0 h 629"/>
                  <a:gd name="T70" fmla="*/ 155 w 244"/>
                  <a:gd name="T7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629">
                    <a:moveTo>
                      <a:pt x="155" y="0"/>
                    </a:moveTo>
                    <a:cubicBezTo>
                      <a:pt x="139" y="0"/>
                      <a:pt x="123" y="13"/>
                      <a:pt x="120" y="28"/>
                    </a:cubicBezTo>
                    <a:cubicBezTo>
                      <a:pt x="0" y="601"/>
                      <a:pt x="0" y="601"/>
                      <a:pt x="0" y="601"/>
                    </a:cubicBezTo>
                    <a:cubicBezTo>
                      <a:pt x="0" y="606"/>
                      <a:pt x="0" y="606"/>
                      <a:pt x="0" y="606"/>
                    </a:cubicBezTo>
                    <a:cubicBezTo>
                      <a:pt x="0" y="607"/>
                      <a:pt x="0" y="607"/>
                      <a:pt x="0" y="607"/>
                    </a:cubicBezTo>
                    <a:cubicBezTo>
                      <a:pt x="0" y="620"/>
                      <a:pt x="10" y="629"/>
                      <a:pt x="23" y="629"/>
                    </a:cubicBezTo>
                    <a:cubicBezTo>
                      <a:pt x="145" y="629"/>
                      <a:pt x="145" y="629"/>
                      <a:pt x="145" y="629"/>
                    </a:cubicBezTo>
                    <a:cubicBezTo>
                      <a:pt x="144" y="629"/>
                      <a:pt x="144" y="629"/>
                      <a:pt x="144" y="629"/>
                    </a:cubicBezTo>
                    <a:cubicBezTo>
                      <a:pt x="144" y="629"/>
                      <a:pt x="144" y="629"/>
                      <a:pt x="144" y="629"/>
                    </a:cubicBezTo>
                    <a:cubicBezTo>
                      <a:pt x="143" y="629"/>
                      <a:pt x="143" y="629"/>
                      <a:pt x="143" y="629"/>
                    </a:cubicBezTo>
                    <a:cubicBezTo>
                      <a:pt x="143" y="629"/>
                      <a:pt x="143" y="629"/>
                      <a:pt x="143" y="629"/>
                    </a:cubicBezTo>
                    <a:cubicBezTo>
                      <a:pt x="143" y="629"/>
                      <a:pt x="143" y="629"/>
                      <a:pt x="143" y="629"/>
                    </a:cubicBezTo>
                    <a:cubicBezTo>
                      <a:pt x="142" y="629"/>
                      <a:pt x="142" y="629"/>
                      <a:pt x="142" y="629"/>
                    </a:cubicBezTo>
                    <a:cubicBezTo>
                      <a:pt x="142" y="629"/>
                      <a:pt x="142" y="629"/>
                      <a:pt x="142" y="629"/>
                    </a:cubicBezTo>
                    <a:cubicBezTo>
                      <a:pt x="142" y="629"/>
                      <a:pt x="142" y="629"/>
                      <a:pt x="142" y="629"/>
                    </a:cubicBezTo>
                    <a:cubicBezTo>
                      <a:pt x="141" y="629"/>
                      <a:pt x="141" y="629"/>
                      <a:pt x="141" y="629"/>
                    </a:cubicBezTo>
                    <a:cubicBezTo>
                      <a:pt x="141" y="629"/>
                      <a:pt x="141" y="629"/>
                      <a:pt x="141" y="629"/>
                    </a:cubicBezTo>
                    <a:cubicBezTo>
                      <a:pt x="141" y="629"/>
                      <a:pt x="141" y="629"/>
                      <a:pt x="141" y="629"/>
                    </a:cubicBezTo>
                    <a:cubicBezTo>
                      <a:pt x="141" y="629"/>
                      <a:pt x="141" y="629"/>
                      <a:pt x="141" y="629"/>
                    </a:cubicBezTo>
                    <a:cubicBezTo>
                      <a:pt x="132" y="628"/>
                      <a:pt x="126" y="623"/>
                      <a:pt x="123" y="615"/>
                    </a:cubicBezTo>
                    <a:cubicBezTo>
                      <a:pt x="123" y="615"/>
                      <a:pt x="123" y="615"/>
                      <a:pt x="123" y="615"/>
                    </a:cubicBezTo>
                    <a:cubicBezTo>
                      <a:pt x="123" y="614"/>
                      <a:pt x="123" y="614"/>
                      <a:pt x="123" y="614"/>
                    </a:cubicBezTo>
                    <a:cubicBezTo>
                      <a:pt x="123" y="614"/>
                      <a:pt x="123" y="614"/>
                      <a:pt x="123" y="614"/>
                    </a:cubicBezTo>
                    <a:cubicBezTo>
                      <a:pt x="122" y="613"/>
                      <a:pt x="122" y="613"/>
                      <a:pt x="122" y="613"/>
                    </a:cubicBezTo>
                    <a:cubicBezTo>
                      <a:pt x="122" y="613"/>
                      <a:pt x="122" y="613"/>
                      <a:pt x="122" y="613"/>
                    </a:cubicBezTo>
                    <a:cubicBezTo>
                      <a:pt x="122" y="613"/>
                      <a:pt x="122" y="613"/>
                      <a:pt x="122" y="613"/>
                    </a:cubicBezTo>
                    <a:cubicBezTo>
                      <a:pt x="122" y="612"/>
                      <a:pt x="122" y="612"/>
                      <a:pt x="122" y="612"/>
                    </a:cubicBezTo>
                    <a:cubicBezTo>
                      <a:pt x="122" y="612"/>
                      <a:pt x="122" y="612"/>
                      <a:pt x="122" y="612"/>
                    </a:cubicBezTo>
                    <a:cubicBezTo>
                      <a:pt x="122" y="612"/>
                      <a:pt x="122" y="612"/>
                      <a:pt x="122" y="612"/>
                    </a:cubicBezTo>
                    <a:cubicBezTo>
                      <a:pt x="122" y="612"/>
                      <a:pt x="122" y="612"/>
                      <a:pt x="122" y="612"/>
                    </a:cubicBezTo>
                    <a:cubicBezTo>
                      <a:pt x="122" y="605"/>
                      <a:pt x="122" y="605"/>
                      <a:pt x="122" y="605"/>
                    </a:cubicBezTo>
                    <a:cubicBezTo>
                      <a:pt x="122" y="605"/>
                      <a:pt x="122" y="605"/>
                      <a:pt x="122" y="605"/>
                    </a:cubicBezTo>
                    <a:cubicBezTo>
                      <a:pt x="122" y="605"/>
                      <a:pt x="122" y="605"/>
                      <a:pt x="122" y="605"/>
                    </a:cubicBezTo>
                    <a:cubicBezTo>
                      <a:pt x="122" y="602"/>
                      <a:pt x="122" y="602"/>
                      <a:pt x="122" y="602"/>
                    </a:cubicBezTo>
                    <a:cubicBezTo>
                      <a:pt x="244" y="0"/>
                      <a:pt x="244" y="0"/>
                      <a:pt x="244" y="0"/>
                    </a:cubicBezTo>
                    <a:lnTo>
                      <a:pt x="155" y="0"/>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2" name="Freeform 6"/>
              <p:cNvSpPr>
                <a:spLocks noSelect="1"/>
              </p:cNvSpPr>
              <p:nvPr userDrawn="1"/>
            </p:nvSpPr>
            <p:spPr bwMode="gray">
              <a:xfrm>
                <a:off x="1078865" y="478155"/>
                <a:ext cx="218440" cy="186055"/>
              </a:xfrm>
              <a:custGeom>
                <a:avLst/>
                <a:gdLst>
                  <a:gd name="T0" fmla="*/ 0 w 687"/>
                  <a:gd name="T1" fmla="*/ 0 h 587"/>
                  <a:gd name="T2" fmla="*/ 0 w 687"/>
                  <a:gd name="T3" fmla="*/ 115 h 587"/>
                  <a:gd name="T4" fmla="*/ 229 w 687"/>
                  <a:gd name="T5" fmla="*/ 115 h 587"/>
                  <a:gd name="T6" fmla="*/ 272 w 687"/>
                  <a:gd name="T7" fmla="*/ 139 h 587"/>
                  <a:gd name="T8" fmla="*/ 569 w 687"/>
                  <a:gd name="T9" fmla="*/ 587 h 587"/>
                  <a:gd name="T10" fmla="*/ 687 w 687"/>
                  <a:gd name="T11" fmla="*/ 0 h 587"/>
                  <a:gd name="T12" fmla="*/ 0 w 687"/>
                  <a:gd name="T13" fmla="*/ 0 h 587"/>
                </a:gdLst>
                <a:ahLst/>
                <a:cxnLst>
                  <a:cxn ang="0">
                    <a:pos x="T0" y="T1"/>
                  </a:cxn>
                  <a:cxn ang="0">
                    <a:pos x="T2" y="T3"/>
                  </a:cxn>
                  <a:cxn ang="0">
                    <a:pos x="T4" y="T5"/>
                  </a:cxn>
                  <a:cxn ang="0">
                    <a:pos x="T6" y="T7"/>
                  </a:cxn>
                  <a:cxn ang="0">
                    <a:pos x="T8" y="T9"/>
                  </a:cxn>
                  <a:cxn ang="0">
                    <a:pos x="T10" y="T11"/>
                  </a:cxn>
                  <a:cxn ang="0">
                    <a:pos x="T12" y="T13"/>
                  </a:cxn>
                </a:cxnLst>
                <a:rect l="0" t="0" r="r" b="b"/>
                <a:pathLst>
                  <a:path w="687" h="587">
                    <a:moveTo>
                      <a:pt x="0" y="0"/>
                    </a:moveTo>
                    <a:cubicBezTo>
                      <a:pt x="0" y="115"/>
                      <a:pt x="0" y="115"/>
                      <a:pt x="0" y="115"/>
                    </a:cubicBezTo>
                    <a:cubicBezTo>
                      <a:pt x="229" y="115"/>
                      <a:pt x="229" y="115"/>
                      <a:pt x="229" y="115"/>
                    </a:cubicBezTo>
                    <a:cubicBezTo>
                      <a:pt x="244" y="115"/>
                      <a:pt x="264" y="126"/>
                      <a:pt x="272" y="139"/>
                    </a:cubicBezTo>
                    <a:cubicBezTo>
                      <a:pt x="569" y="587"/>
                      <a:pt x="569" y="587"/>
                      <a:pt x="569" y="587"/>
                    </a:cubicBezTo>
                    <a:cubicBezTo>
                      <a:pt x="687" y="0"/>
                      <a:pt x="687" y="0"/>
                      <a:pt x="687" y="0"/>
                    </a:cubicBezTo>
                    <a:lnTo>
                      <a:pt x="0" y="0"/>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3" name="Freeform 7"/>
              <p:cNvSpPr>
                <a:spLocks noSelect="1"/>
              </p:cNvSpPr>
              <p:nvPr userDrawn="1"/>
            </p:nvSpPr>
            <p:spPr bwMode="gray">
              <a:xfrm>
                <a:off x="902335" y="478155"/>
                <a:ext cx="406400" cy="385445"/>
              </a:xfrm>
              <a:custGeom>
                <a:avLst/>
                <a:gdLst>
                  <a:gd name="T0" fmla="*/ 555 w 1280"/>
                  <a:gd name="T1" fmla="*/ 0 h 1216"/>
                  <a:gd name="T2" fmla="*/ 475 w 1280"/>
                  <a:gd name="T3" fmla="*/ 0 h 1216"/>
                  <a:gd name="T4" fmla="*/ 357 w 1280"/>
                  <a:gd name="T5" fmla="*/ 9 h 1216"/>
                  <a:gd name="T6" fmla="*/ 0 w 1280"/>
                  <a:gd name="T7" fmla="*/ 447 h 1216"/>
                  <a:gd name="T8" fmla="*/ 616 w 1280"/>
                  <a:gd name="T9" fmla="*/ 1181 h 1216"/>
                  <a:gd name="T10" fmla="*/ 867 w 1280"/>
                  <a:gd name="T11" fmla="*/ 1216 h 1216"/>
                  <a:gd name="T12" fmla="*/ 872 w 1280"/>
                  <a:gd name="T13" fmla="*/ 1216 h 1216"/>
                  <a:gd name="T14" fmla="*/ 1280 w 1280"/>
                  <a:gd name="T15" fmla="*/ 1117 h 1216"/>
                  <a:gd name="T16" fmla="*/ 1033 w 1280"/>
                  <a:gd name="T17" fmla="*/ 1153 h 1216"/>
                  <a:gd name="T18" fmla="*/ 1033 w 1280"/>
                  <a:gd name="T19" fmla="*/ 1153 h 1216"/>
                  <a:gd name="T20" fmla="*/ 1033 w 1280"/>
                  <a:gd name="T21" fmla="*/ 1153 h 1216"/>
                  <a:gd name="T22" fmla="*/ 552 w 1280"/>
                  <a:gd name="T23" fmla="*/ 805 h 1216"/>
                  <a:gd name="T24" fmla="*/ 403 w 1280"/>
                  <a:gd name="T25" fmla="*/ 805 h 1216"/>
                  <a:gd name="T26" fmla="*/ 281 w 1280"/>
                  <a:gd name="T27" fmla="*/ 805 h 1216"/>
                  <a:gd name="T28" fmla="*/ 258 w 1280"/>
                  <a:gd name="T29" fmla="*/ 783 h 1216"/>
                  <a:gd name="T30" fmla="*/ 258 w 1280"/>
                  <a:gd name="T31" fmla="*/ 782 h 1216"/>
                  <a:gd name="T32" fmla="*/ 258 w 1280"/>
                  <a:gd name="T33" fmla="*/ 777 h 1216"/>
                  <a:gd name="T34" fmla="*/ 378 w 1280"/>
                  <a:gd name="T35" fmla="*/ 204 h 1216"/>
                  <a:gd name="T36" fmla="*/ 413 w 1280"/>
                  <a:gd name="T37" fmla="*/ 176 h 1216"/>
                  <a:gd name="T38" fmla="*/ 502 w 1280"/>
                  <a:gd name="T39" fmla="*/ 176 h 1216"/>
                  <a:gd name="T40" fmla="*/ 502 w 1280"/>
                  <a:gd name="T41" fmla="*/ 176 h 1216"/>
                  <a:gd name="T42" fmla="*/ 509 w 1280"/>
                  <a:gd name="T43" fmla="*/ 143 h 1216"/>
                  <a:gd name="T44" fmla="*/ 509 w 1280"/>
                  <a:gd name="T45" fmla="*/ 141 h 1216"/>
                  <a:gd name="T46" fmla="*/ 509 w 1280"/>
                  <a:gd name="T47" fmla="*/ 141 h 1216"/>
                  <a:gd name="T48" fmla="*/ 515 w 1280"/>
                  <a:gd name="T49" fmla="*/ 130 h 1216"/>
                  <a:gd name="T50" fmla="*/ 516 w 1280"/>
                  <a:gd name="T51" fmla="*/ 128 h 1216"/>
                  <a:gd name="T52" fmla="*/ 517 w 1280"/>
                  <a:gd name="T53" fmla="*/ 128 h 1216"/>
                  <a:gd name="T54" fmla="*/ 517 w 1280"/>
                  <a:gd name="T55" fmla="*/ 127 h 1216"/>
                  <a:gd name="T56" fmla="*/ 518 w 1280"/>
                  <a:gd name="T57" fmla="*/ 127 h 1216"/>
                  <a:gd name="T58" fmla="*/ 518 w 1280"/>
                  <a:gd name="T59" fmla="*/ 127 h 1216"/>
                  <a:gd name="T60" fmla="*/ 518 w 1280"/>
                  <a:gd name="T61" fmla="*/ 126 h 1216"/>
                  <a:gd name="T62" fmla="*/ 518 w 1280"/>
                  <a:gd name="T63" fmla="*/ 126 h 1216"/>
                  <a:gd name="T64" fmla="*/ 532 w 1280"/>
                  <a:gd name="T65" fmla="*/ 117 h 1216"/>
                  <a:gd name="T66" fmla="*/ 532 w 1280"/>
                  <a:gd name="T67" fmla="*/ 117 h 1216"/>
                  <a:gd name="T68" fmla="*/ 532 w 1280"/>
                  <a:gd name="T69" fmla="*/ 117 h 1216"/>
                  <a:gd name="T70" fmla="*/ 543 w 1280"/>
                  <a:gd name="T71" fmla="*/ 115 h 1216"/>
                  <a:gd name="T72" fmla="*/ 543 w 1280"/>
                  <a:gd name="T73" fmla="*/ 115 h 1216"/>
                  <a:gd name="T74" fmla="*/ 555 w 1280"/>
                  <a:gd name="T75" fmla="*/ 115 h 1216"/>
                  <a:gd name="T76" fmla="*/ 557 w 1280"/>
                  <a:gd name="T77" fmla="*/ 115 h 1216"/>
                  <a:gd name="T78" fmla="*/ 557 w 1280"/>
                  <a:gd name="T79" fmla="*/ 0 h 1216"/>
                  <a:gd name="T80" fmla="*/ 555 w 1280"/>
                  <a:gd name="T81" fmla="*/ 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0" h="1216">
                    <a:moveTo>
                      <a:pt x="555" y="0"/>
                    </a:moveTo>
                    <a:cubicBezTo>
                      <a:pt x="475" y="0"/>
                      <a:pt x="475" y="0"/>
                      <a:pt x="475" y="0"/>
                    </a:cubicBezTo>
                    <a:cubicBezTo>
                      <a:pt x="435" y="0"/>
                      <a:pt x="395" y="3"/>
                      <a:pt x="357" y="9"/>
                    </a:cubicBezTo>
                    <a:cubicBezTo>
                      <a:pt x="161" y="42"/>
                      <a:pt x="0" y="165"/>
                      <a:pt x="0" y="447"/>
                    </a:cubicBezTo>
                    <a:cubicBezTo>
                      <a:pt x="0" y="730"/>
                      <a:pt x="239" y="1072"/>
                      <a:pt x="616" y="1181"/>
                    </a:cubicBezTo>
                    <a:cubicBezTo>
                      <a:pt x="694" y="1204"/>
                      <a:pt x="778" y="1216"/>
                      <a:pt x="867" y="1216"/>
                    </a:cubicBezTo>
                    <a:cubicBezTo>
                      <a:pt x="872" y="1216"/>
                      <a:pt x="872" y="1216"/>
                      <a:pt x="872" y="1216"/>
                    </a:cubicBezTo>
                    <a:cubicBezTo>
                      <a:pt x="1019" y="1216"/>
                      <a:pt x="1157" y="1180"/>
                      <a:pt x="1280" y="1117"/>
                    </a:cubicBezTo>
                    <a:cubicBezTo>
                      <a:pt x="1190" y="1142"/>
                      <a:pt x="1108" y="1153"/>
                      <a:pt x="1033" y="1153"/>
                    </a:cubicBezTo>
                    <a:cubicBezTo>
                      <a:pt x="1033" y="1153"/>
                      <a:pt x="1033" y="1153"/>
                      <a:pt x="1033" y="1153"/>
                    </a:cubicBezTo>
                    <a:cubicBezTo>
                      <a:pt x="1033" y="1153"/>
                      <a:pt x="1033" y="1153"/>
                      <a:pt x="1033" y="1153"/>
                    </a:cubicBezTo>
                    <a:cubicBezTo>
                      <a:pt x="728" y="1153"/>
                      <a:pt x="552" y="970"/>
                      <a:pt x="552" y="805"/>
                    </a:cubicBezTo>
                    <a:cubicBezTo>
                      <a:pt x="403" y="805"/>
                      <a:pt x="403" y="805"/>
                      <a:pt x="403" y="805"/>
                    </a:cubicBezTo>
                    <a:cubicBezTo>
                      <a:pt x="281" y="805"/>
                      <a:pt x="281" y="805"/>
                      <a:pt x="281" y="805"/>
                    </a:cubicBezTo>
                    <a:cubicBezTo>
                      <a:pt x="268" y="805"/>
                      <a:pt x="258" y="796"/>
                      <a:pt x="258" y="783"/>
                    </a:cubicBezTo>
                    <a:cubicBezTo>
                      <a:pt x="258" y="782"/>
                      <a:pt x="258" y="782"/>
                      <a:pt x="258" y="782"/>
                    </a:cubicBezTo>
                    <a:cubicBezTo>
                      <a:pt x="258" y="777"/>
                      <a:pt x="258" y="777"/>
                      <a:pt x="258" y="777"/>
                    </a:cubicBezTo>
                    <a:cubicBezTo>
                      <a:pt x="378" y="204"/>
                      <a:pt x="378" y="204"/>
                      <a:pt x="378" y="204"/>
                    </a:cubicBezTo>
                    <a:cubicBezTo>
                      <a:pt x="381" y="189"/>
                      <a:pt x="397" y="176"/>
                      <a:pt x="413" y="176"/>
                    </a:cubicBezTo>
                    <a:cubicBezTo>
                      <a:pt x="502" y="176"/>
                      <a:pt x="502" y="176"/>
                      <a:pt x="502" y="176"/>
                    </a:cubicBezTo>
                    <a:cubicBezTo>
                      <a:pt x="502" y="176"/>
                      <a:pt x="502" y="176"/>
                      <a:pt x="502" y="176"/>
                    </a:cubicBezTo>
                    <a:cubicBezTo>
                      <a:pt x="509" y="143"/>
                      <a:pt x="509" y="143"/>
                      <a:pt x="509" y="143"/>
                    </a:cubicBezTo>
                    <a:cubicBezTo>
                      <a:pt x="509" y="141"/>
                      <a:pt x="509" y="141"/>
                      <a:pt x="509" y="141"/>
                    </a:cubicBezTo>
                    <a:cubicBezTo>
                      <a:pt x="509" y="141"/>
                      <a:pt x="509" y="141"/>
                      <a:pt x="509" y="141"/>
                    </a:cubicBezTo>
                    <a:cubicBezTo>
                      <a:pt x="515" y="130"/>
                      <a:pt x="515" y="130"/>
                      <a:pt x="515" y="130"/>
                    </a:cubicBezTo>
                    <a:cubicBezTo>
                      <a:pt x="516" y="128"/>
                      <a:pt x="516" y="128"/>
                      <a:pt x="516" y="128"/>
                    </a:cubicBezTo>
                    <a:cubicBezTo>
                      <a:pt x="517" y="128"/>
                      <a:pt x="517" y="128"/>
                      <a:pt x="517" y="128"/>
                    </a:cubicBezTo>
                    <a:cubicBezTo>
                      <a:pt x="517" y="127"/>
                      <a:pt x="517" y="127"/>
                      <a:pt x="517" y="127"/>
                    </a:cubicBezTo>
                    <a:cubicBezTo>
                      <a:pt x="518" y="127"/>
                      <a:pt x="518" y="127"/>
                      <a:pt x="518" y="127"/>
                    </a:cubicBezTo>
                    <a:cubicBezTo>
                      <a:pt x="518" y="127"/>
                      <a:pt x="518" y="127"/>
                      <a:pt x="518" y="127"/>
                    </a:cubicBezTo>
                    <a:cubicBezTo>
                      <a:pt x="518" y="126"/>
                      <a:pt x="518" y="126"/>
                      <a:pt x="518" y="126"/>
                    </a:cubicBezTo>
                    <a:cubicBezTo>
                      <a:pt x="518" y="126"/>
                      <a:pt x="518" y="126"/>
                      <a:pt x="518" y="126"/>
                    </a:cubicBezTo>
                    <a:cubicBezTo>
                      <a:pt x="532" y="117"/>
                      <a:pt x="532" y="117"/>
                      <a:pt x="532" y="117"/>
                    </a:cubicBezTo>
                    <a:cubicBezTo>
                      <a:pt x="532" y="117"/>
                      <a:pt x="532" y="117"/>
                      <a:pt x="532" y="117"/>
                    </a:cubicBezTo>
                    <a:cubicBezTo>
                      <a:pt x="532" y="117"/>
                      <a:pt x="532" y="117"/>
                      <a:pt x="532" y="117"/>
                    </a:cubicBezTo>
                    <a:cubicBezTo>
                      <a:pt x="543" y="115"/>
                      <a:pt x="543" y="115"/>
                      <a:pt x="543" y="115"/>
                    </a:cubicBezTo>
                    <a:cubicBezTo>
                      <a:pt x="543" y="115"/>
                      <a:pt x="543" y="115"/>
                      <a:pt x="543" y="115"/>
                    </a:cubicBezTo>
                    <a:cubicBezTo>
                      <a:pt x="555" y="115"/>
                      <a:pt x="555" y="115"/>
                      <a:pt x="555" y="115"/>
                    </a:cubicBezTo>
                    <a:cubicBezTo>
                      <a:pt x="557" y="115"/>
                      <a:pt x="557" y="115"/>
                      <a:pt x="557" y="115"/>
                    </a:cubicBezTo>
                    <a:cubicBezTo>
                      <a:pt x="557" y="0"/>
                      <a:pt x="557" y="0"/>
                      <a:pt x="557" y="0"/>
                    </a:cubicBezTo>
                    <a:lnTo>
                      <a:pt x="555"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4" name="Freeform 8"/>
              <p:cNvSpPr>
                <a:spLocks noSelect="1"/>
              </p:cNvSpPr>
              <p:nvPr userDrawn="1"/>
            </p:nvSpPr>
            <p:spPr bwMode="gray">
              <a:xfrm>
                <a:off x="1077595" y="429895"/>
                <a:ext cx="386715" cy="414020"/>
              </a:xfrm>
              <a:custGeom>
                <a:avLst/>
                <a:gdLst>
                  <a:gd name="T0" fmla="*/ 770 w 1219"/>
                  <a:gd name="T1" fmla="*/ 928 h 1304"/>
                  <a:gd name="T2" fmla="*/ 350 w 1219"/>
                  <a:gd name="T3" fmla="*/ 929 h 1304"/>
                  <a:gd name="T4" fmla="*/ 38 w 1219"/>
                  <a:gd name="T5" fmla="*/ 955 h 1304"/>
                  <a:gd name="T6" fmla="*/ 30 w 1219"/>
                  <a:gd name="T7" fmla="*/ 956 h 1304"/>
                  <a:gd name="T8" fmla="*/ 481 w 1219"/>
                  <a:gd name="T9" fmla="*/ 1304 h 1304"/>
                  <a:gd name="T10" fmla="*/ 734 w 1219"/>
                  <a:gd name="T11" fmla="*/ 1265 h 1304"/>
                  <a:gd name="T12" fmla="*/ 744 w 1219"/>
                  <a:gd name="T13" fmla="*/ 1259 h 1304"/>
                  <a:gd name="T14" fmla="*/ 755 w 1219"/>
                  <a:gd name="T15" fmla="*/ 1253 h 1304"/>
                  <a:gd name="T16" fmla="*/ 765 w 1219"/>
                  <a:gd name="T17" fmla="*/ 1247 h 1304"/>
                  <a:gd name="T18" fmla="*/ 776 w 1219"/>
                  <a:gd name="T19" fmla="*/ 1241 h 1304"/>
                  <a:gd name="T20" fmla="*/ 786 w 1219"/>
                  <a:gd name="T21" fmla="*/ 1235 h 1304"/>
                  <a:gd name="T22" fmla="*/ 797 w 1219"/>
                  <a:gd name="T23" fmla="*/ 1228 h 1304"/>
                  <a:gd name="T24" fmla="*/ 806 w 1219"/>
                  <a:gd name="T25" fmla="*/ 1222 h 1304"/>
                  <a:gd name="T26" fmla="*/ 816 w 1219"/>
                  <a:gd name="T27" fmla="*/ 1215 h 1304"/>
                  <a:gd name="T28" fmla="*/ 826 w 1219"/>
                  <a:gd name="T29" fmla="*/ 1209 h 1304"/>
                  <a:gd name="T30" fmla="*/ 836 w 1219"/>
                  <a:gd name="T31" fmla="*/ 1202 h 1304"/>
                  <a:gd name="T32" fmla="*/ 846 w 1219"/>
                  <a:gd name="T33" fmla="*/ 1195 h 1304"/>
                  <a:gd name="T34" fmla="*/ 856 w 1219"/>
                  <a:gd name="T35" fmla="*/ 1188 h 1304"/>
                  <a:gd name="T36" fmla="*/ 870 w 1219"/>
                  <a:gd name="T37" fmla="*/ 1177 h 1304"/>
                  <a:gd name="T38" fmla="*/ 879 w 1219"/>
                  <a:gd name="T39" fmla="*/ 1169 h 1304"/>
                  <a:gd name="T40" fmla="*/ 898 w 1219"/>
                  <a:gd name="T41" fmla="*/ 1154 h 1304"/>
                  <a:gd name="T42" fmla="*/ 942 w 1219"/>
                  <a:gd name="T43" fmla="*/ 1114 h 1304"/>
                  <a:gd name="T44" fmla="*/ 955 w 1219"/>
                  <a:gd name="T45" fmla="*/ 1101 h 1304"/>
                  <a:gd name="T46" fmla="*/ 964 w 1219"/>
                  <a:gd name="T47" fmla="*/ 1092 h 1304"/>
                  <a:gd name="T48" fmla="*/ 972 w 1219"/>
                  <a:gd name="T49" fmla="*/ 1084 h 1304"/>
                  <a:gd name="T50" fmla="*/ 981 w 1219"/>
                  <a:gd name="T51" fmla="*/ 1075 h 1304"/>
                  <a:gd name="T52" fmla="*/ 990 w 1219"/>
                  <a:gd name="T53" fmla="*/ 1064 h 1304"/>
                  <a:gd name="T54" fmla="*/ 1206 w 1219"/>
                  <a:gd name="T55" fmla="*/ 617 h 1304"/>
                  <a:gd name="T56" fmla="*/ 1207 w 1219"/>
                  <a:gd name="T57" fmla="*/ 609 h 1304"/>
                  <a:gd name="T58" fmla="*/ 1209 w 1219"/>
                  <a:gd name="T59" fmla="*/ 594 h 1304"/>
                  <a:gd name="T60" fmla="*/ 1211 w 1219"/>
                  <a:gd name="T61" fmla="*/ 585 h 1304"/>
                  <a:gd name="T62" fmla="*/ 1212 w 1219"/>
                  <a:gd name="T63" fmla="*/ 570 h 1304"/>
                  <a:gd name="T64" fmla="*/ 1213 w 1219"/>
                  <a:gd name="T65" fmla="*/ 561 h 1304"/>
                  <a:gd name="T66" fmla="*/ 1215 w 1219"/>
                  <a:gd name="T67" fmla="*/ 551 h 1304"/>
                  <a:gd name="T68" fmla="*/ 1215 w 1219"/>
                  <a:gd name="T69" fmla="*/ 542 h 1304"/>
                  <a:gd name="T70" fmla="*/ 1216 w 1219"/>
                  <a:gd name="T71" fmla="*/ 532 h 1304"/>
                  <a:gd name="T72" fmla="*/ 1217 w 1219"/>
                  <a:gd name="T73" fmla="*/ 522 h 1304"/>
                  <a:gd name="T74" fmla="*/ 1217 w 1219"/>
                  <a:gd name="T75" fmla="*/ 513 h 1304"/>
                  <a:gd name="T76" fmla="*/ 1218 w 1219"/>
                  <a:gd name="T77" fmla="*/ 502 h 1304"/>
                  <a:gd name="T78" fmla="*/ 1218 w 1219"/>
                  <a:gd name="T79" fmla="*/ 493 h 1304"/>
                  <a:gd name="T80" fmla="*/ 1218 w 1219"/>
                  <a:gd name="T81" fmla="*/ 483 h 1304"/>
                  <a:gd name="T82" fmla="*/ 1219 w 1219"/>
                  <a:gd name="T83" fmla="*/ 473 h 1304"/>
                  <a:gd name="T84" fmla="*/ 1219 w 1219"/>
                  <a:gd name="T85" fmla="*/ 459 h 1304"/>
                  <a:gd name="T86" fmla="*/ 1218 w 1219"/>
                  <a:gd name="T87" fmla="*/ 447 h 1304"/>
                  <a:gd name="T88" fmla="*/ 1218 w 1219"/>
                  <a:gd name="T89" fmla="*/ 436 h 1304"/>
                  <a:gd name="T90" fmla="*/ 1218 w 1219"/>
                  <a:gd name="T91" fmla="*/ 424 h 1304"/>
                  <a:gd name="T92" fmla="*/ 1217 w 1219"/>
                  <a:gd name="T93" fmla="*/ 413 h 1304"/>
                  <a:gd name="T94" fmla="*/ 1216 w 1219"/>
                  <a:gd name="T95" fmla="*/ 402 h 1304"/>
                  <a:gd name="T96" fmla="*/ 1216 w 1219"/>
                  <a:gd name="T97" fmla="*/ 391 h 1304"/>
                  <a:gd name="T98" fmla="*/ 1215 w 1219"/>
                  <a:gd name="T99" fmla="*/ 380 h 1304"/>
                  <a:gd name="T100" fmla="*/ 1214 w 1219"/>
                  <a:gd name="T101" fmla="*/ 369 h 1304"/>
                  <a:gd name="T102" fmla="*/ 1212 w 1219"/>
                  <a:gd name="T103" fmla="*/ 353 h 1304"/>
                  <a:gd name="T104" fmla="*/ 1210 w 1219"/>
                  <a:gd name="T105" fmla="*/ 342 h 1304"/>
                  <a:gd name="T106" fmla="*/ 1209 w 1219"/>
                  <a:gd name="T107" fmla="*/ 331 h 1304"/>
                  <a:gd name="T108" fmla="*/ 1207 w 1219"/>
                  <a:gd name="T109" fmla="*/ 320 h 1304"/>
                  <a:gd name="T110" fmla="*/ 1193 w 1219"/>
                  <a:gd name="T111" fmla="*/ 248 h 1304"/>
                  <a:gd name="T112" fmla="*/ 1187 w 1219"/>
                  <a:gd name="T113" fmla="*/ 226 h 1304"/>
                  <a:gd name="T114" fmla="*/ 1184 w 1219"/>
                  <a:gd name="T115" fmla="*/ 215 h 1304"/>
                  <a:gd name="T116" fmla="*/ 1181 w 1219"/>
                  <a:gd name="T117" fmla="*/ 204 h 1304"/>
                  <a:gd name="T118" fmla="*/ 1177 w 1219"/>
                  <a:gd name="T119" fmla="*/ 193 h 1304"/>
                  <a:gd name="T120" fmla="*/ 1174 w 1219"/>
                  <a:gd name="T121" fmla="*/ 182 h 1304"/>
                  <a:gd name="T122" fmla="*/ 1090 w 1219"/>
                  <a:gd name="T12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9" h="1304">
                    <a:moveTo>
                      <a:pt x="1126" y="206"/>
                    </a:moveTo>
                    <a:cubicBezTo>
                      <a:pt x="1126" y="329"/>
                      <a:pt x="1089" y="447"/>
                      <a:pt x="1016" y="537"/>
                    </a:cubicBezTo>
                    <a:cubicBezTo>
                      <a:pt x="972" y="592"/>
                      <a:pt x="902" y="646"/>
                      <a:pt x="820" y="685"/>
                    </a:cubicBezTo>
                    <a:cubicBezTo>
                      <a:pt x="770" y="928"/>
                      <a:pt x="770" y="928"/>
                      <a:pt x="770" y="928"/>
                    </a:cubicBezTo>
                    <a:cubicBezTo>
                      <a:pt x="767" y="943"/>
                      <a:pt x="751" y="956"/>
                      <a:pt x="736" y="956"/>
                    </a:cubicBezTo>
                    <a:cubicBezTo>
                      <a:pt x="493" y="956"/>
                      <a:pt x="493" y="956"/>
                      <a:pt x="493" y="956"/>
                    </a:cubicBezTo>
                    <a:cubicBezTo>
                      <a:pt x="399" y="956"/>
                      <a:pt x="399" y="956"/>
                      <a:pt x="399" y="956"/>
                    </a:cubicBezTo>
                    <a:cubicBezTo>
                      <a:pt x="381" y="956"/>
                      <a:pt x="359" y="944"/>
                      <a:pt x="350" y="929"/>
                    </a:cubicBezTo>
                    <a:cubicBezTo>
                      <a:pt x="131" y="590"/>
                      <a:pt x="131" y="590"/>
                      <a:pt x="131" y="590"/>
                    </a:cubicBezTo>
                    <a:cubicBezTo>
                      <a:pt x="63" y="929"/>
                      <a:pt x="63" y="929"/>
                      <a:pt x="63" y="929"/>
                    </a:cubicBezTo>
                    <a:cubicBezTo>
                      <a:pt x="60" y="941"/>
                      <a:pt x="50" y="951"/>
                      <a:pt x="38" y="955"/>
                    </a:cubicBezTo>
                    <a:cubicBezTo>
                      <a:pt x="38" y="955"/>
                      <a:pt x="38" y="955"/>
                      <a:pt x="38" y="955"/>
                    </a:cubicBezTo>
                    <a:cubicBezTo>
                      <a:pt x="37" y="955"/>
                      <a:pt x="37" y="955"/>
                      <a:pt x="37" y="955"/>
                    </a:cubicBezTo>
                    <a:cubicBezTo>
                      <a:pt x="37" y="955"/>
                      <a:pt x="37" y="955"/>
                      <a:pt x="37" y="955"/>
                    </a:cubicBezTo>
                    <a:cubicBezTo>
                      <a:pt x="37" y="955"/>
                      <a:pt x="37" y="955"/>
                      <a:pt x="37" y="955"/>
                    </a:cubicBezTo>
                    <a:cubicBezTo>
                      <a:pt x="30" y="956"/>
                      <a:pt x="30" y="956"/>
                      <a:pt x="30" y="956"/>
                    </a:cubicBezTo>
                    <a:cubicBezTo>
                      <a:pt x="29" y="956"/>
                      <a:pt x="29" y="956"/>
                      <a:pt x="29" y="956"/>
                    </a:cubicBezTo>
                    <a:cubicBezTo>
                      <a:pt x="0" y="956"/>
                      <a:pt x="0" y="956"/>
                      <a:pt x="0" y="956"/>
                    </a:cubicBezTo>
                    <a:cubicBezTo>
                      <a:pt x="0" y="1121"/>
                      <a:pt x="176" y="1304"/>
                      <a:pt x="481" y="1304"/>
                    </a:cubicBezTo>
                    <a:cubicBezTo>
                      <a:pt x="481" y="1304"/>
                      <a:pt x="481" y="1304"/>
                      <a:pt x="481" y="1304"/>
                    </a:cubicBezTo>
                    <a:cubicBezTo>
                      <a:pt x="481" y="1304"/>
                      <a:pt x="481" y="1304"/>
                      <a:pt x="481" y="1304"/>
                    </a:cubicBezTo>
                    <a:cubicBezTo>
                      <a:pt x="556" y="1304"/>
                      <a:pt x="638" y="1293"/>
                      <a:pt x="728" y="1268"/>
                    </a:cubicBezTo>
                    <a:cubicBezTo>
                      <a:pt x="732" y="1265"/>
                      <a:pt x="732" y="1265"/>
                      <a:pt x="732" y="1265"/>
                    </a:cubicBezTo>
                    <a:cubicBezTo>
                      <a:pt x="734" y="1265"/>
                      <a:pt x="734" y="1265"/>
                      <a:pt x="734" y="1265"/>
                    </a:cubicBezTo>
                    <a:cubicBezTo>
                      <a:pt x="738" y="1262"/>
                      <a:pt x="738" y="1262"/>
                      <a:pt x="738" y="1262"/>
                    </a:cubicBezTo>
                    <a:cubicBezTo>
                      <a:pt x="739" y="1262"/>
                      <a:pt x="739" y="1262"/>
                      <a:pt x="739" y="1262"/>
                    </a:cubicBezTo>
                    <a:cubicBezTo>
                      <a:pt x="743" y="1260"/>
                      <a:pt x="743" y="1260"/>
                      <a:pt x="743" y="1260"/>
                    </a:cubicBezTo>
                    <a:cubicBezTo>
                      <a:pt x="744" y="1259"/>
                      <a:pt x="744" y="1259"/>
                      <a:pt x="744" y="1259"/>
                    </a:cubicBezTo>
                    <a:cubicBezTo>
                      <a:pt x="749" y="1257"/>
                      <a:pt x="749" y="1257"/>
                      <a:pt x="749" y="1257"/>
                    </a:cubicBezTo>
                    <a:cubicBezTo>
                      <a:pt x="750" y="1256"/>
                      <a:pt x="750" y="1256"/>
                      <a:pt x="750" y="1256"/>
                    </a:cubicBezTo>
                    <a:cubicBezTo>
                      <a:pt x="754" y="1254"/>
                      <a:pt x="754" y="1254"/>
                      <a:pt x="754" y="1254"/>
                    </a:cubicBezTo>
                    <a:cubicBezTo>
                      <a:pt x="755" y="1253"/>
                      <a:pt x="755" y="1253"/>
                      <a:pt x="755" y="1253"/>
                    </a:cubicBezTo>
                    <a:cubicBezTo>
                      <a:pt x="759" y="1251"/>
                      <a:pt x="759" y="1251"/>
                      <a:pt x="759" y="1251"/>
                    </a:cubicBezTo>
                    <a:cubicBezTo>
                      <a:pt x="760" y="1250"/>
                      <a:pt x="760" y="1250"/>
                      <a:pt x="760" y="1250"/>
                    </a:cubicBezTo>
                    <a:cubicBezTo>
                      <a:pt x="765" y="1248"/>
                      <a:pt x="765" y="1248"/>
                      <a:pt x="765" y="1248"/>
                    </a:cubicBezTo>
                    <a:cubicBezTo>
                      <a:pt x="765" y="1247"/>
                      <a:pt x="765" y="1247"/>
                      <a:pt x="765" y="1247"/>
                    </a:cubicBezTo>
                    <a:cubicBezTo>
                      <a:pt x="769" y="1245"/>
                      <a:pt x="769" y="1245"/>
                      <a:pt x="769" y="1245"/>
                    </a:cubicBezTo>
                    <a:cubicBezTo>
                      <a:pt x="771" y="1244"/>
                      <a:pt x="771" y="1244"/>
                      <a:pt x="771" y="1244"/>
                    </a:cubicBezTo>
                    <a:cubicBezTo>
                      <a:pt x="775" y="1242"/>
                      <a:pt x="775" y="1242"/>
                      <a:pt x="775" y="1242"/>
                    </a:cubicBezTo>
                    <a:cubicBezTo>
                      <a:pt x="776" y="1241"/>
                      <a:pt x="776" y="1241"/>
                      <a:pt x="776" y="1241"/>
                    </a:cubicBezTo>
                    <a:cubicBezTo>
                      <a:pt x="780" y="1239"/>
                      <a:pt x="780" y="1239"/>
                      <a:pt x="780" y="1239"/>
                    </a:cubicBezTo>
                    <a:cubicBezTo>
                      <a:pt x="781" y="1238"/>
                      <a:pt x="781" y="1238"/>
                      <a:pt x="781" y="1238"/>
                    </a:cubicBezTo>
                    <a:cubicBezTo>
                      <a:pt x="785" y="1236"/>
                      <a:pt x="785" y="1236"/>
                      <a:pt x="785" y="1236"/>
                    </a:cubicBezTo>
                    <a:cubicBezTo>
                      <a:pt x="786" y="1235"/>
                      <a:pt x="786" y="1235"/>
                      <a:pt x="786" y="1235"/>
                    </a:cubicBezTo>
                    <a:cubicBezTo>
                      <a:pt x="790" y="1232"/>
                      <a:pt x="790" y="1232"/>
                      <a:pt x="790" y="1232"/>
                    </a:cubicBezTo>
                    <a:cubicBezTo>
                      <a:pt x="791" y="1232"/>
                      <a:pt x="791" y="1232"/>
                      <a:pt x="791" y="1232"/>
                    </a:cubicBezTo>
                    <a:cubicBezTo>
                      <a:pt x="795" y="1229"/>
                      <a:pt x="795" y="1229"/>
                      <a:pt x="795" y="1229"/>
                    </a:cubicBezTo>
                    <a:cubicBezTo>
                      <a:pt x="797" y="1228"/>
                      <a:pt x="797" y="1228"/>
                      <a:pt x="797" y="1228"/>
                    </a:cubicBezTo>
                    <a:cubicBezTo>
                      <a:pt x="801" y="1226"/>
                      <a:pt x="801" y="1226"/>
                      <a:pt x="801" y="1226"/>
                    </a:cubicBezTo>
                    <a:cubicBezTo>
                      <a:pt x="802" y="1225"/>
                      <a:pt x="802" y="1225"/>
                      <a:pt x="802" y="1225"/>
                    </a:cubicBezTo>
                    <a:cubicBezTo>
                      <a:pt x="805" y="1223"/>
                      <a:pt x="805" y="1223"/>
                      <a:pt x="805" y="1223"/>
                    </a:cubicBezTo>
                    <a:cubicBezTo>
                      <a:pt x="806" y="1222"/>
                      <a:pt x="806" y="1222"/>
                      <a:pt x="806" y="1222"/>
                    </a:cubicBezTo>
                    <a:cubicBezTo>
                      <a:pt x="811" y="1219"/>
                      <a:pt x="811" y="1219"/>
                      <a:pt x="811" y="1219"/>
                    </a:cubicBezTo>
                    <a:cubicBezTo>
                      <a:pt x="812" y="1219"/>
                      <a:pt x="812" y="1219"/>
                      <a:pt x="812" y="1219"/>
                    </a:cubicBezTo>
                    <a:cubicBezTo>
                      <a:pt x="815" y="1216"/>
                      <a:pt x="815" y="1216"/>
                      <a:pt x="815" y="1216"/>
                    </a:cubicBezTo>
                    <a:cubicBezTo>
                      <a:pt x="816" y="1215"/>
                      <a:pt x="816" y="1215"/>
                      <a:pt x="816" y="1215"/>
                    </a:cubicBezTo>
                    <a:cubicBezTo>
                      <a:pt x="821" y="1213"/>
                      <a:pt x="821" y="1213"/>
                      <a:pt x="821" y="1213"/>
                    </a:cubicBezTo>
                    <a:cubicBezTo>
                      <a:pt x="822" y="1212"/>
                      <a:pt x="822" y="1212"/>
                      <a:pt x="822" y="1212"/>
                    </a:cubicBezTo>
                    <a:cubicBezTo>
                      <a:pt x="826" y="1209"/>
                      <a:pt x="826" y="1209"/>
                      <a:pt x="826" y="1209"/>
                    </a:cubicBezTo>
                    <a:cubicBezTo>
                      <a:pt x="826" y="1209"/>
                      <a:pt x="826" y="1209"/>
                      <a:pt x="826" y="1209"/>
                    </a:cubicBezTo>
                    <a:cubicBezTo>
                      <a:pt x="831" y="1206"/>
                      <a:pt x="831" y="1206"/>
                      <a:pt x="831" y="1206"/>
                    </a:cubicBezTo>
                    <a:cubicBezTo>
                      <a:pt x="831" y="1205"/>
                      <a:pt x="831" y="1205"/>
                      <a:pt x="831" y="1205"/>
                    </a:cubicBezTo>
                    <a:cubicBezTo>
                      <a:pt x="836" y="1202"/>
                      <a:pt x="836" y="1202"/>
                      <a:pt x="836" y="1202"/>
                    </a:cubicBezTo>
                    <a:cubicBezTo>
                      <a:pt x="836" y="1202"/>
                      <a:pt x="836" y="1202"/>
                      <a:pt x="836" y="1202"/>
                    </a:cubicBezTo>
                    <a:cubicBezTo>
                      <a:pt x="840" y="1199"/>
                      <a:pt x="840" y="1199"/>
                      <a:pt x="840" y="1199"/>
                    </a:cubicBezTo>
                    <a:cubicBezTo>
                      <a:pt x="841" y="1198"/>
                      <a:pt x="841" y="1198"/>
                      <a:pt x="841" y="1198"/>
                    </a:cubicBezTo>
                    <a:cubicBezTo>
                      <a:pt x="845" y="1195"/>
                      <a:pt x="845" y="1195"/>
                      <a:pt x="845" y="1195"/>
                    </a:cubicBezTo>
                    <a:cubicBezTo>
                      <a:pt x="846" y="1195"/>
                      <a:pt x="846" y="1195"/>
                      <a:pt x="846" y="1195"/>
                    </a:cubicBezTo>
                    <a:cubicBezTo>
                      <a:pt x="850" y="1192"/>
                      <a:pt x="850" y="1192"/>
                      <a:pt x="850" y="1192"/>
                    </a:cubicBezTo>
                    <a:cubicBezTo>
                      <a:pt x="851" y="1191"/>
                      <a:pt x="851" y="1191"/>
                      <a:pt x="851" y="1191"/>
                    </a:cubicBezTo>
                    <a:cubicBezTo>
                      <a:pt x="855" y="1188"/>
                      <a:pt x="855" y="1188"/>
                      <a:pt x="855" y="1188"/>
                    </a:cubicBezTo>
                    <a:cubicBezTo>
                      <a:pt x="856" y="1188"/>
                      <a:pt x="856" y="1188"/>
                      <a:pt x="856" y="1188"/>
                    </a:cubicBezTo>
                    <a:cubicBezTo>
                      <a:pt x="865" y="1181"/>
                      <a:pt x="865" y="1181"/>
                      <a:pt x="865" y="1181"/>
                    </a:cubicBezTo>
                    <a:cubicBezTo>
                      <a:pt x="865" y="1180"/>
                      <a:pt x="865" y="1180"/>
                      <a:pt x="865" y="1180"/>
                    </a:cubicBezTo>
                    <a:cubicBezTo>
                      <a:pt x="870" y="1177"/>
                      <a:pt x="870" y="1177"/>
                      <a:pt x="870" y="1177"/>
                    </a:cubicBezTo>
                    <a:cubicBezTo>
                      <a:pt x="870" y="1177"/>
                      <a:pt x="870" y="1177"/>
                      <a:pt x="870" y="1177"/>
                    </a:cubicBezTo>
                    <a:cubicBezTo>
                      <a:pt x="874" y="1173"/>
                      <a:pt x="874" y="1173"/>
                      <a:pt x="874" y="1173"/>
                    </a:cubicBezTo>
                    <a:cubicBezTo>
                      <a:pt x="875" y="1173"/>
                      <a:pt x="875" y="1173"/>
                      <a:pt x="875" y="1173"/>
                    </a:cubicBezTo>
                    <a:cubicBezTo>
                      <a:pt x="879" y="1170"/>
                      <a:pt x="879" y="1170"/>
                      <a:pt x="879" y="1170"/>
                    </a:cubicBezTo>
                    <a:cubicBezTo>
                      <a:pt x="879" y="1169"/>
                      <a:pt x="879" y="1169"/>
                      <a:pt x="879" y="1169"/>
                    </a:cubicBezTo>
                    <a:cubicBezTo>
                      <a:pt x="888" y="1162"/>
                      <a:pt x="888" y="1162"/>
                      <a:pt x="888" y="1162"/>
                    </a:cubicBezTo>
                    <a:cubicBezTo>
                      <a:pt x="889" y="1162"/>
                      <a:pt x="889" y="1162"/>
                      <a:pt x="889" y="1162"/>
                    </a:cubicBezTo>
                    <a:cubicBezTo>
                      <a:pt x="898" y="1154"/>
                      <a:pt x="898" y="1154"/>
                      <a:pt x="898" y="1154"/>
                    </a:cubicBezTo>
                    <a:cubicBezTo>
                      <a:pt x="898" y="1154"/>
                      <a:pt x="898" y="1154"/>
                      <a:pt x="898" y="1154"/>
                    </a:cubicBezTo>
                    <a:cubicBezTo>
                      <a:pt x="911" y="1143"/>
                      <a:pt x="911" y="1143"/>
                      <a:pt x="911" y="1143"/>
                    </a:cubicBezTo>
                    <a:cubicBezTo>
                      <a:pt x="911" y="1142"/>
                      <a:pt x="911" y="1142"/>
                      <a:pt x="911" y="1142"/>
                    </a:cubicBezTo>
                    <a:cubicBezTo>
                      <a:pt x="922" y="1133"/>
                      <a:pt x="932" y="1124"/>
                      <a:pt x="942" y="1114"/>
                    </a:cubicBezTo>
                    <a:cubicBezTo>
                      <a:pt x="942" y="1114"/>
                      <a:pt x="942" y="1114"/>
                      <a:pt x="942" y="1114"/>
                    </a:cubicBezTo>
                    <a:cubicBezTo>
                      <a:pt x="951" y="1106"/>
                      <a:pt x="951" y="1106"/>
                      <a:pt x="951" y="1106"/>
                    </a:cubicBezTo>
                    <a:cubicBezTo>
                      <a:pt x="951" y="1106"/>
                      <a:pt x="951" y="1106"/>
                      <a:pt x="951" y="1106"/>
                    </a:cubicBezTo>
                    <a:cubicBezTo>
                      <a:pt x="955" y="1101"/>
                      <a:pt x="955" y="1101"/>
                      <a:pt x="955" y="1101"/>
                    </a:cubicBezTo>
                    <a:cubicBezTo>
                      <a:pt x="955" y="1101"/>
                      <a:pt x="955" y="1101"/>
                      <a:pt x="955" y="1101"/>
                    </a:cubicBezTo>
                    <a:cubicBezTo>
                      <a:pt x="959" y="1097"/>
                      <a:pt x="959" y="1097"/>
                      <a:pt x="959" y="1097"/>
                    </a:cubicBezTo>
                    <a:cubicBezTo>
                      <a:pt x="960" y="1097"/>
                      <a:pt x="960" y="1097"/>
                      <a:pt x="960" y="1097"/>
                    </a:cubicBezTo>
                    <a:cubicBezTo>
                      <a:pt x="963" y="1093"/>
                      <a:pt x="963" y="1093"/>
                      <a:pt x="963" y="1093"/>
                    </a:cubicBezTo>
                    <a:cubicBezTo>
                      <a:pt x="964" y="1092"/>
                      <a:pt x="964" y="1092"/>
                      <a:pt x="964" y="1092"/>
                    </a:cubicBezTo>
                    <a:cubicBezTo>
                      <a:pt x="967" y="1089"/>
                      <a:pt x="967" y="1089"/>
                      <a:pt x="967" y="1089"/>
                    </a:cubicBezTo>
                    <a:cubicBezTo>
                      <a:pt x="968" y="1088"/>
                      <a:pt x="968" y="1088"/>
                      <a:pt x="968" y="1088"/>
                    </a:cubicBezTo>
                    <a:cubicBezTo>
                      <a:pt x="971" y="1085"/>
                      <a:pt x="971" y="1085"/>
                      <a:pt x="971" y="1085"/>
                    </a:cubicBezTo>
                    <a:cubicBezTo>
                      <a:pt x="972" y="1084"/>
                      <a:pt x="972" y="1084"/>
                      <a:pt x="972" y="1084"/>
                    </a:cubicBezTo>
                    <a:cubicBezTo>
                      <a:pt x="976" y="1080"/>
                      <a:pt x="976" y="1080"/>
                      <a:pt x="976" y="1080"/>
                    </a:cubicBezTo>
                    <a:cubicBezTo>
                      <a:pt x="977" y="1079"/>
                      <a:pt x="977" y="1079"/>
                      <a:pt x="977" y="1079"/>
                    </a:cubicBezTo>
                    <a:cubicBezTo>
                      <a:pt x="979" y="1076"/>
                      <a:pt x="979" y="1076"/>
                      <a:pt x="979" y="1076"/>
                    </a:cubicBezTo>
                    <a:cubicBezTo>
                      <a:pt x="981" y="1075"/>
                      <a:pt x="981" y="1075"/>
                      <a:pt x="981" y="1075"/>
                    </a:cubicBezTo>
                    <a:cubicBezTo>
                      <a:pt x="984" y="1072"/>
                      <a:pt x="984" y="1072"/>
                      <a:pt x="984" y="1072"/>
                    </a:cubicBezTo>
                    <a:cubicBezTo>
                      <a:pt x="985" y="1070"/>
                      <a:pt x="985" y="1070"/>
                      <a:pt x="985" y="1070"/>
                    </a:cubicBezTo>
                    <a:cubicBezTo>
                      <a:pt x="987" y="1068"/>
                      <a:pt x="987" y="1068"/>
                      <a:pt x="987" y="1068"/>
                    </a:cubicBezTo>
                    <a:cubicBezTo>
                      <a:pt x="990" y="1064"/>
                      <a:pt x="990" y="1064"/>
                      <a:pt x="990" y="1064"/>
                    </a:cubicBezTo>
                    <a:cubicBezTo>
                      <a:pt x="991" y="1063"/>
                      <a:pt x="991" y="1063"/>
                      <a:pt x="991" y="1063"/>
                    </a:cubicBezTo>
                    <a:cubicBezTo>
                      <a:pt x="994" y="1061"/>
                      <a:pt x="994" y="1061"/>
                      <a:pt x="994" y="1061"/>
                    </a:cubicBezTo>
                    <a:cubicBezTo>
                      <a:pt x="994" y="1060"/>
                      <a:pt x="994" y="1060"/>
                      <a:pt x="994" y="1060"/>
                    </a:cubicBezTo>
                    <a:cubicBezTo>
                      <a:pt x="1102" y="937"/>
                      <a:pt x="1177" y="785"/>
                      <a:pt x="1206" y="617"/>
                    </a:cubicBezTo>
                    <a:cubicBezTo>
                      <a:pt x="1206" y="617"/>
                      <a:pt x="1206" y="617"/>
                      <a:pt x="1206" y="617"/>
                    </a:cubicBezTo>
                    <a:cubicBezTo>
                      <a:pt x="1206" y="613"/>
                      <a:pt x="1206" y="613"/>
                      <a:pt x="1206" y="613"/>
                    </a:cubicBezTo>
                    <a:cubicBezTo>
                      <a:pt x="1206" y="613"/>
                      <a:pt x="1206" y="613"/>
                      <a:pt x="1206" y="613"/>
                    </a:cubicBezTo>
                    <a:cubicBezTo>
                      <a:pt x="1207" y="609"/>
                      <a:pt x="1207" y="609"/>
                      <a:pt x="1207" y="609"/>
                    </a:cubicBezTo>
                    <a:cubicBezTo>
                      <a:pt x="1207" y="609"/>
                      <a:pt x="1207" y="609"/>
                      <a:pt x="1207" y="609"/>
                    </a:cubicBezTo>
                    <a:cubicBezTo>
                      <a:pt x="1209" y="597"/>
                      <a:pt x="1209" y="597"/>
                      <a:pt x="1209" y="597"/>
                    </a:cubicBezTo>
                    <a:cubicBezTo>
                      <a:pt x="1209" y="597"/>
                      <a:pt x="1209" y="597"/>
                      <a:pt x="1209" y="597"/>
                    </a:cubicBezTo>
                    <a:cubicBezTo>
                      <a:pt x="1209" y="594"/>
                      <a:pt x="1209" y="594"/>
                      <a:pt x="1209" y="594"/>
                    </a:cubicBezTo>
                    <a:cubicBezTo>
                      <a:pt x="1210" y="593"/>
                      <a:pt x="1210" y="593"/>
                      <a:pt x="1210" y="593"/>
                    </a:cubicBezTo>
                    <a:cubicBezTo>
                      <a:pt x="1210" y="589"/>
                      <a:pt x="1210" y="589"/>
                      <a:pt x="1210" y="589"/>
                    </a:cubicBezTo>
                    <a:cubicBezTo>
                      <a:pt x="1210" y="588"/>
                      <a:pt x="1210" y="588"/>
                      <a:pt x="1210" y="588"/>
                    </a:cubicBezTo>
                    <a:cubicBezTo>
                      <a:pt x="1211" y="585"/>
                      <a:pt x="1211" y="585"/>
                      <a:pt x="1211" y="585"/>
                    </a:cubicBezTo>
                    <a:cubicBezTo>
                      <a:pt x="1211" y="585"/>
                      <a:pt x="1211" y="585"/>
                      <a:pt x="1211" y="585"/>
                    </a:cubicBezTo>
                    <a:cubicBezTo>
                      <a:pt x="1212" y="574"/>
                      <a:pt x="1212" y="574"/>
                      <a:pt x="1212" y="574"/>
                    </a:cubicBezTo>
                    <a:cubicBezTo>
                      <a:pt x="1212" y="573"/>
                      <a:pt x="1212" y="573"/>
                      <a:pt x="1212" y="573"/>
                    </a:cubicBezTo>
                    <a:cubicBezTo>
                      <a:pt x="1212" y="570"/>
                      <a:pt x="1212" y="570"/>
                      <a:pt x="1212" y="570"/>
                    </a:cubicBezTo>
                    <a:cubicBezTo>
                      <a:pt x="1213" y="568"/>
                      <a:pt x="1213" y="568"/>
                      <a:pt x="1213" y="568"/>
                    </a:cubicBezTo>
                    <a:cubicBezTo>
                      <a:pt x="1213" y="566"/>
                      <a:pt x="1213" y="566"/>
                      <a:pt x="1213" y="566"/>
                    </a:cubicBezTo>
                    <a:cubicBezTo>
                      <a:pt x="1213" y="564"/>
                      <a:pt x="1213" y="564"/>
                      <a:pt x="1213" y="564"/>
                    </a:cubicBezTo>
                    <a:cubicBezTo>
                      <a:pt x="1213" y="561"/>
                      <a:pt x="1213" y="561"/>
                      <a:pt x="1213" y="561"/>
                    </a:cubicBezTo>
                    <a:cubicBezTo>
                      <a:pt x="1214" y="560"/>
                      <a:pt x="1214" y="560"/>
                      <a:pt x="1214" y="560"/>
                    </a:cubicBezTo>
                    <a:cubicBezTo>
                      <a:pt x="1214" y="555"/>
                      <a:pt x="1214" y="555"/>
                      <a:pt x="1214" y="555"/>
                    </a:cubicBezTo>
                    <a:cubicBezTo>
                      <a:pt x="1214" y="553"/>
                      <a:pt x="1214" y="553"/>
                      <a:pt x="1214" y="553"/>
                    </a:cubicBezTo>
                    <a:cubicBezTo>
                      <a:pt x="1215" y="551"/>
                      <a:pt x="1215" y="551"/>
                      <a:pt x="1215" y="551"/>
                    </a:cubicBezTo>
                    <a:cubicBezTo>
                      <a:pt x="1215" y="549"/>
                      <a:pt x="1215" y="549"/>
                      <a:pt x="1215" y="549"/>
                    </a:cubicBezTo>
                    <a:cubicBezTo>
                      <a:pt x="1215" y="546"/>
                      <a:pt x="1215" y="546"/>
                      <a:pt x="1215" y="546"/>
                    </a:cubicBezTo>
                    <a:cubicBezTo>
                      <a:pt x="1215" y="544"/>
                      <a:pt x="1215" y="544"/>
                      <a:pt x="1215" y="544"/>
                    </a:cubicBezTo>
                    <a:cubicBezTo>
                      <a:pt x="1215" y="542"/>
                      <a:pt x="1215" y="542"/>
                      <a:pt x="1215" y="542"/>
                    </a:cubicBezTo>
                    <a:cubicBezTo>
                      <a:pt x="1215" y="540"/>
                      <a:pt x="1215" y="540"/>
                      <a:pt x="1215" y="540"/>
                    </a:cubicBezTo>
                    <a:cubicBezTo>
                      <a:pt x="1216" y="537"/>
                      <a:pt x="1216" y="537"/>
                      <a:pt x="1216" y="537"/>
                    </a:cubicBezTo>
                    <a:cubicBezTo>
                      <a:pt x="1216" y="534"/>
                      <a:pt x="1216" y="534"/>
                      <a:pt x="1216" y="534"/>
                    </a:cubicBezTo>
                    <a:cubicBezTo>
                      <a:pt x="1216" y="532"/>
                      <a:pt x="1216" y="532"/>
                      <a:pt x="1216" y="532"/>
                    </a:cubicBezTo>
                    <a:cubicBezTo>
                      <a:pt x="1216" y="529"/>
                      <a:pt x="1216" y="529"/>
                      <a:pt x="1216" y="529"/>
                    </a:cubicBezTo>
                    <a:cubicBezTo>
                      <a:pt x="1216" y="527"/>
                      <a:pt x="1216" y="527"/>
                      <a:pt x="1216" y="527"/>
                    </a:cubicBezTo>
                    <a:cubicBezTo>
                      <a:pt x="1217" y="524"/>
                      <a:pt x="1217" y="524"/>
                      <a:pt x="1217" y="524"/>
                    </a:cubicBezTo>
                    <a:cubicBezTo>
                      <a:pt x="1217" y="522"/>
                      <a:pt x="1217" y="522"/>
                      <a:pt x="1217" y="522"/>
                    </a:cubicBezTo>
                    <a:cubicBezTo>
                      <a:pt x="1217" y="520"/>
                      <a:pt x="1217" y="520"/>
                      <a:pt x="1217" y="520"/>
                    </a:cubicBezTo>
                    <a:cubicBezTo>
                      <a:pt x="1217" y="518"/>
                      <a:pt x="1217" y="518"/>
                      <a:pt x="1217" y="518"/>
                    </a:cubicBezTo>
                    <a:cubicBezTo>
                      <a:pt x="1217" y="515"/>
                      <a:pt x="1217" y="515"/>
                      <a:pt x="1217" y="515"/>
                    </a:cubicBezTo>
                    <a:cubicBezTo>
                      <a:pt x="1217" y="513"/>
                      <a:pt x="1217" y="513"/>
                      <a:pt x="1217" y="513"/>
                    </a:cubicBezTo>
                    <a:cubicBezTo>
                      <a:pt x="1218" y="509"/>
                      <a:pt x="1218" y="509"/>
                      <a:pt x="1218" y="509"/>
                    </a:cubicBezTo>
                    <a:cubicBezTo>
                      <a:pt x="1218" y="507"/>
                      <a:pt x="1218" y="507"/>
                      <a:pt x="1218" y="507"/>
                    </a:cubicBezTo>
                    <a:cubicBezTo>
                      <a:pt x="1218" y="504"/>
                      <a:pt x="1218" y="504"/>
                      <a:pt x="1218" y="504"/>
                    </a:cubicBezTo>
                    <a:cubicBezTo>
                      <a:pt x="1218" y="502"/>
                      <a:pt x="1218" y="502"/>
                      <a:pt x="1218" y="502"/>
                    </a:cubicBezTo>
                    <a:cubicBezTo>
                      <a:pt x="1218" y="500"/>
                      <a:pt x="1218" y="500"/>
                      <a:pt x="1218" y="500"/>
                    </a:cubicBezTo>
                    <a:cubicBezTo>
                      <a:pt x="1218" y="498"/>
                      <a:pt x="1218" y="498"/>
                      <a:pt x="1218" y="498"/>
                    </a:cubicBezTo>
                    <a:cubicBezTo>
                      <a:pt x="1218" y="495"/>
                      <a:pt x="1218" y="495"/>
                      <a:pt x="1218" y="495"/>
                    </a:cubicBezTo>
                    <a:cubicBezTo>
                      <a:pt x="1218" y="493"/>
                      <a:pt x="1218" y="493"/>
                      <a:pt x="1218" y="493"/>
                    </a:cubicBezTo>
                    <a:cubicBezTo>
                      <a:pt x="1218" y="490"/>
                      <a:pt x="1218" y="490"/>
                      <a:pt x="1218" y="490"/>
                    </a:cubicBezTo>
                    <a:cubicBezTo>
                      <a:pt x="1218" y="489"/>
                      <a:pt x="1218" y="489"/>
                      <a:pt x="1218" y="489"/>
                    </a:cubicBezTo>
                    <a:cubicBezTo>
                      <a:pt x="1218" y="484"/>
                      <a:pt x="1218" y="484"/>
                      <a:pt x="1218" y="484"/>
                    </a:cubicBezTo>
                    <a:cubicBezTo>
                      <a:pt x="1218" y="483"/>
                      <a:pt x="1218" y="483"/>
                      <a:pt x="1218" y="483"/>
                    </a:cubicBezTo>
                    <a:cubicBezTo>
                      <a:pt x="1218" y="480"/>
                      <a:pt x="1218" y="480"/>
                      <a:pt x="1218" y="480"/>
                    </a:cubicBezTo>
                    <a:cubicBezTo>
                      <a:pt x="1219" y="478"/>
                      <a:pt x="1219" y="478"/>
                      <a:pt x="1219" y="478"/>
                    </a:cubicBezTo>
                    <a:cubicBezTo>
                      <a:pt x="1219" y="475"/>
                      <a:pt x="1219" y="475"/>
                      <a:pt x="1219" y="475"/>
                    </a:cubicBezTo>
                    <a:cubicBezTo>
                      <a:pt x="1219" y="473"/>
                      <a:pt x="1219" y="473"/>
                      <a:pt x="1219" y="473"/>
                    </a:cubicBezTo>
                    <a:cubicBezTo>
                      <a:pt x="1219" y="470"/>
                      <a:pt x="1219" y="470"/>
                      <a:pt x="1219" y="470"/>
                    </a:cubicBezTo>
                    <a:cubicBezTo>
                      <a:pt x="1219" y="469"/>
                      <a:pt x="1219" y="469"/>
                      <a:pt x="1219" y="469"/>
                    </a:cubicBezTo>
                    <a:cubicBezTo>
                      <a:pt x="1219" y="464"/>
                      <a:pt x="1219" y="464"/>
                      <a:pt x="1219" y="464"/>
                    </a:cubicBezTo>
                    <a:cubicBezTo>
                      <a:pt x="1219" y="459"/>
                      <a:pt x="1219" y="459"/>
                      <a:pt x="1219" y="459"/>
                    </a:cubicBezTo>
                    <a:cubicBezTo>
                      <a:pt x="1219" y="458"/>
                      <a:pt x="1219" y="458"/>
                      <a:pt x="1219" y="458"/>
                    </a:cubicBezTo>
                    <a:cubicBezTo>
                      <a:pt x="1219" y="453"/>
                      <a:pt x="1219" y="453"/>
                      <a:pt x="1219" y="453"/>
                    </a:cubicBezTo>
                    <a:cubicBezTo>
                      <a:pt x="1219" y="452"/>
                      <a:pt x="1219" y="452"/>
                      <a:pt x="1219" y="452"/>
                    </a:cubicBezTo>
                    <a:cubicBezTo>
                      <a:pt x="1218" y="447"/>
                      <a:pt x="1218" y="447"/>
                      <a:pt x="1218" y="447"/>
                    </a:cubicBezTo>
                    <a:cubicBezTo>
                      <a:pt x="1218" y="446"/>
                      <a:pt x="1218" y="446"/>
                      <a:pt x="1218" y="446"/>
                    </a:cubicBezTo>
                    <a:cubicBezTo>
                      <a:pt x="1218" y="442"/>
                      <a:pt x="1218" y="442"/>
                      <a:pt x="1218" y="442"/>
                    </a:cubicBezTo>
                    <a:cubicBezTo>
                      <a:pt x="1218" y="441"/>
                      <a:pt x="1218" y="441"/>
                      <a:pt x="1218" y="441"/>
                    </a:cubicBezTo>
                    <a:cubicBezTo>
                      <a:pt x="1218" y="436"/>
                      <a:pt x="1218" y="436"/>
                      <a:pt x="1218" y="436"/>
                    </a:cubicBezTo>
                    <a:cubicBezTo>
                      <a:pt x="1218" y="434"/>
                      <a:pt x="1218" y="434"/>
                      <a:pt x="1218" y="434"/>
                    </a:cubicBezTo>
                    <a:cubicBezTo>
                      <a:pt x="1218" y="430"/>
                      <a:pt x="1218" y="430"/>
                      <a:pt x="1218" y="430"/>
                    </a:cubicBezTo>
                    <a:cubicBezTo>
                      <a:pt x="1218" y="429"/>
                      <a:pt x="1218" y="429"/>
                      <a:pt x="1218" y="429"/>
                    </a:cubicBezTo>
                    <a:cubicBezTo>
                      <a:pt x="1218" y="424"/>
                      <a:pt x="1218" y="424"/>
                      <a:pt x="1218" y="424"/>
                    </a:cubicBezTo>
                    <a:cubicBezTo>
                      <a:pt x="1218" y="423"/>
                      <a:pt x="1218" y="423"/>
                      <a:pt x="1218" y="423"/>
                    </a:cubicBezTo>
                    <a:cubicBezTo>
                      <a:pt x="1217" y="419"/>
                      <a:pt x="1217" y="419"/>
                      <a:pt x="1217" y="419"/>
                    </a:cubicBezTo>
                    <a:cubicBezTo>
                      <a:pt x="1217" y="417"/>
                      <a:pt x="1217" y="417"/>
                      <a:pt x="1217" y="417"/>
                    </a:cubicBezTo>
                    <a:cubicBezTo>
                      <a:pt x="1217" y="413"/>
                      <a:pt x="1217" y="413"/>
                      <a:pt x="1217" y="413"/>
                    </a:cubicBezTo>
                    <a:cubicBezTo>
                      <a:pt x="1217" y="411"/>
                      <a:pt x="1217" y="411"/>
                      <a:pt x="1217" y="411"/>
                    </a:cubicBezTo>
                    <a:cubicBezTo>
                      <a:pt x="1217" y="408"/>
                      <a:pt x="1217" y="408"/>
                      <a:pt x="1217" y="408"/>
                    </a:cubicBezTo>
                    <a:cubicBezTo>
                      <a:pt x="1217" y="406"/>
                      <a:pt x="1217" y="406"/>
                      <a:pt x="1217" y="406"/>
                    </a:cubicBezTo>
                    <a:cubicBezTo>
                      <a:pt x="1216" y="402"/>
                      <a:pt x="1216" y="402"/>
                      <a:pt x="1216" y="402"/>
                    </a:cubicBezTo>
                    <a:cubicBezTo>
                      <a:pt x="1216" y="400"/>
                      <a:pt x="1216" y="400"/>
                      <a:pt x="1216" y="400"/>
                    </a:cubicBezTo>
                    <a:cubicBezTo>
                      <a:pt x="1216" y="396"/>
                      <a:pt x="1216" y="396"/>
                      <a:pt x="1216" y="396"/>
                    </a:cubicBezTo>
                    <a:cubicBezTo>
                      <a:pt x="1216" y="394"/>
                      <a:pt x="1216" y="394"/>
                      <a:pt x="1216" y="394"/>
                    </a:cubicBezTo>
                    <a:cubicBezTo>
                      <a:pt x="1216" y="391"/>
                      <a:pt x="1216" y="391"/>
                      <a:pt x="1216" y="391"/>
                    </a:cubicBezTo>
                    <a:cubicBezTo>
                      <a:pt x="1215" y="388"/>
                      <a:pt x="1215" y="388"/>
                      <a:pt x="1215" y="388"/>
                    </a:cubicBezTo>
                    <a:cubicBezTo>
                      <a:pt x="1215" y="385"/>
                      <a:pt x="1215" y="385"/>
                      <a:pt x="1215" y="385"/>
                    </a:cubicBezTo>
                    <a:cubicBezTo>
                      <a:pt x="1215" y="383"/>
                      <a:pt x="1215" y="383"/>
                      <a:pt x="1215" y="383"/>
                    </a:cubicBezTo>
                    <a:cubicBezTo>
                      <a:pt x="1215" y="380"/>
                      <a:pt x="1215" y="380"/>
                      <a:pt x="1215" y="380"/>
                    </a:cubicBezTo>
                    <a:cubicBezTo>
                      <a:pt x="1214" y="377"/>
                      <a:pt x="1214" y="377"/>
                      <a:pt x="1214" y="377"/>
                    </a:cubicBezTo>
                    <a:cubicBezTo>
                      <a:pt x="1214" y="374"/>
                      <a:pt x="1214" y="374"/>
                      <a:pt x="1214" y="374"/>
                    </a:cubicBezTo>
                    <a:cubicBezTo>
                      <a:pt x="1214" y="371"/>
                      <a:pt x="1214" y="371"/>
                      <a:pt x="1214" y="371"/>
                    </a:cubicBezTo>
                    <a:cubicBezTo>
                      <a:pt x="1214" y="369"/>
                      <a:pt x="1214" y="369"/>
                      <a:pt x="1214" y="369"/>
                    </a:cubicBezTo>
                    <a:cubicBezTo>
                      <a:pt x="1213" y="359"/>
                      <a:pt x="1213" y="359"/>
                      <a:pt x="1213" y="359"/>
                    </a:cubicBezTo>
                    <a:cubicBezTo>
                      <a:pt x="1212" y="358"/>
                      <a:pt x="1212" y="358"/>
                      <a:pt x="1212" y="358"/>
                    </a:cubicBezTo>
                    <a:cubicBezTo>
                      <a:pt x="1212" y="355"/>
                      <a:pt x="1212" y="355"/>
                      <a:pt x="1212" y="355"/>
                    </a:cubicBezTo>
                    <a:cubicBezTo>
                      <a:pt x="1212" y="353"/>
                      <a:pt x="1212" y="353"/>
                      <a:pt x="1212" y="353"/>
                    </a:cubicBezTo>
                    <a:cubicBezTo>
                      <a:pt x="1211" y="348"/>
                      <a:pt x="1211" y="348"/>
                      <a:pt x="1211" y="348"/>
                    </a:cubicBezTo>
                    <a:cubicBezTo>
                      <a:pt x="1211" y="346"/>
                      <a:pt x="1211" y="346"/>
                      <a:pt x="1211" y="346"/>
                    </a:cubicBezTo>
                    <a:cubicBezTo>
                      <a:pt x="1211" y="343"/>
                      <a:pt x="1211" y="343"/>
                      <a:pt x="1211" y="343"/>
                    </a:cubicBezTo>
                    <a:cubicBezTo>
                      <a:pt x="1210" y="342"/>
                      <a:pt x="1210" y="342"/>
                      <a:pt x="1210" y="342"/>
                    </a:cubicBezTo>
                    <a:cubicBezTo>
                      <a:pt x="1210" y="336"/>
                      <a:pt x="1210" y="336"/>
                      <a:pt x="1210" y="336"/>
                    </a:cubicBezTo>
                    <a:cubicBezTo>
                      <a:pt x="1209" y="335"/>
                      <a:pt x="1209" y="335"/>
                      <a:pt x="1209" y="335"/>
                    </a:cubicBezTo>
                    <a:cubicBezTo>
                      <a:pt x="1209" y="332"/>
                      <a:pt x="1209" y="332"/>
                      <a:pt x="1209" y="332"/>
                    </a:cubicBezTo>
                    <a:cubicBezTo>
                      <a:pt x="1209" y="331"/>
                      <a:pt x="1209" y="331"/>
                      <a:pt x="1209" y="331"/>
                    </a:cubicBezTo>
                    <a:cubicBezTo>
                      <a:pt x="1208" y="324"/>
                      <a:pt x="1208" y="324"/>
                      <a:pt x="1208" y="324"/>
                    </a:cubicBezTo>
                    <a:cubicBezTo>
                      <a:pt x="1208" y="324"/>
                      <a:pt x="1208" y="324"/>
                      <a:pt x="1208" y="324"/>
                    </a:cubicBezTo>
                    <a:cubicBezTo>
                      <a:pt x="1207" y="320"/>
                      <a:pt x="1207" y="320"/>
                      <a:pt x="1207" y="320"/>
                    </a:cubicBezTo>
                    <a:cubicBezTo>
                      <a:pt x="1207" y="320"/>
                      <a:pt x="1207" y="320"/>
                      <a:pt x="1207" y="320"/>
                    </a:cubicBezTo>
                    <a:cubicBezTo>
                      <a:pt x="1205" y="309"/>
                      <a:pt x="1205" y="309"/>
                      <a:pt x="1205" y="309"/>
                    </a:cubicBezTo>
                    <a:cubicBezTo>
                      <a:pt x="1205" y="308"/>
                      <a:pt x="1205" y="308"/>
                      <a:pt x="1205" y="308"/>
                    </a:cubicBezTo>
                    <a:cubicBezTo>
                      <a:pt x="1202" y="288"/>
                      <a:pt x="1198" y="269"/>
                      <a:pt x="1193" y="249"/>
                    </a:cubicBezTo>
                    <a:cubicBezTo>
                      <a:pt x="1193" y="248"/>
                      <a:pt x="1193" y="248"/>
                      <a:pt x="1193" y="248"/>
                    </a:cubicBezTo>
                    <a:cubicBezTo>
                      <a:pt x="1190" y="238"/>
                      <a:pt x="1190" y="238"/>
                      <a:pt x="1190" y="238"/>
                    </a:cubicBezTo>
                    <a:cubicBezTo>
                      <a:pt x="1190" y="237"/>
                      <a:pt x="1190" y="237"/>
                      <a:pt x="1190" y="237"/>
                    </a:cubicBezTo>
                    <a:cubicBezTo>
                      <a:pt x="1187" y="228"/>
                      <a:pt x="1187" y="228"/>
                      <a:pt x="1187" y="228"/>
                    </a:cubicBezTo>
                    <a:cubicBezTo>
                      <a:pt x="1187" y="226"/>
                      <a:pt x="1187" y="226"/>
                      <a:pt x="1187" y="226"/>
                    </a:cubicBezTo>
                    <a:cubicBezTo>
                      <a:pt x="1186" y="223"/>
                      <a:pt x="1186" y="223"/>
                      <a:pt x="1186" y="223"/>
                    </a:cubicBezTo>
                    <a:cubicBezTo>
                      <a:pt x="1186" y="221"/>
                      <a:pt x="1186" y="221"/>
                      <a:pt x="1186" y="221"/>
                    </a:cubicBezTo>
                    <a:cubicBezTo>
                      <a:pt x="1184" y="217"/>
                      <a:pt x="1184" y="217"/>
                      <a:pt x="1184" y="217"/>
                    </a:cubicBezTo>
                    <a:cubicBezTo>
                      <a:pt x="1184" y="215"/>
                      <a:pt x="1184" y="215"/>
                      <a:pt x="1184" y="215"/>
                    </a:cubicBezTo>
                    <a:cubicBezTo>
                      <a:pt x="1183" y="213"/>
                      <a:pt x="1183" y="213"/>
                      <a:pt x="1183" y="213"/>
                    </a:cubicBezTo>
                    <a:cubicBezTo>
                      <a:pt x="1182" y="210"/>
                      <a:pt x="1182" y="210"/>
                      <a:pt x="1182" y="210"/>
                    </a:cubicBezTo>
                    <a:cubicBezTo>
                      <a:pt x="1181" y="207"/>
                      <a:pt x="1181" y="207"/>
                      <a:pt x="1181" y="207"/>
                    </a:cubicBezTo>
                    <a:cubicBezTo>
                      <a:pt x="1181" y="204"/>
                      <a:pt x="1181" y="204"/>
                      <a:pt x="1181" y="204"/>
                    </a:cubicBezTo>
                    <a:cubicBezTo>
                      <a:pt x="1180" y="202"/>
                      <a:pt x="1180" y="202"/>
                      <a:pt x="1180" y="202"/>
                    </a:cubicBezTo>
                    <a:cubicBezTo>
                      <a:pt x="1179" y="199"/>
                      <a:pt x="1179" y="199"/>
                      <a:pt x="1179" y="199"/>
                    </a:cubicBezTo>
                    <a:cubicBezTo>
                      <a:pt x="1179" y="198"/>
                      <a:pt x="1179" y="198"/>
                      <a:pt x="1179" y="198"/>
                    </a:cubicBezTo>
                    <a:cubicBezTo>
                      <a:pt x="1177" y="193"/>
                      <a:pt x="1177" y="193"/>
                      <a:pt x="1177" y="193"/>
                    </a:cubicBezTo>
                    <a:cubicBezTo>
                      <a:pt x="1177" y="192"/>
                      <a:pt x="1177" y="192"/>
                      <a:pt x="1177" y="192"/>
                    </a:cubicBezTo>
                    <a:cubicBezTo>
                      <a:pt x="1176" y="188"/>
                      <a:pt x="1176" y="188"/>
                      <a:pt x="1176" y="188"/>
                    </a:cubicBezTo>
                    <a:cubicBezTo>
                      <a:pt x="1175" y="187"/>
                      <a:pt x="1175" y="187"/>
                      <a:pt x="1175" y="187"/>
                    </a:cubicBezTo>
                    <a:cubicBezTo>
                      <a:pt x="1174" y="182"/>
                      <a:pt x="1174" y="182"/>
                      <a:pt x="1174" y="182"/>
                    </a:cubicBezTo>
                    <a:cubicBezTo>
                      <a:pt x="1174" y="182"/>
                      <a:pt x="1174" y="182"/>
                      <a:pt x="1174" y="182"/>
                    </a:cubicBezTo>
                    <a:cubicBezTo>
                      <a:pt x="1166" y="160"/>
                      <a:pt x="1158" y="137"/>
                      <a:pt x="1149" y="116"/>
                    </a:cubicBezTo>
                    <a:cubicBezTo>
                      <a:pt x="1144" y="103"/>
                      <a:pt x="1138" y="91"/>
                      <a:pt x="1132" y="79"/>
                    </a:cubicBezTo>
                    <a:cubicBezTo>
                      <a:pt x="1120" y="52"/>
                      <a:pt x="1106" y="26"/>
                      <a:pt x="1090" y="0"/>
                    </a:cubicBezTo>
                    <a:cubicBezTo>
                      <a:pt x="1115" y="67"/>
                      <a:pt x="1126" y="137"/>
                      <a:pt x="1126" y="206"/>
                    </a:cubicBezTo>
                  </a:path>
                </a:pathLst>
              </a:custGeom>
              <a:blipFill>
                <a:blip r:embed="rId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5" name="Freeform 9"/>
              <p:cNvSpPr>
                <a:spLocks noSelect="1"/>
              </p:cNvSpPr>
              <p:nvPr userDrawn="1"/>
            </p:nvSpPr>
            <p:spPr bwMode="gray">
              <a:xfrm>
                <a:off x="1118870" y="583565"/>
                <a:ext cx="114935" cy="149860"/>
              </a:xfrm>
              <a:custGeom>
                <a:avLst/>
                <a:gdLst>
                  <a:gd name="T0" fmla="*/ 0 w 362"/>
                  <a:gd name="T1" fmla="*/ 106 h 472"/>
                  <a:gd name="T2" fmla="*/ 219 w 362"/>
                  <a:gd name="T3" fmla="*/ 445 h 472"/>
                  <a:gd name="T4" fmla="*/ 268 w 362"/>
                  <a:gd name="T5" fmla="*/ 472 h 472"/>
                  <a:gd name="T6" fmla="*/ 362 w 362"/>
                  <a:gd name="T7" fmla="*/ 472 h 472"/>
                  <a:gd name="T8" fmla="*/ 319 w 362"/>
                  <a:gd name="T9" fmla="*/ 448 h 472"/>
                  <a:gd name="T10" fmla="*/ 22 w 362"/>
                  <a:gd name="T11" fmla="*/ 0 h 472"/>
                  <a:gd name="T12" fmla="*/ 0 w 362"/>
                  <a:gd name="T13" fmla="*/ 106 h 472"/>
                </a:gdLst>
                <a:ahLst/>
                <a:cxnLst>
                  <a:cxn ang="0">
                    <a:pos x="T0" y="T1"/>
                  </a:cxn>
                  <a:cxn ang="0">
                    <a:pos x="T2" y="T3"/>
                  </a:cxn>
                  <a:cxn ang="0">
                    <a:pos x="T4" y="T5"/>
                  </a:cxn>
                  <a:cxn ang="0">
                    <a:pos x="T6" y="T7"/>
                  </a:cxn>
                  <a:cxn ang="0">
                    <a:pos x="T8" y="T9"/>
                  </a:cxn>
                  <a:cxn ang="0">
                    <a:pos x="T10" y="T11"/>
                  </a:cxn>
                  <a:cxn ang="0">
                    <a:pos x="T12" y="T13"/>
                  </a:cxn>
                </a:cxnLst>
                <a:rect l="0" t="0" r="r" b="b"/>
                <a:pathLst>
                  <a:path w="362" h="472">
                    <a:moveTo>
                      <a:pt x="0" y="106"/>
                    </a:moveTo>
                    <a:cubicBezTo>
                      <a:pt x="219" y="445"/>
                      <a:pt x="219" y="445"/>
                      <a:pt x="219" y="445"/>
                    </a:cubicBezTo>
                    <a:cubicBezTo>
                      <a:pt x="228" y="460"/>
                      <a:pt x="250" y="472"/>
                      <a:pt x="268" y="472"/>
                    </a:cubicBezTo>
                    <a:cubicBezTo>
                      <a:pt x="362" y="472"/>
                      <a:pt x="362" y="472"/>
                      <a:pt x="362" y="472"/>
                    </a:cubicBezTo>
                    <a:cubicBezTo>
                      <a:pt x="347" y="472"/>
                      <a:pt x="327" y="461"/>
                      <a:pt x="319" y="448"/>
                    </a:cubicBezTo>
                    <a:cubicBezTo>
                      <a:pt x="22" y="0"/>
                      <a:pt x="22" y="0"/>
                      <a:pt x="22" y="0"/>
                    </a:cubicBezTo>
                    <a:lnTo>
                      <a:pt x="0" y="106"/>
                    </a:ln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6" name="Freeform 10"/>
              <p:cNvSpPr>
                <a:spLocks noSelect="1"/>
              </p:cNvSpPr>
              <p:nvPr userDrawn="1"/>
            </p:nvSpPr>
            <p:spPr bwMode="gray">
              <a:xfrm>
                <a:off x="949325" y="290830"/>
                <a:ext cx="277495" cy="120015"/>
              </a:xfrm>
              <a:custGeom>
                <a:avLst/>
                <a:gdLst>
                  <a:gd name="T0" fmla="*/ 27 w 874"/>
                  <a:gd name="T1" fmla="*/ 323 h 378"/>
                  <a:gd name="T2" fmla="*/ 1 w 874"/>
                  <a:gd name="T3" fmla="*/ 366 h 378"/>
                  <a:gd name="T4" fmla="*/ 1 w 874"/>
                  <a:gd name="T5" fmla="*/ 367 h 378"/>
                  <a:gd name="T6" fmla="*/ 1 w 874"/>
                  <a:gd name="T7" fmla="*/ 367 h 378"/>
                  <a:gd name="T8" fmla="*/ 30 w 874"/>
                  <a:gd name="T9" fmla="*/ 378 h 378"/>
                  <a:gd name="T10" fmla="*/ 410 w 874"/>
                  <a:gd name="T11" fmla="*/ 378 h 378"/>
                  <a:gd name="T12" fmla="*/ 400 w 874"/>
                  <a:gd name="T13" fmla="*/ 293 h 378"/>
                  <a:gd name="T14" fmla="*/ 439 w 874"/>
                  <a:gd name="T15" fmla="*/ 165 h 378"/>
                  <a:gd name="T16" fmla="*/ 471 w 874"/>
                  <a:gd name="T17" fmla="*/ 129 h 378"/>
                  <a:gd name="T18" fmla="*/ 820 w 874"/>
                  <a:gd name="T19" fmla="*/ 11 h 378"/>
                  <a:gd name="T20" fmla="*/ 838 w 874"/>
                  <a:gd name="T21" fmla="*/ 12 h 378"/>
                  <a:gd name="T22" fmla="*/ 874 w 874"/>
                  <a:gd name="T23" fmla="*/ 13 h 378"/>
                  <a:gd name="T24" fmla="*/ 728 w 874"/>
                  <a:gd name="T25" fmla="*/ 0 h 378"/>
                  <a:gd name="T26" fmla="*/ 719 w 874"/>
                  <a:gd name="T27" fmla="*/ 0 h 378"/>
                  <a:gd name="T28" fmla="*/ 27 w 874"/>
                  <a:gd name="T29" fmla="*/ 32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4" h="378">
                    <a:moveTo>
                      <a:pt x="27" y="323"/>
                    </a:moveTo>
                    <a:cubicBezTo>
                      <a:pt x="10" y="343"/>
                      <a:pt x="0" y="357"/>
                      <a:pt x="1" y="366"/>
                    </a:cubicBezTo>
                    <a:cubicBezTo>
                      <a:pt x="1" y="367"/>
                      <a:pt x="1" y="367"/>
                      <a:pt x="1" y="367"/>
                    </a:cubicBezTo>
                    <a:cubicBezTo>
                      <a:pt x="1" y="367"/>
                      <a:pt x="1" y="367"/>
                      <a:pt x="1" y="367"/>
                    </a:cubicBezTo>
                    <a:cubicBezTo>
                      <a:pt x="2" y="375"/>
                      <a:pt x="11" y="378"/>
                      <a:pt x="30" y="378"/>
                    </a:cubicBezTo>
                    <a:cubicBezTo>
                      <a:pt x="410" y="378"/>
                      <a:pt x="410" y="378"/>
                      <a:pt x="410" y="378"/>
                    </a:cubicBezTo>
                    <a:cubicBezTo>
                      <a:pt x="404" y="349"/>
                      <a:pt x="400" y="320"/>
                      <a:pt x="400" y="293"/>
                    </a:cubicBezTo>
                    <a:cubicBezTo>
                      <a:pt x="400" y="244"/>
                      <a:pt x="412" y="200"/>
                      <a:pt x="439" y="165"/>
                    </a:cubicBezTo>
                    <a:cubicBezTo>
                      <a:pt x="449" y="152"/>
                      <a:pt x="460" y="140"/>
                      <a:pt x="471" y="129"/>
                    </a:cubicBezTo>
                    <a:cubicBezTo>
                      <a:pt x="555" y="49"/>
                      <a:pt x="683" y="11"/>
                      <a:pt x="820" y="11"/>
                    </a:cubicBezTo>
                    <a:cubicBezTo>
                      <a:pt x="826" y="11"/>
                      <a:pt x="832" y="11"/>
                      <a:pt x="838" y="12"/>
                    </a:cubicBezTo>
                    <a:cubicBezTo>
                      <a:pt x="850" y="12"/>
                      <a:pt x="862" y="12"/>
                      <a:pt x="874" y="13"/>
                    </a:cubicBezTo>
                    <a:cubicBezTo>
                      <a:pt x="827" y="5"/>
                      <a:pt x="778" y="0"/>
                      <a:pt x="728" y="0"/>
                    </a:cubicBezTo>
                    <a:cubicBezTo>
                      <a:pt x="719" y="0"/>
                      <a:pt x="719" y="0"/>
                      <a:pt x="719" y="0"/>
                    </a:cubicBezTo>
                    <a:cubicBezTo>
                      <a:pt x="441" y="0"/>
                      <a:pt x="192" y="125"/>
                      <a:pt x="27" y="323"/>
                    </a:cubicBezTo>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7" name="Freeform 11"/>
              <p:cNvSpPr>
                <a:spLocks noSelect="1"/>
              </p:cNvSpPr>
              <p:nvPr userDrawn="1"/>
            </p:nvSpPr>
            <p:spPr bwMode="gray">
              <a:xfrm>
                <a:off x="1076325" y="294005"/>
                <a:ext cx="358775" cy="353695"/>
              </a:xfrm>
              <a:custGeom>
                <a:avLst/>
                <a:gdLst>
                  <a:gd name="T0" fmla="*/ 0 w 1130"/>
                  <a:gd name="T1" fmla="*/ 282 h 1113"/>
                  <a:gd name="T2" fmla="*/ 738 w 1130"/>
                  <a:gd name="T3" fmla="*/ 375 h 1113"/>
                  <a:gd name="T4" fmla="*/ 910 w 1130"/>
                  <a:gd name="T5" fmla="*/ 637 h 1113"/>
                  <a:gd name="T6" fmla="*/ 913 w 1130"/>
                  <a:gd name="T7" fmla="*/ 645 h 1113"/>
                  <a:gd name="T8" fmla="*/ 824 w 1130"/>
                  <a:gd name="T9" fmla="*/ 1113 h 1113"/>
                  <a:gd name="T10" fmla="*/ 1094 w 1130"/>
                  <a:gd name="T11" fmla="*/ 428 h 1113"/>
                  <a:gd name="T12" fmla="*/ 1044 w 1130"/>
                  <a:gd name="T13" fmla="*/ 353 h 1113"/>
                  <a:gd name="T14" fmla="*/ 1040 w 1130"/>
                  <a:gd name="T15" fmla="*/ 348 h 1113"/>
                  <a:gd name="T16" fmla="*/ 1034 w 1130"/>
                  <a:gd name="T17" fmla="*/ 339 h 1113"/>
                  <a:gd name="T18" fmla="*/ 1030 w 1130"/>
                  <a:gd name="T19" fmla="*/ 334 h 1113"/>
                  <a:gd name="T20" fmla="*/ 1007 w 1130"/>
                  <a:gd name="T21" fmla="*/ 306 h 1113"/>
                  <a:gd name="T22" fmla="*/ 1003 w 1130"/>
                  <a:gd name="T23" fmla="*/ 301 h 1113"/>
                  <a:gd name="T24" fmla="*/ 995 w 1130"/>
                  <a:gd name="T25" fmla="*/ 293 h 1113"/>
                  <a:gd name="T26" fmla="*/ 974 w 1130"/>
                  <a:gd name="T27" fmla="*/ 270 h 1113"/>
                  <a:gd name="T28" fmla="*/ 967 w 1130"/>
                  <a:gd name="T29" fmla="*/ 262 h 1113"/>
                  <a:gd name="T30" fmla="*/ 962 w 1130"/>
                  <a:gd name="T31" fmla="*/ 257 h 1113"/>
                  <a:gd name="T32" fmla="*/ 937 w 1130"/>
                  <a:gd name="T33" fmla="*/ 233 h 1113"/>
                  <a:gd name="T34" fmla="*/ 932 w 1130"/>
                  <a:gd name="T35" fmla="*/ 228 h 1113"/>
                  <a:gd name="T36" fmla="*/ 924 w 1130"/>
                  <a:gd name="T37" fmla="*/ 221 h 1113"/>
                  <a:gd name="T38" fmla="*/ 919 w 1130"/>
                  <a:gd name="T39" fmla="*/ 216 h 1113"/>
                  <a:gd name="T40" fmla="*/ 901 w 1130"/>
                  <a:gd name="T41" fmla="*/ 201 h 1113"/>
                  <a:gd name="T42" fmla="*/ 895 w 1130"/>
                  <a:gd name="T43" fmla="*/ 196 h 1113"/>
                  <a:gd name="T44" fmla="*/ 887 w 1130"/>
                  <a:gd name="T45" fmla="*/ 190 h 1113"/>
                  <a:gd name="T46" fmla="*/ 882 w 1130"/>
                  <a:gd name="T47" fmla="*/ 185 h 1113"/>
                  <a:gd name="T48" fmla="*/ 873 w 1130"/>
                  <a:gd name="T49" fmla="*/ 178 h 1113"/>
                  <a:gd name="T50" fmla="*/ 858 w 1130"/>
                  <a:gd name="T51" fmla="*/ 167 h 1113"/>
                  <a:gd name="T52" fmla="*/ 849 w 1130"/>
                  <a:gd name="T53" fmla="*/ 160 h 1113"/>
                  <a:gd name="T54" fmla="*/ 843 w 1130"/>
                  <a:gd name="T55" fmla="*/ 156 h 1113"/>
                  <a:gd name="T56" fmla="*/ 835 w 1130"/>
                  <a:gd name="T57" fmla="*/ 150 h 1113"/>
                  <a:gd name="T58" fmla="*/ 829 w 1130"/>
                  <a:gd name="T59" fmla="*/ 146 h 1113"/>
                  <a:gd name="T60" fmla="*/ 809 w 1130"/>
                  <a:gd name="T61" fmla="*/ 133 h 1113"/>
                  <a:gd name="T62" fmla="*/ 803 w 1130"/>
                  <a:gd name="T63" fmla="*/ 129 h 1113"/>
                  <a:gd name="T64" fmla="*/ 794 w 1130"/>
                  <a:gd name="T65" fmla="*/ 124 h 1113"/>
                  <a:gd name="T66" fmla="*/ 788 w 1130"/>
                  <a:gd name="T67" fmla="*/ 120 h 1113"/>
                  <a:gd name="T68" fmla="*/ 768 w 1130"/>
                  <a:gd name="T69" fmla="*/ 108 h 1113"/>
                  <a:gd name="T70" fmla="*/ 762 w 1130"/>
                  <a:gd name="T71" fmla="*/ 104 h 1113"/>
                  <a:gd name="T72" fmla="*/ 753 w 1130"/>
                  <a:gd name="T73" fmla="*/ 99 h 1113"/>
                  <a:gd name="T74" fmla="*/ 746 w 1130"/>
                  <a:gd name="T75" fmla="*/ 96 h 1113"/>
                  <a:gd name="T76" fmla="*/ 720 w 1130"/>
                  <a:gd name="T77" fmla="*/ 82 h 1113"/>
                  <a:gd name="T78" fmla="*/ 713 w 1130"/>
                  <a:gd name="T79" fmla="*/ 79 h 1113"/>
                  <a:gd name="T80" fmla="*/ 704 w 1130"/>
                  <a:gd name="T81" fmla="*/ 75 h 1113"/>
                  <a:gd name="T82" fmla="*/ 697 w 1130"/>
                  <a:gd name="T83" fmla="*/ 72 h 1113"/>
                  <a:gd name="T84" fmla="*/ 675 w 1130"/>
                  <a:gd name="T85" fmla="*/ 62 h 1113"/>
                  <a:gd name="T86" fmla="*/ 669 w 1130"/>
                  <a:gd name="T87" fmla="*/ 59 h 1113"/>
                  <a:gd name="T88" fmla="*/ 659 w 1130"/>
                  <a:gd name="T89" fmla="*/ 55 h 1113"/>
                  <a:gd name="T90" fmla="*/ 653 w 1130"/>
                  <a:gd name="T91" fmla="*/ 52 h 1113"/>
                  <a:gd name="T92" fmla="*/ 619 w 1130"/>
                  <a:gd name="T93" fmla="*/ 40 h 1113"/>
                  <a:gd name="T94" fmla="*/ 612 w 1130"/>
                  <a:gd name="T95" fmla="*/ 38 h 1113"/>
                  <a:gd name="T96" fmla="*/ 602 w 1130"/>
                  <a:gd name="T97" fmla="*/ 34 h 1113"/>
                  <a:gd name="T98" fmla="*/ 595 w 1130"/>
                  <a:gd name="T99" fmla="*/ 32 h 1113"/>
                  <a:gd name="T100" fmla="*/ 566 w 1130"/>
                  <a:gd name="T101" fmla="*/ 23 h 1113"/>
                  <a:gd name="T102" fmla="*/ 559 w 1130"/>
                  <a:gd name="T103" fmla="*/ 21 h 1113"/>
                  <a:gd name="T104" fmla="*/ 549 w 1130"/>
                  <a:gd name="T105" fmla="*/ 18 h 1113"/>
                  <a:gd name="T106" fmla="*/ 542 w 1130"/>
                  <a:gd name="T107" fmla="*/ 17 h 1113"/>
                  <a:gd name="T108" fmla="*/ 518 w 1130"/>
                  <a:gd name="T109" fmla="*/ 11 h 1113"/>
                  <a:gd name="T110" fmla="*/ 511 w 1130"/>
                  <a:gd name="T111" fmla="*/ 9 h 1113"/>
                  <a:gd name="T112" fmla="*/ 501 w 1130"/>
                  <a:gd name="T113" fmla="*/ 7 h 1113"/>
                  <a:gd name="T114" fmla="*/ 493 w 1130"/>
                  <a:gd name="T115" fmla="*/ 6 h 1113"/>
                  <a:gd name="T116" fmla="*/ 482 w 1130"/>
                  <a:gd name="T117" fmla="*/ 4 h 1113"/>
                  <a:gd name="T118" fmla="*/ 474 w 1130"/>
                  <a:gd name="T119" fmla="*/ 2 h 1113"/>
                  <a:gd name="T120" fmla="*/ 71 w 1130"/>
                  <a:gd name="T121" fmla="*/ 118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0" h="1113">
                    <a:moveTo>
                      <a:pt x="71" y="118"/>
                    </a:moveTo>
                    <a:cubicBezTo>
                      <a:pt x="60" y="129"/>
                      <a:pt x="49" y="141"/>
                      <a:pt x="39" y="154"/>
                    </a:cubicBezTo>
                    <a:cubicBezTo>
                      <a:pt x="12" y="189"/>
                      <a:pt x="0" y="233"/>
                      <a:pt x="0" y="282"/>
                    </a:cubicBezTo>
                    <a:cubicBezTo>
                      <a:pt x="0" y="309"/>
                      <a:pt x="4" y="338"/>
                      <a:pt x="10" y="367"/>
                    </a:cubicBezTo>
                    <a:cubicBezTo>
                      <a:pt x="712" y="367"/>
                      <a:pt x="712" y="367"/>
                      <a:pt x="712" y="367"/>
                    </a:cubicBezTo>
                    <a:cubicBezTo>
                      <a:pt x="720" y="367"/>
                      <a:pt x="730" y="370"/>
                      <a:pt x="738" y="375"/>
                    </a:cubicBezTo>
                    <a:cubicBezTo>
                      <a:pt x="745" y="380"/>
                      <a:pt x="752" y="385"/>
                      <a:pt x="756" y="391"/>
                    </a:cubicBezTo>
                    <a:cubicBezTo>
                      <a:pt x="904" y="622"/>
                      <a:pt x="904" y="622"/>
                      <a:pt x="904" y="622"/>
                    </a:cubicBezTo>
                    <a:cubicBezTo>
                      <a:pt x="907" y="626"/>
                      <a:pt x="909" y="632"/>
                      <a:pt x="910" y="637"/>
                    </a:cubicBezTo>
                    <a:cubicBezTo>
                      <a:pt x="912" y="644"/>
                      <a:pt x="912" y="644"/>
                      <a:pt x="912" y="644"/>
                    </a:cubicBezTo>
                    <a:cubicBezTo>
                      <a:pt x="913" y="645"/>
                      <a:pt x="913" y="645"/>
                      <a:pt x="913" y="645"/>
                    </a:cubicBezTo>
                    <a:cubicBezTo>
                      <a:pt x="913" y="645"/>
                      <a:pt x="913" y="645"/>
                      <a:pt x="913" y="645"/>
                    </a:cubicBezTo>
                    <a:cubicBezTo>
                      <a:pt x="914" y="652"/>
                      <a:pt x="915" y="660"/>
                      <a:pt x="914" y="666"/>
                    </a:cubicBezTo>
                    <a:cubicBezTo>
                      <a:pt x="914" y="674"/>
                      <a:pt x="914" y="674"/>
                      <a:pt x="914" y="674"/>
                    </a:cubicBezTo>
                    <a:cubicBezTo>
                      <a:pt x="824" y="1113"/>
                      <a:pt x="824" y="1113"/>
                      <a:pt x="824" y="1113"/>
                    </a:cubicBezTo>
                    <a:cubicBezTo>
                      <a:pt x="906" y="1074"/>
                      <a:pt x="976" y="1020"/>
                      <a:pt x="1020" y="965"/>
                    </a:cubicBezTo>
                    <a:cubicBezTo>
                      <a:pt x="1093" y="875"/>
                      <a:pt x="1130" y="757"/>
                      <a:pt x="1130" y="634"/>
                    </a:cubicBezTo>
                    <a:cubicBezTo>
                      <a:pt x="1130" y="565"/>
                      <a:pt x="1119" y="495"/>
                      <a:pt x="1094" y="428"/>
                    </a:cubicBezTo>
                    <a:cubicBezTo>
                      <a:pt x="1091" y="423"/>
                      <a:pt x="1091" y="423"/>
                      <a:pt x="1091" y="423"/>
                    </a:cubicBezTo>
                    <a:cubicBezTo>
                      <a:pt x="1091" y="423"/>
                      <a:pt x="1091" y="423"/>
                      <a:pt x="1091" y="423"/>
                    </a:cubicBezTo>
                    <a:cubicBezTo>
                      <a:pt x="1077" y="399"/>
                      <a:pt x="1061" y="376"/>
                      <a:pt x="1044" y="353"/>
                    </a:cubicBezTo>
                    <a:cubicBezTo>
                      <a:pt x="1044" y="353"/>
                      <a:pt x="1044" y="353"/>
                      <a:pt x="1044" y="353"/>
                    </a:cubicBezTo>
                    <a:cubicBezTo>
                      <a:pt x="1041" y="349"/>
                      <a:pt x="1041" y="349"/>
                      <a:pt x="1041" y="349"/>
                    </a:cubicBezTo>
                    <a:cubicBezTo>
                      <a:pt x="1040" y="348"/>
                      <a:pt x="1040" y="348"/>
                      <a:pt x="1040" y="348"/>
                    </a:cubicBezTo>
                    <a:cubicBezTo>
                      <a:pt x="1037" y="344"/>
                      <a:pt x="1037" y="344"/>
                      <a:pt x="1037" y="344"/>
                    </a:cubicBezTo>
                    <a:cubicBezTo>
                      <a:pt x="1037" y="343"/>
                      <a:pt x="1037" y="343"/>
                      <a:pt x="1037" y="343"/>
                    </a:cubicBezTo>
                    <a:cubicBezTo>
                      <a:pt x="1034" y="339"/>
                      <a:pt x="1034" y="339"/>
                      <a:pt x="1034" y="339"/>
                    </a:cubicBezTo>
                    <a:cubicBezTo>
                      <a:pt x="1033" y="338"/>
                      <a:pt x="1033" y="338"/>
                      <a:pt x="1033" y="338"/>
                    </a:cubicBezTo>
                    <a:cubicBezTo>
                      <a:pt x="1030" y="334"/>
                      <a:pt x="1030" y="334"/>
                      <a:pt x="1030" y="334"/>
                    </a:cubicBezTo>
                    <a:cubicBezTo>
                      <a:pt x="1030" y="334"/>
                      <a:pt x="1030" y="334"/>
                      <a:pt x="1030" y="334"/>
                    </a:cubicBezTo>
                    <a:cubicBezTo>
                      <a:pt x="1023" y="326"/>
                      <a:pt x="1017" y="318"/>
                      <a:pt x="1011" y="311"/>
                    </a:cubicBezTo>
                    <a:cubicBezTo>
                      <a:pt x="1011" y="311"/>
                      <a:pt x="1011" y="311"/>
                      <a:pt x="1011" y="311"/>
                    </a:cubicBezTo>
                    <a:cubicBezTo>
                      <a:pt x="1007" y="306"/>
                      <a:pt x="1007" y="306"/>
                      <a:pt x="1007" y="306"/>
                    </a:cubicBezTo>
                    <a:cubicBezTo>
                      <a:pt x="1007" y="306"/>
                      <a:pt x="1007" y="306"/>
                      <a:pt x="1007" y="306"/>
                    </a:cubicBezTo>
                    <a:cubicBezTo>
                      <a:pt x="1003" y="302"/>
                      <a:pt x="1003" y="302"/>
                      <a:pt x="1003" y="302"/>
                    </a:cubicBezTo>
                    <a:cubicBezTo>
                      <a:pt x="1003" y="301"/>
                      <a:pt x="1003" y="301"/>
                      <a:pt x="1003" y="301"/>
                    </a:cubicBezTo>
                    <a:cubicBezTo>
                      <a:pt x="999" y="297"/>
                      <a:pt x="999" y="297"/>
                      <a:pt x="999" y="297"/>
                    </a:cubicBezTo>
                    <a:cubicBezTo>
                      <a:pt x="999" y="297"/>
                      <a:pt x="999" y="297"/>
                      <a:pt x="999" y="297"/>
                    </a:cubicBezTo>
                    <a:cubicBezTo>
                      <a:pt x="995" y="293"/>
                      <a:pt x="995" y="293"/>
                      <a:pt x="995" y="293"/>
                    </a:cubicBezTo>
                    <a:cubicBezTo>
                      <a:pt x="995" y="293"/>
                      <a:pt x="995" y="293"/>
                      <a:pt x="995" y="293"/>
                    </a:cubicBezTo>
                    <a:cubicBezTo>
                      <a:pt x="988" y="285"/>
                      <a:pt x="982" y="278"/>
                      <a:pt x="975" y="271"/>
                    </a:cubicBezTo>
                    <a:cubicBezTo>
                      <a:pt x="974" y="270"/>
                      <a:pt x="974" y="270"/>
                      <a:pt x="974" y="270"/>
                    </a:cubicBezTo>
                    <a:cubicBezTo>
                      <a:pt x="971" y="266"/>
                      <a:pt x="971" y="266"/>
                      <a:pt x="971" y="266"/>
                    </a:cubicBezTo>
                    <a:cubicBezTo>
                      <a:pt x="970" y="266"/>
                      <a:pt x="970" y="266"/>
                      <a:pt x="970" y="266"/>
                    </a:cubicBezTo>
                    <a:cubicBezTo>
                      <a:pt x="967" y="262"/>
                      <a:pt x="967" y="262"/>
                      <a:pt x="967" y="262"/>
                    </a:cubicBezTo>
                    <a:cubicBezTo>
                      <a:pt x="966" y="262"/>
                      <a:pt x="966" y="262"/>
                      <a:pt x="966" y="262"/>
                    </a:cubicBezTo>
                    <a:cubicBezTo>
                      <a:pt x="963" y="258"/>
                      <a:pt x="963" y="258"/>
                      <a:pt x="963" y="258"/>
                    </a:cubicBezTo>
                    <a:cubicBezTo>
                      <a:pt x="962" y="257"/>
                      <a:pt x="962" y="257"/>
                      <a:pt x="962" y="257"/>
                    </a:cubicBezTo>
                    <a:cubicBezTo>
                      <a:pt x="958" y="254"/>
                      <a:pt x="958" y="254"/>
                      <a:pt x="958" y="254"/>
                    </a:cubicBezTo>
                    <a:cubicBezTo>
                      <a:pt x="958" y="253"/>
                      <a:pt x="958" y="253"/>
                      <a:pt x="958" y="253"/>
                    </a:cubicBezTo>
                    <a:cubicBezTo>
                      <a:pt x="951" y="246"/>
                      <a:pt x="944" y="239"/>
                      <a:pt x="937" y="233"/>
                    </a:cubicBezTo>
                    <a:cubicBezTo>
                      <a:pt x="936" y="232"/>
                      <a:pt x="936" y="232"/>
                      <a:pt x="936" y="232"/>
                    </a:cubicBezTo>
                    <a:cubicBezTo>
                      <a:pt x="932" y="229"/>
                      <a:pt x="932" y="229"/>
                      <a:pt x="932" y="229"/>
                    </a:cubicBezTo>
                    <a:cubicBezTo>
                      <a:pt x="932" y="228"/>
                      <a:pt x="932" y="228"/>
                      <a:pt x="932" y="228"/>
                    </a:cubicBezTo>
                    <a:cubicBezTo>
                      <a:pt x="928" y="225"/>
                      <a:pt x="928" y="225"/>
                      <a:pt x="928" y="225"/>
                    </a:cubicBezTo>
                    <a:cubicBezTo>
                      <a:pt x="927" y="224"/>
                      <a:pt x="927" y="224"/>
                      <a:pt x="927" y="224"/>
                    </a:cubicBezTo>
                    <a:cubicBezTo>
                      <a:pt x="924" y="221"/>
                      <a:pt x="924" y="221"/>
                      <a:pt x="924" y="221"/>
                    </a:cubicBezTo>
                    <a:cubicBezTo>
                      <a:pt x="923" y="220"/>
                      <a:pt x="923" y="220"/>
                      <a:pt x="923" y="220"/>
                    </a:cubicBezTo>
                    <a:cubicBezTo>
                      <a:pt x="919" y="217"/>
                      <a:pt x="919" y="217"/>
                      <a:pt x="919" y="217"/>
                    </a:cubicBezTo>
                    <a:cubicBezTo>
                      <a:pt x="919" y="216"/>
                      <a:pt x="919" y="216"/>
                      <a:pt x="919" y="216"/>
                    </a:cubicBezTo>
                    <a:cubicBezTo>
                      <a:pt x="914" y="213"/>
                      <a:pt x="914" y="213"/>
                      <a:pt x="914" y="213"/>
                    </a:cubicBezTo>
                    <a:cubicBezTo>
                      <a:pt x="914" y="212"/>
                      <a:pt x="914" y="212"/>
                      <a:pt x="914" y="212"/>
                    </a:cubicBezTo>
                    <a:cubicBezTo>
                      <a:pt x="901" y="201"/>
                      <a:pt x="901" y="201"/>
                      <a:pt x="901" y="201"/>
                    </a:cubicBezTo>
                    <a:cubicBezTo>
                      <a:pt x="900" y="200"/>
                      <a:pt x="900" y="200"/>
                      <a:pt x="900" y="200"/>
                    </a:cubicBezTo>
                    <a:cubicBezTo>
                      <a:pt x="896" y="197"/>
                      <a:pt x="896" y="197"/>
                      <a:pt x="896" y="197"/>
                    </a:cubicBezTo>
                    <a:cubicBezTo>
                      <a:pt x="895" y="196"/>
                      <a:pt x="895" y="196"/>
                      <a:pt x="895" y="196"/>
                    </a:cubicBezTo>
                    <a:cubicBezTo>
                      <a:pt x="892" y="193"/>
                      <a:pt x="892" y="193"/>
                      <a:pt x="892" y="193"/>
                    </a:cubicBezTo>
                    <a:cubicBezTo>
                      <a:pt x="891" y="193"/>
                      <a:pt x="891" y="193"/>
                      <a:pt x="891" y="193"/>
                    </a:cubicBezTo>
                    <a:cubicBezTo>
                      <a:pt x="887" y="190"/>
                      <a:pt x="887" y="190"/>
                      <a:pt x="887" y="190"/>
                    </a:cubicBezTo>
                    <a:cubicBezTo>
                      <a:pt x="886" y="189"/>
                      <a:pt x="886" y="189"/>
                      <a:pt x="886" y="189"/>
                    </a:cubicBezTo>
                    <a:cubicBezTo>
                      <a:pt x="883" y="186"/>
                      <a:pt x="883" y="186"/>
                      <a:pt x="883" y="186"/>
                    </a:cubicBezTo>
                    <a:cubicBezTo>
                      <a:pt x="882" y="185"/>
                      <a:pt x="882" y="185"/>
                      <a:pt x="882" y="185"/>
                    </a:cubicBezTo>
                    <a:cubicBezTo>
                      <a:pt x="878" y="182"/>
                      <a:pt x="878" y="182"/>
                      <a:pt x="878" y="182"/>
                    </a:cubicBezTo>
                    <a:cubicBezTo>
                      <a:pt x="877" y="182"/>
                      <a:pt x="877" y="182"/>
                      <a:pt x="877" y="182"/>
                    </a:cubicBezTo>
                    <a:cubicBezTo>
                      <a:pt x="873" y="178"/>
                      <a:pt x="873" y="178"/>
                      <a:pt x="873" y="178"/>
                    </a:cubicBezTo>
                    <a:cubicBezTo>
                      <a:pt x="872" y="178"/>
                      <a:pt x="872" y="178"/>
                      <a:pt x="872" y="178"/>
                    </a:cubicBezTo>
                    <a:cubicBezTo>
                      <a:pt x="858" y="167"/>
                      <a:pt x="858" y="167"/>
                      <a:pt x="858" y="167"/>
                    </a:cubicBezTo>
                    <a:cubicBezTo>
                      <a:pt x="858" y="167"/>
                      <a:pt x="858" y="167"/>
                      <a:pt x="858" y="167"/>
                    </a:cubicBezTo>
                    <a:cubicBezTo>
                      <a:pt x="854" y="164"/>
                      <a:pt x="854" y="164"/>
                      <a:pt x="854" y="164"/>
                    </a:cubicBezTo>
                    <a:cubicBezTo>
                      <a:pt x="853" y="163"/>
                      <a:pt x="853" y="163"/>
                      <a:pt x="853" y="163"/>
                    </a:cubicBezTo>
                    <a:cubicBezTo>
                      <a:pt x="849" y="160"/>
                      <a:pt x="849" y="160"/>
                      <a:pt x="849" y="160"/>
                    </a:cubicBezTo>
                    <a:cubicBezTo>
                      <a:pt x="848" y="160"/>
                      <a:pt x="848" y="160"/>
                      <a:pt x="848" y="160"/>
                    </a:cubicBezTo>
                    <a:cubicBezTo>
                      <a:pt x="844" y="157"/>
                      <a:pt x="844" y="157"/>
                      <a:pt x="844" y="157"/>
                    </a:cubicBezTo>
                    <a:cubicBezTo>
                      <a:pt x="843" y="156"/>
                      <a:pt x="843" y="156"/>
                      <a:pt x="843" y="156"/>
                    </a:cubicBezTo>
                    <a:cubicBezTo>
                      <a:pt x="839" y="154"/>
                      <a:pt x="839" y="154"/>
                      <a:pt x="839" y="154"/>
                    </a:cubicBezTo>
                    <a:cubicBezTo>
                      <a:pt x="838" y="153"/>
                      <a:pt x="838" y="153"/>
                      <a:pt x="838" y="153"/>
                    </a:cubicBezTo>
                    <a:cubicBezTo>
                      <a:pt x="835" y="150"/>
                      <a:pt x="835" y="150"/>
                      <a:pt x="835" y="150"/>
                    </a:cubicBezTo>
                    <a:cubicBezTo>
                      <a:pt x="833" y="149"/>
                      <a:pt x="833" y="149"/>
                      <a:pt x="833" y="149"/>
                    </a:cubicBezTo>
                    <a:cubicBezTo>
                      <a:pt x="829" y="147"/>
                      <a:pt x="829" y="147"/>
                      <a:pt x="829" y="147"/>
                    </a:cubicBezTo>
                    <a:cubicBezTo>
                      <a:pt x="829" y="146"/>
                      <a:pt x="829" y="146"/>
                      <a:pt x="829" y="146"/>
                    </a:cubicBezTo>
                    <a:cubicBezTo>
                      <a:pt x="814" y="136"/>
                      <a:pt x="814" y="136"/>
                      <a:pt x="814" y="136"/>
                    </a:cubicBezTo>
                    <a:cubicBezTo>
                      <a:pt x="813" y="136"/>
                      <a:pt x="813" y="136"/>
                      <a:pt x="813" y="136"/>
                    </a:cubicBezTo>
                    <a:cubicBezTo>
                      <a:pt x="809" y="133"/>
                      <a:pt x="809" y="133"/>
                      <a:pt x="809" y="133"/>
                    </a:cubicBezTo>
                    <a:cubicBezTo>
                      <a:pt x="808" y="132"/>
                      <a:pt x="808" y="132"/>
                      <a:pt x="808" y="132"/>
                    </a:cubicBezTo>
                    <a:cubicBezTo>
                      <a:pt x="804" y="130"/>
                      <a:pt x="804" y="130"/>
                      <a:pt x="804" y="130"/>
                    </a:cubicBezTo>
                    <a:cubicBezTo>
                      <a:pt x="803" y="129"/>
                      <a:pt x="803" y="129"/>
                      <a:pt x="803" y="129"/>
                    </a:cubicBezTo>
                    <a:cubicBezTo>
                      <a:pt x="799" y="127"/>
                      <a:pt x="799" y="127"/>
                      <a:pt x="799" y="127"/>
                    </a:cubicBezTo>
                    <a:cubicBezTo>
                      <a:pt x="798" y="126"/>
                      <a:pt x="798" y="126"/>
                      <a:pt x="798" y="126"/>
                    </a:cubicBezTo>
                    <a:cubicBezTo>
                      <a:pt x="794" y="124"/>
                      <a:pt x="794" y="124"/>
                      <a:pt x="794" y="124"/>
                    </a:cubicBezTo>
                    <a:cubicBezTo>
                      <a:pt x="793" y="123"/>
                      <a:pt x="793" y="123"/>
                      <a:pt x="793" y="123"/>
                    </a:cubicBezTo>
                    <a:cubicBezTo>
                      <a:pt x="789" y="121"/>
                      <a:pt x="789" y="121"/>
                      <a:pt x="789" y="121"/>
                    </a:cubicBezTo>
                    <a:cubicBezTo>
                      <a:pt x="788" y="120"/>
                      <a:pt x="788" y="120"/>
                      <a:pt x="788" y="120"/>
                    </a:cubicBezTo>
                    <a:cubicBezTo>
                      <a:pt x="773" y="111"/>
                      <a:pt x="773" y="111"/>
                      <a:pt x="773" y="111"/>
                    </a:cubicBezTo>
                    <a:cubicBezTo>
                      <a:pt x="773" y="111"/>
                      <a:pt x="773" y="111"/>
                      <a:pt x="773" y="111"/>
                    </a:cubicBezTo>
                    <a:cubicBezTo>
                      <a:pt x="768" y="108"/>
                      <a:pt x="768" y="108"/>
                      <a:pt x="768" y="108"/>
                    </a:cubicBezTo>
                    <a:cubicBezTo>
                      <a:pt x="767" y="108"/>
                      <a:pt x="767" y="108"/>
                      <a:pt x="767" y="108"/>
                    </a:cubicBezTo>
                    <a:cubicBezTo>
                      <a:pt x="763" y="105"/>
                      <a:pt x="763" y="105"/>
                      <a:pt x="763" y="105"/>
                    </a:cubicBezTo>
                    <a:cubicBezTo>
                      <a:pt x="762" y="104"/>
                      <a:pt x="762" y="104"/>
                      <a:pt x="762" y="104"/>
                    </a:cubicBezTo>
                    <a:cubicBezTo>
                      <a:pt x="758" y="102"/>
                      <a:pt x="758" y="102"/>
                      <a:pt x="758" y="102"/>
                    </a:cubicBezTo>
                    <a:cubicBezTo>
                      <a:pt x="756" y="102"/>
                      <a:pt x="756" y="102"/>
                      <a:pt x="756" y="102"/>
                    </a:cubicBezTo>
                    <a:cubicBezTo>
                      <a:pt x="753" y="99"/>
                      <a:pt x="753" y="99"/>
                      <a:pt x="753" y="99"/>
                    </a:cubicBezTo>
                    <a:cubicBezTo>
                      <a:pt x="751" y="99"/>
                      <a:pt x="751" y="99"/>
                      <a:pt x="751" y="99"/>
                    </a:cubicBezTo>
                    <a:cubicBezTo>
                      <a:pt x="747" y="97"/>
                      <a:pt x="747" y="97"/>
                      <a:pt x="747" y="97"/>
                    </a:cubicBezTo>
                    <a:cubicBezTo>
                      <a:pt x="746" y="96"/>
                      <a:pt x="746" y="96"/>
                      <a:pt x="746" y="96"/>
                    </a:cubicBezTo>
                    <a:cubicBezTo>
                      <a:pt x="742" y="94"/>
                      <a:pt x="742" y="94"/>
                      <a:pt x="742" y="94"/>
                    </a:cubicBezTo>
                    <a:cubicBezTo>
                      <a:pt x="741" y="93"/>
                      <a:pt x="741" y="93"/>
                      <a:pt x="741" y="93"/>
                    </a:cubicBezTo>
                    <a:cubicBezTo>
                      <a:pt x="734" y="90"/>
                      <a:pt x="727" y="86"/>
                      <a:pt x="720" y="82"/>
                    </a:cubicBezTo>
                    <a:cubicBezTo>
                      <a:pt x="719" y="82"/>
                      <a:pt x="719" y="82"/>
                      <a:pt x="719" y="82"/>
                    </a:cubicBezTo>
                    <a:cubicBezTo>
                      <a:pt x="714" y="80"/>
                      <a:pt x="714" y="80"/>
                      <a:pt x="714" y="80"/>
                    </a:cubicBezTo>
                    <a:cubicBezTo>
                      <a:pt x="713" y="79"/>
                      <a:pt x="713" y="79"/>
                      <a:pt x="713" y="79"/>
                    </a:cubicBezTo>
                    <a:cubicBezTo>
                      <a:pt x="709" y="77"/>
                      <a:pt x="709" y="77"/>
                      <a:pt x="709" y="77"/>
                    </a:cubicBezTo>
                    <a:cubicBezTo>
                      <a:pt x="708" y="77"/>
                      <a:pt x="708" y="77"/>
                      <a:pt x="708" y="77"/>
                    </a:cubicBezTo>
                    <a:cubicBezTo>
                      <a:pt x="704" y="75"/>
                      <a:pt x="704" y="75"/>
                      <a:pt x="704" y="75"/>
                    </a:cubicBezTo>
                    <a:cubicBezTo>
                      <a:pt x="703" y="74"/>
                      <a:pt x="703" y="74"/>
                      <a:pt x="703" y="74"/>
                    </a:cubicBezTo>
                    <a:cubicBezTo>
                      <a:pt x="698" y="72"/>
                      <a:pt x="698" y="72"/>
                      <a:pt x="698" y="72"/>
                    </a:cubicBezTo>
                    <a:cubicBezTo>
                      <a:pt x="697" y="72"/>
                      <a:pt x="697" y="72"/>
                      <a:pt x="697" y="72"/>
                    </a:cubicBezTo>
                    <a:cubicBezTo>
                      <a:pt x="692" y="69"/>
                      <a:pt x="692" y="69"/>
                      <a:pt x="692" y="69"/>
                    </a:cubicBezTo>
                    <a:cubicBezTo>
                      <a:pt x="692" y="69"/>
                      <a:pt x="692" y="69"/>
                      <a:pt x="692" y="69"/>
                    </a:cubicBezTo>
                    <a:cubicBezTo>
                      <a:pt x="687" y="67"/>
                      <a:pt x="681" y="64"/>
                      <a:pt x="675" y="62"/>
                    </a:cubicBezTo>
                    <a:cubicBezTo>
                      <a:pt x="675" y="62"/>
                      <a:pt x="675" y="62"/>
                      <a:pt x="675" y="62"/>
                    </a:cubicBezTo>
                    <a:cubicBezTo>
                      <a:pt x="670" y="60"/>
                      <a:pt x="670" y="60"/>
                      <a:pt x="670" y="60"/>
                    </a:cubicBezTo>
                    <a:cubicBezTo>
                      <a:pt x="669" y="59"/>
                      <a:pt x="669" y="59"/>
                      <a:pt x="669" y="59"/>
                    </a:cubicBezTo>
                    <a:cubicBezTo>
                      <a:pt x="665" y="57"/>
                      <a:pt x="665" y="57"/>
                      <a:pt x="665" y="57"/>
                    </a:cubicBezTo>
                    <a:cubicBezTo>
                      <a:pt x="664" y="57"/>
                      <a:pt x="664" y="57"/>
                      <a:pt x="664" y="57"/>
                    </a:cubicBezTo>
                    <a:cubicBezTo>
                      <a:pt x="659" y="55"/>
                      <a:pt x="659" y="55"/>
                      <a:pt x="659" y="55"/>
                    </a:cubicBezTo>
                    <a:cubicBezTo>
                      <a:pt x="658" y="55"/>
                      <a:pt x="658" y="55"/>
                      <a:pt x="658" y="55"/>
                    </a:cubicBezTo>
                    <a:cubicBezTo>
                      <a:pt x="654" y="53"/>
                      <a:pt x="654" y="53"/>
                      <a:pt x="654" y="53"/>
                    </a:cubicBezTo>
                    <a:cubicBezTo>
                      <a:pt x="653" y="52"/>
                      <a:pt x="653" y="52"/>
                      <a:pt x="653" y="52"/>
                    </a:cubicBezTo>
                    <a:cubicBezTo>
                      <a:pt x="647" y="50"/>
                      <a:pt x="647" y="50"/>
                      <a:pt x="647" y="50"/>
                    </a:cubicBezTo>
                    <a:cubicBezTo>
                      <a:pt x="647" y="50"/>
                      <a:pt x="647" y="50"/>
                      <a:pt x="647" y="50"/>
                    </a:cubicBezTo>
                    <a:cubicBezTo>
                      <a:pt x="638" y="47"/>
                      <a:pt x="628" y="43"/>
                      <a:pt x="619" y="40"/>
                    </a:cubicBezTo>
                    <a:cubicBezTo>
                      <a:pt x="618" y="40"/>
                      <a:pt x="618" y="40"/>
                      <a:pt x="618" y="40"/>
                    </a:cubicBezTo>
                    <a:cubicBezTo>
                      <a:pt x="613" y="38"/>
                      <a:pt x="613" y="38"/>
                      <a:pt x="613" y="38"/>
                    </a:cubicBezTo>
                    <a:cubicBezTo>
                      <a:pt x="612" y="38"/>
                      <a:pt x="612" y="38"/>
                      <a:pt x="612" y="38"/>
                    </a:cubicBezTo>
                    <a:cubicBezTo>
                      <a:pt x="607" y="36"/>
                      <a:pt x="607" y="36"/>
                      <a:pt x="607" y="36"/>
                    </a:cubicBezTo>
                    <a:cubicBezTo>
                      <a:pt x="607" y="36"/>
                      <a:pt x="607" y="36"/>
                      <a:pt x="607" y="36"/>
                    </a:cubicBezTo>
                    <a:cubicBezTo>
                      <a:pt x="602" y="34"/>
                      <a:pt x="602" y="34"/>
                      <a:pt x="602" y="34"/>
                    </a:cubicBezTo>
                    <a:cubicBezTo>
                      <a:pt x="601" y="34"/>
                      <a:pt x="601" y="34"/>
                      <a:pt x="601" y="34"/>
                    </a:cubicBezTo>
                    <a:cubicBezTo>
                      <a:pt x="596" y="32"/>
                      <a:pt x="596" y="32"/>
                      <a:pt x="596" y="32"/>
                    </a:cubicBezTo>
                    <a:cubicBezTo>
                      <a:pt x="595" y="32"/>
                      <a:pt x="595" y="32"/>
                      <a:pt x="595" y="32"/>
                    </a:cubicBezTo>
                    <a:cubicBezTo>
                      <a:pt x="587" y="29"/>
                      <a:pt x="580" y="27"/>
                      <a:pt x="572" y="25"/>
                    </a:cubicBezTo>
                    <a:cubicBezTo>
                      <a:pt x="571" y="25"/>
                      <a:pt x="571" y="25"/>
                      <a:pt x="571" y="25"/>
                    </a:cubicBezTo>
                    <a:cubicBezTo>
                      <a:pt x="566" y="23"/>
                      <a:pt x="566" y="23"/>
                      <a:pt x="566" y="23"/>
                    </a:cubicBezTo>
                    <a:cubicBezTo>
                      <a:pt x="565" y="23"/>
                      <a:pt x="565" y="23"/>
                      <a:pt x="565" y="23"/>
                    </a:cubicBezTo>
                    <a:cubicBezTo>
                      <a:pt x="560" y="22"/>
                      <a:pt x="560" y="22"/>
                      <a:pt x="560" y="22"/>
                    </a:cubicBezTo>
                    <a:cubicBezTo>
                      <a:pt x="559" y="21"/>
                      <a:pt x="559" y="21"/>
                      <a:pt x="559" y="21"/>
                    </a:cubicBezTo>
                    <a:cubicBezTo>
                      <a:pt x="555" y="20"/>
                      <a:pt x="555" y="20"/>
                      <a:pt x="555" y="20"/>
                    </a:cubicBezTo>
                    <a:cubicBezTo>
                      <a:pt x="553" y="20"/>
                      <a:pt x="553" y="20"/>
                      <a:pt x="553" y="20"/>
                    </a:cubicBezTo>
                    <a:cubicBezTo>
                      <a:pt x="549" y="18"/>
                      <a:pt x="549" y="18"/>
                      <a:pt x="549" y="18"/>
                    </a:cubicBezTo>
                    <a:cubicBezTo>
                      <a:pt x="548" y="18"/>
                      <a:pt x="548" y="18"/>
                      <a:pt x="548" y="18"/>
                    </a:cubicBezTo>
                    <a:cubicBezTo>
                      <a:pt x="542" y="17"/>
                      <a:pt x="542" y="17"/>
                      <a:pt x="542" y="17"/>
                    </a:cubicBezTo>
                    <a:cubicBezTo>
                      <a:pt x="542" y="17"/>
                      <a:pt x="542" y="17"/>
                      <a:pt x="542" y="17"/>
                    </a:cubicBezTo>
                    <a:cubicBezTo>
                      <a:pt x="536" y="15"/>
                      <a:pt x="536" y="15"/>
                      <a:pt x="536" y="15"/>
                    </a:cubicBezTo>
                    <a:cubicBezTo>
                      <a:pt x="536" y="15"/>
                      <a:pt x="536" y="15"/>
                      <a:pt x="536" y="15"/>
                    </a:cubicBezTo>
                    <a:cubicBezTo>
                      <a:pt x="530" y="14"/>
                      <a:pt x="524" y="12"/>
                      <a:pt x="518" y="11"/>
                    </a:cubicBezTo>
                    <a:cubicBezTo>
                      <a:pt x="517" y="11"/>
                      <a:pt x="517" y="11"/>
                      <a:pt x="517" y="11"/>
                    </a:cubicBezTo>
                    <a:cubicBezTo>
                      <a:pt x="512" y="10"/>
                      <a:pt x="512" y="10"/>
                      <a:pt x="512" y="10"/>
                    </a:cubicBezTo>
                    <a:cubicBezTo>
                      <a:pt x="511" y="9"/>
                      <a:pt x="511" y="9"/>
                      <a:pt x="511" y="9"/>
                    </a:cubicBezTo>
                    <a:cubicBezTo>
                      <a:pt x="506" y="8"/>
                      <a:pt x="506" y="8"/>
                      <a:pt x="506" y="8"/>
                    </a:cubicBezTo>
                    <a:cubicBezTo>
                      <a:pt x="505" y="8"/>
                      <a:pt x="505" y="8"/>
                      <a:pt x="505" y="8"/>
                    </a:cubicBezTo>
                    <a:cubicBezTo>
                      <a:pt x="501" y="7"/>
                      <a:pt x="501" y="7"/>
                      <a:pt x="501" y="7"/>
                    </a:cubicBezTo>
                    <a:cubicBezTo>
                      <a:pt x="499" y="7"/>
                      <a:pt x="499" y="7"/>
                      <a:pt x="499" y="7"/>
                    </a:cubicBezTo>
                    <a:cubicBezTo>
                      <a:pt x="495" y="6"/>
                      <a:pt x="495" y="6"/>
                      <a:pt x="495" y="6"/>
                    </a:cubicBezTo>
                    <a:cubicBezTo>
                      <a:pt x="493" y="6"/>
                      <a:pt x="493" y="6"/>
                      <a:pt x="493" y="6"/>
                    </a:cubicBezTo>
                    <a:cubicBezTo>
                      <a:pt x="489" y="5"/>
                      <a:pt x="489" y="5"/>
                      <a:pt x="489" y="5"/>
                    </a:cubicBezTo>
                    <a:cubicBezTo>
                      <a:pt x="487" y="4"/>
                      <a:pt x="487" y="4"/>
                      <a:pt x="487" y="4"/>
                    </a:cubicBezTo>
                    <a:cubicBezTo>
                      <a:pt x="482" y="4"/>
                      <a:pt x="482" y="4"/>
                      <a:pt x="482" y="4"/>
                    </a:cubicBezTo>
                    <a:cubicBezTo>
                      <a:pt x="481" y="3"/>
                      <a:pt x="481" y="3"/>
                      <a:pt x="481" y="3"/>
                    </a:cubicBezTo>
                    <a:cubicBezTo>
                      <a:pt x="475" y="2"/>
                      <a:pt x="475" y="2"/>
                      <a:pt x="475" y="2"/>
                    </a:cubicBezTo>
                    <a:cubicBezTo>
                      <a:pt x="474" y="2"/>
                      <a:pt x="474" y="2"/>
                      <a:pt x="474" y="2"/>
                    </a:cubicBezTo>
                    <a:cubicBezTo>
                      <a:pt x="462" y="1"/>
                      <a:pt x="450" y="1"/>
                      <a:pt x="438" y="1"/>
                    </a:cubicBezTo>
                    <a:cubicBezTo>
                      <a:pt x="432" y="0"/>
                      <a:pt x="426" y="0"/>
                      <a:pt x="420" y="0"/>
                    </a:cubicBezTo>
                    <a:cubicBezTo>
                      <a:pt x="283" y="0"/>
                      <a:pt x="155" y="38"/>
                      <a:pt x="71" y="118"/>
                    </a:cubicBezTo>
                  </a:path>
                </a:pathLst>
              </a:custGeom>
              <a:blipFill>
                <a:blip r:embed="rId9"/>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grpSp>
      </p:grpSp>
      <p:sp>
        <p:nvSpPr>
          <p:cNvPr id="38" name="Freeform 9"/>
          <p:cNvSpPr>
            <a:spLocks noSelect="1"/>
          </p:cNvSpPr>
          <p:nvPr userDrawn="1"/>
        </p:nvSpPr>
        <p:spPr bwMode="gray">
          <a:xfrm>
            <a:off x="977775" y="6256198"/>
            <a:ext cx="162962"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79"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0"/>
          <p:cNvSpPr>
            <a:spLocks noSelect="1"/>
          </p:cNvSpPr>
          <p:nvPr userDrawn="1"/>
        </p:nvSpPr>
        <p:spPr bwMode="gray">
          <a:xfrm>
            <a:off x="1166134" y="6256198"/>
            <a:ext cx="160846"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80"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234798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4" name="Tijdelijke aanduiding voor dianummer 3"/>
          <p:cNvSpPr>
            <a:spLocks noGrp="1" noSelect="1"/>
          </p:cNvSpPr>
          <p:nvPr>
            <p:ph type="sldNum" sz="quarter" idx="16"/>
          </p:nvPr>
        </p:nvSpPr>
        <p:spPr bwMode="gray"/>
        <p:txBody>
          <a:bodyPr/>
          <a:lstStyle/>
          <a:p>
            <a:fld id="{1336C48C-F87C-4E4B-81EF-5027B17D1F61}" type="slidenum">
              <a:rPr lang="en-GB" noProof="1" smtClean="0"/>
              <a:pPr/>
              <a:t>‹#›</a:t>
            </a:fld>
            <a:endParaRPr lang="en-GB" noProof="1"/>
          </a:p>
        </p:txBody>
      </p:sp>
      <p:sp>
        <p:nvSpPr>
          <p:cNvPr id="5" name="Tijdelijke aanduiding voor grafiek 4"/>
          <p:cNvSpPr>
            <a:spLocks noGrp="1" noSelect="1"/>
          </p:cNvSpPr>
          <p:nvPr>
            <p:ph type="chart" sz="quarter" idx="17"/>
          </p:nvPr>
        </p:nvSpPr>
        <p:spPr bwMode="gray">
          <a:xfrm>
            <a:off x="6241534" y="1497600"/>
            <a:ext cx="5508000" cy="4032000"/>
          </a:xfrm>
        </p:spPr>
        <p:txBody>
          <a:bodyPr/>
          <a:lstStyle>
            <a:lvl1pPr marL="0" indent="0">
              <a:buNone/>
              <a:defRPr/>
            </a:lvl1pPr>
          </a:lstStyle>
          <a:p>
            <a:r>
              <a:rPr lang="en-US"/>
              <a:t>Click icon to add chart</a:t>
            </a:r>
            <a:endParaRPr lang="en-GB" dirty="0"/>
          </a:p>
        </p:txBody>
      </p:sp>
      <p:sp>
        <p:nvSpPr>
          <p:cNvPr id="12" name="Tijdelijke aanduiding voor grafiek 4"/>
          <p:cNvSpPr>
            <a:spLocks noGrp="1" noSelect="1"/>
          </p:cNvSpPr>
          <p:nvPr>
            <p:ph type="chart" sz="quarter" idx="18"/>
          </p:nvPr>
        </p:nvSpPr>
        <p:spPr bwMode="gray">
          <a:xfrm>
            <a:off x="445533" y="1497600"/>
            <a:ext cx="5508000" cy="4032000"/>
          </a:xfrm>
        </p:spPr>
        <p:txBody>
          <a:bodyPr/>
          <a:lstStyle>
            <a:lvl1pPr marL="0" indent="0">
              <a:buNone/>
              <a:defRPr/>
            </a:lvl1pPr>
          </a:lstStyle>
          <a:p>
            <a:r>
              <a:rPr lang="en-US"/>
              <a:t>Click icon to add chart</a:t>
            </a:r>
            <a:endParaRPr lang="en-GB" dirty="0"/>
          </a:p>
        </p:txBody>
      </p:sp>
      <p:sp>
        <p:nvSpPr>
          <p:cNvPr id="6" name="Titel 5"/>
          <p:cNvSpPr>
            <a:spLocks noGrp="1" noSelect="1"/>
          </p:cNvSpPr>
          <p:nvPr>
            <p:ph type="title" hasCustomPrompt="1"/>
          </p:nvPr>
        </p:nvSpPr>
        <p:spPr bwMode="gray">
          <a:xfrm>
            <a:off x="445534" y="246063"/>
            <a:ext cx="11304000" cy="1143000"/>
          </a:xfrm>
        </p:spPr>
        <p:txBody>
          <a:bodyPr/>
          <a:lstStyle>
            <a:lvl1pPr>
              <a:defRPr/>
            </a:lvl1pPr>
          </a:lstStyle>
          <a:p>
            <a:r>
              <a:rPr lang="en-GB" dirty="0"/>
              <a:t>Title</a:t>
            </a:r>
          </a:p>
        </p:txBody>
      </p:sp>
      <p:grpSp>
        <p:nvGrpSpPr>
          <p:cNvPr id="22" name="Group 4"/>
          <p:cNvGrpSpPr>
            <a:grpSpLocks noSelect="1" noChangeAspect="1"/>
          </p:cNvGrpSpPr>
          <p:nvPr userDrawn="1"/>
        </p:nvGrpSpPr>
        <p:grpSpPr bwMode="gray">
          <a:xfrm>
            <a:off x="380952" y="5843380"/>
            <a:ext cx="11424279" cy="12703"/>
            <a:chOff x="180" y="2760"/>
            <a:chExt cx="5398" cy="6"/>
          </a:xfrm>
        </p:grpSpPr>
        <p:sp>
          <p:nvSpPr>
            <p:cNvPr id="23" name="Freeform 6"/>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9"/>
            <p:cNvSpPr>
              <a:spLocks noSelect="1" noChangeArrowheads="1"/>
            </p:cNvSpPr>
            <p:nvPr/>
          </p:nvSpPr>
          <p:spPr bwMode="gray">
            <a:xfrm>
              <a:off x="180" y="2760"/>
              <a:ext cx="5398" cy="6"/>
            </a:xfrm>
            <a:prstGeom prst="rect">
              <a:avLst/>
            </a:prstGeom>
            <a:solidFill>
              <a:srgbClr val="EA650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0"/>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9" name="HR logo"/>
          <p:cNvGrpSpPr>
            <a:grpSpLocks noSelect="1"/>
          </p:cNvGrpSpPr>
          <p:nvPr userDrawn="1"/>
        </p:nvGrpSpPr>
        <p:grpSpPr bwMode="gray">
          <a:xfrm>
            <a:off x="374400" y="6076800"/>
            <a:ext cx="504000" cy="514800"/>
            <a:chOff x="0" y="0"/>
            <a:chExt cx="562610" cy="574675"/>
          </a:xfrm>
        </p:grpSpPr>
        <p:sp>
          <p:nvSpPr>
            <p:cNvPr id="30" name="Freeform 35"/>
            <p:cNvSpPr>
              <a:spLocks noSelect="1"/>
            </p:cNvSpPr>
            <p:nvPr userDrawn="1"/>
          </p:nvSpPr>
          <p:spPr bwMode="gray">
            <a:xfrm>
              <a:off x="0" y="0"/>
              <a:ext cx="562610" cy="574675"/>
            </a:xfrm>
            <a:custGeom>
              <a:avLst/>
              <a:gdLst>
                <a:gd name="T0" fmla="*/ 1771 w 1771"/>
                <a:gd name="T1" fmla="*/ 874 h 1807"/>
                <a:gd name="T2" fmla="*/ 1770 w 1771"/>
                <a:gd name="T3" fmla="*/ 851 h 1807"/>
                <a:gd name="T4" fmla="*/ 1768 w 1771"/>
                <a:gd name="T5" fmla="*/ 828 h 1807"/>
                <a:gd name="T6" fmla="*/ 1765 w 1771"/>
                <a:gd name="T7" fmla="*/ 799 h 1807"/>
                <a:gd name="T8" fmla="*/ 1762 w 1771"/>
                <a:gd name="T9" fmla="*/ 775 h 1807"/>
                <a:gd name="T10" fmla="*/ 1758 w 1771"/>
                <a:gd name="T11" fmla="*/ 748 h 1807"/>
                <a:gd name="T12" fmla="*/ 1739 w 1771"/>
                <a:gd name="T13" fmla="*/ 663 h 1807"/>
                <a:gd name="T14" fmla="*/ 1732 w 1771"/>
                <a:gd name="T15" fmla="*/ 642 h 1807"/>
                <a:gd name="T16" fmla="*/ 1726 w 1771"/>
                <a:gd name="T17" fmla="*/ 622 h 1807"/>
                <a:gd name="T18" fmla="*/ 1589 w 1771"/>
                <a:gd name="T19" fmla="*/ 360 h 1807"/>
                <a:gd name="T20" fmla="*/ 1559 w 1771"/>
                <a:gd name="T21" fmla="*/ 322 h 1807"/>
                <a:gd name="T22" fmla="*/ 1544 w 1771"/>
                <a:gd name="T23" fmla="*/ 304 h 1807"/>
                <a:gd name="T24" fmla="*/ 1511 w 1771"/>
                <a:gd name="T25" fmla="*/ 269 h 1807"/>
                <a:gd name="T26" fmla="*/ 1477 w 1771"/>
                <a:gd name="T27" fmla="*/ 236 h 1807"/>
                <a:gd name="T28" fmla="*/ 1449 w 1771"/>
                <a:gd name="T29" fmla="*/ 212 h 1807"/>
                <a:gd name="T30" fmla="*/ 1431 w 1771"/>
                <a:gd name="T31" fmla="*/ 197 h 1807"/>
                <a:gd name="T32" fmla="*/ 1402 w 1771"/>
                <a:gd name="T33" fmla="*/ 175 h 1807"/>
                <a:gd name="T34" fmla="*/ 1383 w 1771"/>
                <a:gd name="T35" fmla="*/ 162 h 1807"/>
                <a:gd name="T36" fmla="*/ 1353 w 1771"/>
                <a:gd name="T37" fmla="*/ 141 h 1807"/>
                <a:gd name="T38" fmla="*/ 1321 w 1771"/>
                <a:gd name="T39" fmla="*/ 122 h 1807"/>
                <a:gd name="T40" fmla="*/ 1301 w 1771"/>
                <a:gd name="T41" fmla="*/ 111 h 1807"/>
                <a:gd name="T42" fmla="*/ 1263 w 1771"/>
                <a:gd name="T43" fmla="*/ 91 h 1807"/>
                <a:gd name="T44" fmla="*/ 1241 w 1771"/>
                <a:gd name="T45" fmla="*/ 81 h 1807"/>
                <a:gd name="T46" fmla="*/ 1208 w 1771"/>
                <a:gd name="T47" fmla="*/ 66 h 1807"/>
                <a:gd name="T48" fmla="*/ 1162 w 1771"/>
                <a:gd name="T49" fmla="*/ 49 h 1807"/>
                <a:gd name="T50" fmla="*/ 1120 w 1771"/>
                <a:gd name="T51" fmla="*/ 36 h 1807"/>
                <a:gd name="T52" fmla="*/ 1097 w 1771"/>
                <a:gd name="T53" fmla="*/ 30 h 1807"/>
                <a:gd name="T54" fmla="*/ 1061 w 1771"/>
                <a:gd name="T55" fmla="*/ 21 h 1807"/>
                <a:gd name="T56" fmla="*/ 1037 w 1771"/>
                <a:gd name="T57" fmla="*/ 16 h 1807"/>
                <a:gd name="T58" fmla="*/ 175 w 1771"/>
                <a:gd name="T59" fmla="*/ 323 h 1807"/>
                <a:gd name="T60" fmla="*/ 1304 w 1771"/>
                <a:gd name="T61" fmla="*/ 402 h 1807"/>
                <a:gd name="T62" fmla="*/ 1372 w 1771"/>
                <a:gd name="T63" fmla="*/ 1125 h 1807"/>
                <a:gd name="T64" fmla="*/ 590 w 1771"/>
                <a:gd name="T65" fmla="*/ 1394 h 1807"/>
                <a:gd name="T66" fmla="*/ 403 w 1771"/>
                <a:gd name="T67" fmla="*/ 1396 h 1807"/>
                <a:gd name="T68" fmla="*/ 400 w 1771"/>
                <a:gd name="T69" fmla="*/ 1396 h 1807"/>
                <a:gd name="T70" fmla="*/ 381 w 1771"/>
                <a:gd name="T71" fmla="*/ 1380 h 1807"/>
                <a:gd name="T72" fmla="*/ 380 w 1771"/>
                <a:gd name="T73" fmla="*/ 1371 h 1807"/>
                <a:gd name="T74" fmla="*/ 510 w 1771"/>
                <a:gd name="T75" fmla="*/ 732 h 1807"/>
                <a:gd name="T76" fmla="*/ 519 w 1771"/>
                <a:gd name="T77" fmla="*/ 716 h 1807"/>
                <a:gd name="T78" fmla="*/ 786 w 1771"/>
                <a:gd name="T79" fmla="*/ 705 h 1807"/>
                <a:gd name="T80" fmla="*/ 0 w 1771"/>
                <a:gd name="T81" fmla="*/ 1037 h 1807"/>
                <a:gd name="T82" fmla="*/ 1292 w 1771"/>
                <a:gd name="T83" fmla="*/ 1701 h 1807"/>
                <a:gd name="T84" fmla="*/ 1313 w 1771"/>
                <a:gd name="T85" fmla="*/ 1689 h 1807"/>
                <a:gd name="T86" fmla="*/ 1333 w 1771"/>
                <a:gd name="T87" fmla="*/ 1677 h 1807"/>
                <a:gd name="T88" fmla="*/ 1354 w 1771"/>
                <a:gd name="T89" fmla="*/ 1665 h 1807"/>
                <a:gd name="T90" fmla="*/ 1374 w 1771"/>
                <a:gd name="T91" fmla="*/ 1651 h 1807"/>
                <a:gd name="T92" fmla="*/ 1394 w 1771"/>
                <a:gd name="T93" fmla="*/ 1638 h 1807"/>
                <a:gd name="T94" fmla="*/ 1418 w 1771"/>
                <a:gd name="T95" fmla="*/ 1620 h 1807"/>
                <a:gd name="T96" fmla="*/ 1441 w 1771"/>
                <a:gd name="T97" fmla="*/ 1601 h 1807"/>
                <a:gd name="T98" fmla="*/ 1504 w 1771"/>
                <a:gd name="T99" fmla="*/ 1545 h 1807"/>
                <a:gd name="T100" fmla="*/ 1520 w 1771"/>
                <a:gd name="T101" fmla="*/ 1528 h 1807"/>
                <a:gd name="T102" fmla="*/ 1538 w 1771"/>
                <a:gd name="T103" fmla="*/ 1509 h 1807"/>
                <a:gd name="T104" fmla="*/ 1759 w 1771"/>
                <a:gd name="T105" fmla="*/ 1052 h 1807"/>
                <a:gd name="T106" fmla="*/ 1762 w 1771"/>
                <a:gd name="T107" fmla="*/ 1029 h 1807"/>
                <a:gd name="T108" fmla="*/ 1765 w 1771"/>
                <a:gd name="T109" fmla="*/ 1005 h 1807"/>
                <a:gd name="T110" fmla="*/ 1767 w 1771"/>
                <a:gd name="T111" fmla="*/ 986 h 1807"/>
                <a:gd name="T112" fmla="*/ 1769 w 1771"/>
                <a:gd name="T113" fmla="*/ 966 h 1807"/>
                <a:gd name="T114" fmla="*/ 1770 w 1771"/>
                <a:gd name="T115" fmla="*/ 947 h 1807"/>
                <a:gd name="T116" fmla="*/ 1771 w 1771"/>
                <a:gd name="T117" fmla="*/ 928 h 1807"/>
                <a:gd name="T118" fmla="*/ 1771 w 1771"/>
                <a:gd name="T119" fmla="*/ 908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1" h="1807">
                  <a:moveTo>
                    <a:pt x="1771" y="893"/>
                  </a:moveTo>
                  <a:cubicBezTo>
                    <a:pt x="1771" y="892"/>
                    <a:pt x="1771" y="892"/>
                    <a:pt x="1771" y="892"/>
                  </a:cubicBezTo>
                  <a:cubicBezTo>
                    <a:pt x="1771" y="887"/>
                    <a:pt x="1771" y="887"/>
                    <a:pt x="1771" y="887"/>
                  </a:cubicBezTo>
                  <a:cubicBezTo>
                    <a:pt x="1771" y="885"/>
                    <a:pt x="1771" y="885"/>
                    <a:pt x="1771" y="885"/>
                  </a:cubicBezTo>
                  <a:cubicBezTo>
                    <a:pt x="1771" y="881"/>
                    <a:pt x="1771" y="881"/>
                    <a:pt x="1771" y="881"/>
                  </a:cubicBezTo>
                  <a:cubicBezTo>
                    <a:pt x="1771" y="880"/>
                    <a:pt x="1771" y="880"/>
                    <a:pt x="1771" y="880"/>
                  </a:cubicBezTo>
                  <a:cubicBezTo>
                    <a:pt x="1771" y="875"/>
                    <a:pt x="1771" y="875"/>
                    <a:pt x="1771" y="875"/>
                  </a:cubicBezTo>
                  <a:cubicBezTo>
                    <a:pt x="1771" y="874"/>
                    <a:pt x="1771" y="874"/>
                    <a:pt x="1771" y="874"/>
                  </a:cubicBezTo>
                  <a:cubicBezTo>
                    <a:pt x="1771" y="870"/>
                    <a:pt x="1771" y="870"/>
                    <a:pt x="1771" y="870"/>
                  </a:cubicBezTo>
                  <a:cubicBezTo>
                    <a:pt x="1770" y="868"/>
                    <a:pt x="1770" y="868"/>
                    <a:pt x="1770" y="868"/>
                  </a:cubicBezTo>
                  <a:cubicBezTo>
                    <a:pt x="1770" y="864"/>
                    <a:pt x="1770" y="864"/>
                    <a:pt x="1770" y="864"/>
                  </a:cubicBezTo>
                  <a:cubicBezTo>
                    <a:pt x="1770" y="862"/>
                    <a:pt x="1770" y="862"/>
                    <a:pt x="1770" y="862"/>
                  </a:cubicBezTo>
                  <a:cubicBezTo>
                    <a:pt x="1770" y="859"/>
                    <a:pt x="1770" y="859"/>
                    <a:pt x="1770" y="859"/>
                  </a:cubicBezTo>
                  <a:cubicBezTo>
                    <a:pt x="1770" y="857"/>
                    <a:pt x="1770" y="857"/>
                    <a:pt x="1770" y="857"/>
                  </a:cubicBezTo>
                  <a:cubicBezTo>
                    <a:pt x="1770" y="852"/>
                    <a:pt x="1770" y="852"/>
                    <a:pt x="1770" y="852"/>
                  </a:cubicBezTo>
                  <a:cubicBezTo>
                    <a:pt x="1770" y="851"/>
                    <a:pt x="1770" y="851"/>
                    <a:pt x="1770" y="851"/>
                  </a:cubicBezTo>
                  <a:cubicBezTo>
                    <a:pt x="1769" y="847"/>
                    <a:pt x="1769" y="847"/>
                    <a:pt x="1769" y="847"/>
                  </a:cubicBezTo>
                  <a:cubicBezTo>
                    <a:pt x="1769" y="845"/>
                    <a:pt x="1769" y="845"/>
                    <a:pt x="1769" y="845"/>
                  </a:cubicBezTo>
                  <a:cubicBezTo>
                    <a:pt x="1769" y="841"/>
                    <a:pt x="1769" y="841"/>
                    <a:pt x="1769" y="841"/>
                  </a:cubicBezTo>
                  <a:cubicBezTo>
                    <a:pt x="1769" y="839"/>
                    <a:pt x="1769" y="839"/>
                    <a:pt x="1769" y="839"/>
                  </a:cubicBezTo>
                  <a:cubicBezTo>
                    <a:pt x="1769" y="836"/>
                    <a:pt x="1769" y="836"/>
                    <a:pt x="1769" y="836"/>
                  </a:cubicBezTo>
                  <a:cubicBezTo>
                    <a:pt x="1768" y="834"/>
                    <a:pt x="1768" y="834"/>
                    <a:pt x="1768" y="834"/>
                  </a:cubicBezTo>
                  <a:cubicBezTo>
                    <a:pt x="1768" y="830"/>
                    <a:pt x="1768" y="830"/>
                    <a:pt x="1768" y="830"/>
                  </a:cubicBezTo>
                  <a:cubicBezTo>
                    <a:pt x="1768" y="828"/>
                    <a:pt x="1768" y="828"/>
                    <a:pt x="1768" y="828"/>
                  </a:cubicBezTo>
                  <a:cubicBezTo>
                    <a:pt x="1768" y="824"/>
                    <a:pt x="1768" y="824"/>
                    <a:pt x="1768" y="824"/>
                  </a:cubicBezTo>
                  <a:cubicBezTo>
                    <a:pt x="1768" y="822"/>
                    <a:pt x="1768" y="822"/>
                    <a:pt x="1768" y="822"/>
                  </a:cubicBezTo>
                  <a:cubicBezTo>
                    <a:pt x="1767" y="819"/>
                    <a:pt x="1767" y="819"/>
                    <a:pt x="1767" y="819"/>
                  </a:cubicBezTo>
                  <a:cubicBezTo>
                    <a:pt x="1767" y="816"/>
                    <a:pt x="1767" y="816"/>
                    <a:pt x="1767" y="816"/>
                  </a:cubicBezTo>
                  <a:cubicBezTo>
                    <a:pt x="1767" y="813"/>
                    <a:pt x="1767" y="813"/>
                    <a:pt x="1767" y="813"/>
                  </a:cubicBezTo>
                  <a:cubicBezTo>
                    <a:pt x="1766" y="810"/>
                    <a:pt x="1766" y="810"/>
                    <a:pt x="1766" y="810"/>
                  </a:cubicBezTo>
                  <a:cubicBezTo>
                    <a:pt x="1766" y="808"/>
                    <a:pt x="1766" y="808"/>
                    <a:pt x="1766" y="808"/>
                  </a:cubicBezTo>
                  <a:cubicBezTo>
                    <a:pt x="1765" y="799"/>
                    <a:pt x="1765" y="799"/>
                    <a:pt x="1765" y="799"/>
                  </a:cubicBezTo>
                  <a:cubicBezTo>
                    <a:pt x="1765" y="797"/>
                    <a:pt x="1765" y="797"/>
                    <a:pt x="1765" y="797"/>
                  </a:cubicBezTo>
                  <a:cubicBezTo>
                    <a:pt x="1765" y="794"/>
                    <a:pt x="1765" y="794"/>
                    <a:pt x="1765" y="794"/>
                  </a:cubicBezTo>
                  <a:cubicBezTo>
                    <a:pt x="1764" y="793"/>
                    <a:pt x="1764" y="793"/>
                    <a:pt x="1764" y="793"/>
                  </a:cubicBezTo>
                  <a:cubicBezTo>
                    <a:pt x="1764" y="787"/>
                    <a:pt x="1764" y="787"/>
                    <a:pt x="1764" y="787"/>
                  </a:cubicBezTo>
                  <a:cubicBezTo>
                    <a:pt x="1763" y="786"/>
                    <a:pt x="1763" y="786"/>
                    <a:pt x="1763" y="786"/>
                  </a:cubicBezTo>
                  <a:cubicBezTo>
                    <a:pt x="1763" y="783"/>
                    <a:pt x="1763" y="783"/>
                    <a:pt x="1763" y="783"/>
                  </a:cubicBezTo>
                  <a:cubicBezTo>
                    <a:pt x="1763" y="782"/>
                    <a:pt x="1763" y="782"/>
                    <a:pt x="1763" y="782"/>
                  </a:cubicBezTo>
                  <a:cubicBezTo>
                    <a:pt x="1762" y="775"/>
                    <a:pt x="1762" y="775"/>
                    <a:pt x="1762" y="775"/>
                  </a:cubicBezTo>
                  <a:cubicBezTo>
                    <a:pt x="1762" y="774"/>
                    <a:pt x="1762" y="774"/>
                    <a:pt x="1762" y="774"/>
                  </a:cubicBezTo>
                  <a:cubicBezTo>
                    <a:pt x="1761" y="771"/>
                    <a:pt x="1761" y="771"/>
                    <a:pt x="1761" y="771"/>
                  </a:cubicBezTo>
                  <a:cubicBezTo>
                    <a:pt x="1761" y="770"/>
                    <a:pt x="1761" y="770"/>
                    <a:pt x="1761" y="770"/>
                  </a:cubicBezTo>
                  <a:cubicBezTo>
                    <a:pt x="1760" y="763"/>
                    <a:pt x="1760" y="763"/>
                    <a:pt x="1760" y="763"/>
                  </a:cubicBezTo>
                  <a:cubicBezTo>
                    <a:pt x="1760" y="763"/>
                    <a:pt x="1760" y="763"/>
                    <a:pt x="1760" y="763"/>
                  </a:cubicBezTo>
                  <a:cubicBezTo>
                    <a:pt x="1760" y="760"/>
                    <a:pt x="1760" y="760"/>
                    <a:pt x="1760" y="760"/>
                  </a:cubicBezTo>
                  <a:cubicBezTo>
                    <a:pt x="1760" y="759"/>
                    <a:pt x="1760" y="759"/>
                    <a:pt x="1760" y="759"/>
                  </a:cubicBezTo>
                  <a:cubicBezTo>
                    <a:pt x="1758" y="748"/>
                    <a:pt x="1758" y="748"/>
                    <a:pt x="1758" y="748"/>
                  </a:cubicBezTo>
                  <a:cubicBezTo>
                    <a:pt x="1758" y="748"/>
                    <a:pt x="1758" y="748"/>
                    <a:pt x="1758" y="748"/>
                  </a:cubicBezTo>
                  <a:cubicBezTo>
                    <a:pt x="1754" y="728"/>
                    <a:pt x="1750" y="708"/>
                    <a:pt x="1745" y="688"/>
                  </a:cubicBezTo>
                  <a:cubicBezTo>
                    <a:pt x="1745" y="688"/>
                    <a:pt x="1745" y="688"/>
                    <a:pt x="1745" y="688"/>
                  </a:cubicBezTo>
                  <a:cubicBezTo>
                    <a:pt x="1743" y="677"/>
                    <a:pt x="1743" y="677"/>
                    <a:pt x="1743" y="677"/>
                  </a:cubicBezTo>
                  <a:cubicBezTo>
                    <a:pt x="1742" y="677"/>
                    <a:pt x="1742" y="677"/>
                    <a:pt x="1742" y="677"/>
                  </a:cubicBezTo>
                  <a:cubicBezTo>
                    <a:pt x="1740" y="667"/>
                    <a:pt x="1740" y="667"/>
                    <a:pt x="1740" y="667"/>
                  </a:cubicBezTo>
                  <a:cubicBezTo>
                    <a:pt x="1739" y="665"/>
                    <a:pt x="1739" y="665"/>
                    <a:pt x="1739" y="665"/>
                  </a:cubicBezTo>
                  <a:cubicBezTo>
                    <a:pt x="1739" y="663"/>
                    <a:pt x="1739" y="663"/>
                    <a:pt x="1739" y="663"/>
                  </a:cubicBezTo>
                  <a:cubicBezTo>
                    <a:pt x="1738" y="661"/>
                    <a:pt x="1738" y="661"/>
                    <a:pt x="1738" y="661"/>
                  </a:cubicBezTo>
                  <a:cubicBezTo>
                    <a:pt x="1737" y="657"/>
                    <a:pt x="1737" y="657"/>
                    <a:pt x="1737" y="657"/>
                  </a:cubicBezTo>
                  <a:cubicBezTo>
                    <a:pt x="1736" y="654"/>
                    <a:pt x="1736" y="654"/>
                    <a:pt x="1736" y="654"/>
                  </a:cubicBezTo>
                  <a:cubicBezTo>
                    <a:pt x="1736" y="652"/>
                    <a:pt x="1736" y="652"/>
                    <a:pt x="1736" y="652"/>
                  </a:cubicBezTo>
                  <a:cubicBezTo>
                    <a:pt x="1735" y="650"/>
                    <a:pt x="1735" y="650"/>
                    <a:pt x="1735" y="650"/>
                  </a:cubicBezTo>
                  <a:cubicBezTo>
                    <a:pt x="1734" y="646"/>
                    <a:pt x="1734" y="646"/>
                    <a:pt x="1734" y="646"/>
                  </a:cubicBezTo>
                  <a:cubicBezTo>
                    <a:pt x="1733" y="643"/>
                    <a:pt x="1733" y="643"/>
                    <a:pt x="1733" y="643"/>
                  </a:cubicBezTo>
                  <a:cubicBezTo>
                    <a:pt x="1732" y="642"/>
                    <a:pt x="1732" y="642"/>
                    <a:pt x="1732" y="642"/>
                  </a:cubicBezTo>
                  <a:cubicBezTo>
                    <a:pt x="1732" y="638"/>
                    <a:pt x="1732" y="638"/>
                    <a:pt x="1732" y="638"/>
                  </a:cubicBezTo>
                  <a:cubicBezTo>
                    <a:pt x="1731" y="637"/>
                    <a:pt x="1731" y="637"/>
                    <a:pt x="1731" y="637"/>
                  </a:cubicBezTo>
                  <a:cubicBezTo>
                    <a:pt x="1730" y="633"/>
                    <a:pt x="1730" y="633"/>
                    <a:pt x="1730" y="633"/>
                  </a:cubicBezTo>
                  <a:cubicBezTo>
                    <a:pt x="1729" y="631"/>
                    <a:pt x="1729" y="631"/>
                    <a:pt x="1729" y="631"/>
                  </a:cubicBezTo>
                  <a:cubicBezTo>
                    <a:pt x="1728" y="627"/>
                    <a:pt x="1728" y="627"/>
                    <a:pt x="1728" y="627"/>
                  </a:cubicBezTo>
                  <a:cubicBezTo>
                    <a:pt x="1728" y="627"/>
                    <a:pt x="1728" y="627"/>
                    <a:pt x="1728" y="627"/>
                  </a:cubicBezTo>
                  <a:cubicBezTo>
                    <a:pt x="1726" y="622"/>
                    <a:pt x="1726" y="622"/>
                    <a:pt x="1726" y="622"/>
                  </a:cubicBezTo>
                  <a:cubicBezTo>
                    <a:pt x="1726" y="622"/>
                    <a:pt x="1726" y="622"/>
                    <a:pt x="1726" y="622"/>
                  </a:cubicBezTo>
                  <a:cubicBezTo>
                    <a:pt x="1719" y="599"/>
                    <a:pt x="1710" y="577"/>
                    <a:pt x="1701" y="555"/>
                  </a:cubicBezTo>
                  <a:cubicBezTo>
                    <a:pt x="1696" y="543"/>
                    <a:pt x="1691" y="530"/>
                    <a:pt x="1685" y="518"/>
                  </a:cubicBezTo>
                  <a:cubicBezTo>
                    <a:pt x="1672" y="491"/>
                    <a:pt x="1658" y="465"/>
                    <a:pt x="1643" y="440"/>
                  </a:cubicBezTo>
                  <a:cubicBezTo>
                    <a:pt x="1640" y="435"/>
                    <a:pt x="1640" y="435"/>
                    <a:pt x="1640" y="435"/>
                  </a:cubicBezTo>
                  <a:cubicBezTo>
                    <a:pt x="1640" y="434"/>
                    <a:pt x="1640" y="434"/>
                    <a:pt x="1640" y="434"/>
                  </a:cubicBezTo>
                  <a:cubicBezTo>
                    <a:pt x="1625" y="410"/>
                    <a:pt x="1609" y="387"/>
                    <a:pt x="1593" y="365"/>
                  </a:cubicBezTo>
                  <a:cubicBezTo>
                    <a:pt x="1593" y="364"/>
                    <a:pt x="1593" y="364"/>
                    <a:pt x="1593" y="364"/>
                  </a:cubicBezTo>
                  <a:cubicBezTo>
                    <a:pt x="1589" y="360"/>
                    <a:pt x="1589" y="360"/>
                    <a:pt x="1589" y="360"/>
                  </a:cubicBezTo>
                  <a:cubicBezTo>
                    <a:pt x="1589" y="359"/>
                    <a:pt x="1589" y="359"/>
                    <a:pt x="1589" y="359"/>
                  </a:cubicBezTo>
                  <a:cubicBezTo>
                    <a:pt x="1586" y="355"/>
                    <a:pt x="1586" y="355"/>
                    <a:pt x="1586" y="355"/>
                  </a:cubicBezTo>
                  <a:cubicBezTo>
                    <a:pt x="1585" y="355"/>
                    <a:pt x="1585" y="355"/>
                    <a:pt x="1585" y="355"/>
                  </a:cubicBezTo>
                  <a:cubicBezTo>
                    <a:pt x="1582" y="351"/>
                    <a:pt x="1582" y="351"/>
                    <a:pt x="1582" y="351"/>
                  </a:cubicBezTo>
                  <a:cubicBezTo>
                    <a:pt x="1582" y="350"/>
                    <a:pt x="1582" y="350"/>
                    <a:pt x="1582" y="350"/>
                  </a:cubicBezTo>
                  <a:cubicBezTo>
                    <a:pt x="1578" y="346"/>
                    <a:pt x="1578" y="346"/>
                    <a:pt x="1578" y="346"/>
                  </a:cubicBezTo>
                  <a:cubicBezTo>
                    <a:pt x="1578" y="345"/>
                    <a:pt x="1578" y="345"/>
                    <a:pt x="1578" y="345"/>
                  </a:cubicBezTo>
                  <a:cubicBezTo>
                    <a:pt x="1572" y="338"/>
                    <a:pt x="1566" y="330"/>
                    <a:pt x="1559" y="322"/>
                  </a:cubicBezTo>
                  <a:cubicBezTo>
                    <a:pt x="1559" y="322"/>
                    <a:pt x="1559" y="322"/>
                    <a:pt x="1559" y="322"/>
                  </a:cubicBezTo>
                  <a:cubicBezTo>
                    <a:pt x="1555" y="318"/>
                    <a:pt x="1555" y="318"/>
                    <a:pt x="1555" y="318"/>
                  </a:cubicBezTo>
                  <a:cubicBezTo>
                    <a:pt x="1555" y="317"/>
                    <a:pt x="1555" y="317"/>
                    <a:pt x="1555" y="317"/>
                  </a:cubicBezTo>
                  <a:cubicBezTo>
                    <a:pt x="1552" y="313"/>
                    <a:pt x="1552" y="313"/>
                    <a:pt x="1552" y="313"/>
                  </a:cubicBezTo>
                  <a:cubicBezTo>
                    <a:pt x="1551" y="313"/>
                    <a:pt x="1551" y="313"/>
                    <a:pt x="1551" y="313"/>
                  </a:cubicBezTo>
                  <a:cubicBezTo>
                    <a:pt x="1548" y="309"/>
                    <a:pt x="1548" y="309"/>
                    <a:pt x="1548" y="309"/>
                  </a:cubicBezTo>
                  <a:cubicBezTo>
                    <a:pt x="1547" y="308"/>
                    <a:pt x="1547" y="308"/>
                    <a:pt x="1547" y="308"/>
                  </a:cubicBezTo>
                  <a:cubicBezTo>
                    <a:pt x="1544" y="304"/>
                    <a:pt x="1544" y="304"/>
                    <a:pt x="1544" y="304"/>
                  </a:cubicBezTo>
                  <a:cubicBezTo>
                    <a:pt x="1543" y="304"/>
                    <a:pt x="1543" y="304"/>
                    <a:pt x="1543" y="304"/>
                  </a:cubicBezTo>
                  <a:cubicBezTo>
                    <a:pt x="1537" y="297"/>
                    <a:pt x="1530" y="289"/>
                    <a:pt x="1523" y="282"/>
                  </a:cubicBezTo>
                  <a:cubicBezTo>
                    <a:pt x="1523" y="282"/>
                    <a:pt x="1523" y="282"/>
                    <a:pt x="1523" y="282"/>
                  </a:cubicBezTo>
                  <a:cubicBezTo>
                    <a:pt x="1519" y="278"/>
                    <a:pt x="1519" y="278"/>
                    <a:pt x="1519" y="278"/>
                  </a:cubicBezTo>
                  <a:cubicBezTo>
                    <a:pt x="1519" y="277"/>
                    <a:pt x="1519" y="277"/>
                    <a:pt x="1519" y="277"/>
                  </a:cubicBezTo>
                  <a:cubicBezTo>
                    <a:pt x="1515" y="274"/>
                    <a:pt x="1515" y="274"/>
                    <a:pt x="1515" y="274"/>
                  </a:cubicBezTo>
                  <a:cubicBezTo>
                    <a:pt x="1515" y="273"/>
                    <a:pt x="1515" y="273"/>
                    <a:pt x="1515" y="273"/>
                  </a:cubicBezTo>
                  <a:cubicBezTo>
                    <a:pt x="1511" y="269"/>
                    <a:pt x="1511" y="269"/>
                    <a:pt x="1511" y="269"/>
                  </a:cubicBezTo>
                  <a:cubicBezTo>
                    <a:pt x="1510" y="269"/>
                    <a:pt x="1510" y="269"/>
                    <a:pt x="1510" y="269"/>
                  </a:cubicBezTo>
                  <a:cubicBezTo>
                    <a:pt x="1507" y="265"/>
                    <a:pt x="1507" y="265"/>
                    <a:pt x="1507" y="265"/>
                  </a:cubicBezTo>
                  <a:cubicBezTo>
                    <a:pt x="1506" y="265"/>
                    <a:pt x="1506" y="265"/>
                    <a:pt x="1506" y="265"/>
                  </a:cubicBezTo>
                  <a:cubicBezTo>
                    <a:pt x="1499" y="258"/>
                    <a:pt x="1492" y="251"/>
                    <a:pt x="1485" y="244"/>
                  </a:cubicBezTo>
                  <a:cubicBezTo>
                    <a:pt x="1485" y="244"/>
                    <a:pt x="1485" y="244"/>
                    <a:pt x="1485" y="244"/>
                  </a:cubicBezTo>
                  <a:cubicBezTo>
                    <a:pt x="1481" y="240"/>
                    <a:pt x="1481" y="240"/>
                    <a:pt x="1481" y="240"/>
                  </a:cubicBezTo>
                  <a:cubicBezTo>
                    <a:pt x="1480" y="239"/>
                    <a:pt x="1480" y="239"/>
                    <a:pt x="1480" y="239"/>
                  </a:cubicBezTo>
                  <a:cubicBezTo>
                    <a:pt x="1477" y="236"/>
                    <a:pt x="1477" y="236"/>
                    <a:pt x="1477" y="236"/>
                  </a:cubicBezTo>
                  <a:cubicBezTo>
                    <a:pt x="1476" y="235"/>
                    <a:pt x="1476" y="235"/>
                    <a:pt x="1476" y="235"/>
                  </a:cubicBezTo>
                  <a:cubicBezTo>
                    <a:pt x="1472" y="232"/>
                    <a:pt x="1472" y="232"/>
                    <a:pt x="1472" y="232"/>
                  </a:cubicBezTo>
                  <a:cubicBezTo>
                    <a:pt x="1471" y="232"/>
                    <a:pt x="1471" y="232"/>
                    <a:pt x="1471" y="232"/>
                  </a:cubicBezTo>
                  <a:cubicBezTo>
                    <a:pt x="1468" y="228"/>
                    <a:pt x="1468" y="228"/>
                    <a:pt x="1468" y="228"/>
                  </a:cubicBezTo>
                  <a:cubicBezTo>
                    <a:pt x="1467" y="228"/>
                    <a:pt x="1467" y="228"/>
                    <a:pt x="1467" y="228"/>
                  </a:cubicBezTo>
                  <a:cubicBezTo>
                    <a:pt x="1463" y="224"/>
                    <a:pt x="1463" y="224"/>
                    <a:pt x="1463" y="224"/>
                  </a:cubicBezTo>
                  <a:cubicBezTo>
                    <a:pt x="1463" y="224"/>
                    <a:pt x="1463" y="224"/>
                    <a:pt x="1463" y="224"/>
                  </a:cubicBezTo>
                  <a:cubicBezTo>
                    <a:pt x="1449" y="212"/>
                    <a:pt x="1449" y="212"/>
                    <a:pt x="1449" y="212"/>
                  </a:cubicBezTo>
                  <a:cubicBezTo>
                    <a:pt x="1449" y="212"/>
                    <a:pt x="1449" y="212"/>
                    <a:pt x="1449" y="212"/>
                  </a:cubicBezTo>
                  <a:cubicBezTo>
                    <a:pt x="1445" y="209"/>
                    <a:pt x="1445" y="209"/>
                    <a:pt x="1445" y="209"/>
                  </a:cubicBezTo>
                  <a:cubicBezTo>
                    <a:pt x="1444" y="208"/>
                    <a:pt x="1444" y="208"/>
                    <a:pt x="1444" y="208"/>
                  </a:cubicBezTo>
                  <a:cubicBezTo>
                    <a:pt x="1440" y="205"/>
                    <a:pt x="1440" y="205"/>
                    <a:pt x="1440" y="205"/>
                  </a:cubicBezTo>
                  <a:cubicBezTo>
                    <a:pt x="1439" y="204"/>
                    <a:pt x="1439" y="204"/>
                    <a:pt x="1439" y="204"/>
                  </a:cubicBezTo>
                  <a:cubicBezTo>
                    <a:pt x="1436" y="201"/>
                    <a:pt x="1436" y="201"/>
                    <a:pt x="1436" y="201"/>
                  </a:cubicBezTo>
                  <a:cubicBezTo>
                    <a:pt x="1435" y="200"/>
                    <a:pt x="1435" y="200"/>
                    <a:pt x="1435" y="200"/>
                  </a:cubicBezTo>
                  <a:cubicBezTo>
                    <a:pt x="1431" y="197"/>
                    <a:pt x="1431" y="197"/>
                    <a:pt x="1431" y="197"/>
                  </a:cubicBezTo>
                  <a:cubicBezTo>
                    <a:pt x="1430" y="197"/>
                    <a:pt x="1430" y="197"/>
                    <a:pt x="1430" y="197"/>
                  </a:cubicBezTo>
                  <a:cubicBezTo>
                    <a:pt x="1426" y="194"/>
                    <a:pt x="1426" y="194"/>
                    <a:pt x="1426" y="194"/>
                  </a:cubicBezTo>
                  <a:cubicBezTo>
                    <a:pt x="1425" y="193"/>
                    <a:pt x="1425" y="193"/>
                    <a:pt x="1425" y="193"/>
                  </a:cubicBezTo>
                  <a:cubicBezTo>
                    <a:pt x="1421" y="190"/>
                    <a:pt x="1421" y="190"/>
                    <a:pt x="1421" y="190"/>
                  </a:cubicBezTo>
                  <a:cubicBezTo>
                    <a:pt x="1421" y="189"/>
                    <a:pt x="1421" y="189"/>
                    <a:pt x="1421" y="189"/>
                  </a:cubicBezTo>
                  <a:cubicBezTo>
                    <a:pt x="1407" y="179"/>
                    <a:pt x="1407" y="179"/>
                    <a:pt x="1407" y="179"/>
                  </a:cubicBezTo>
                  <a:cubicBezTo>
                    <a:pt x="1406" y="178"/>
                    <a:pt x="1406" y="178"/>
                    <a:pt x="1406" y="178"/>
                  </a:cubicBezTo>
                  <a:cubicBezTo>
                    <a:pt x="1402" y="175"/>
                    <a:pt x="1402" y="175"/>
                    <a:pt x="1402" y="175"/>
                  </a:cubicBezTo>
                  <a:cubicBezTo>
                    <a:pt x="1401" y="174"/>
                    <a:pt x="1401" y="174"/>
                    <a:pt x="1401" y="174"/>
                  </a:cubicBezTo>
                  <a:cubicBezTo>
                    <a:pt x="1398" y="172"/>
                    <a:pt x="1398" y="172"/>
                    <a:pt x="1398" y="172"/>
                  </a:cubicBezTo>
                  <a:cubicBezTo>
                    <a:pt x="1396" y="171"/>
                    <a:pt x="1396" y="171"/>
                    <a:pt x="1396" y="171"/>
                  </a:cubicBezTo>
                  <a:cubicBezTo>
                    <a:pt x="1393" y="169"/>
                    <a:pt x="1393" y="169"/>
                    <a:pt x="1393" y="169"/>
                  </a:cubicBezTo>
                  <a:cubicBezTo>
                    <a:pt x="1391" y="167"/>
                    <a:pt x="1391" y="167"/>
                    <a:pt x="1391" y="167"/>
                  </a:cubicBezTo>
                  <a:cubicBezTo>
                    <a:pt x="1388" y="165"/>
                    <a:pt x="1388" y="165"/>
                    <a:pt x="1388" y="165"/>
                  </a:cubicBezTo>
                  <a:cubicBezTo>
                    <a:pt x="1387" y="164"/>
                    <a:pt x="1387" y="164"/>
                    <a:pt x="1387" y="164"/>
                  </a:cubicBezTo>
                  <a:cubicBezTo>
                    <a:pt x="1383" y="162"/>
                    <a:pt x="1383" y="162"/>
                    <a:pt x="1383" y="162"/>
                  </a:cubicBezTo>
                  <a:cubicBezTo>
                    <a:pt x="1382" y="161"/>
                    <a:pt x="1382" y="161"/>
                    <a:pt x="1382" y="161"/>
                  </a:cubicBezTo>
                  <a:cubicBezTo>
                    <a:pt x="1378" y="158"/>
                    <a:pt x="1378" y="158"/>
                    <a:pt x="1378" y="158"/>
                  </a:cubicBezTo>
                  <a:cubicBezTo>
                    <a:pt x="1377" y="158"/>
                    <a:pt x="1377" y="158"/>
                    <a:pt x="1377" y="158"/>
                  </a:cubicBezTo>
                  <a:cubicBezTo>
                    <a:pt x="1363" y="148"/>
                    <a:pt x="1363" y="148"/>
                    <a:pt x="1363" y="148"/>
                  </a:cubicBezTo>
                  <a:cubicBezTo>
                    <a:pt x="1362" y="147"/>
                    <a:pt x="1362" y="147"/>
                    <a:pt x="1362" y="147"/>
                  </a:cubicBezTo>
                  <a:cubicBezTo>
                    <a:pt x="1358" y="145"/>
                    <a:pt x="1358" y="145"/>
                    <a:pt x="1358" y="145"/>
                  </a:cubicBezTo>
                  <a:cubicBezTo>
                    <a:pt x="1356" y="144"/>
                    <a:pt x="1356" y="144"/>
                    <a:pt x="1356" y="144"/>
                  </a:cubicBezTo>
                  <a:cubicBezTo>
                    <a:pt x="1353" y="141"/>
                    <a:pt x="1353" y="141"/>
                    <a:pt x="1353" y="141"/>
                  </a:cubicBezTo>
                  <a:cubicBezTo>
                    <a:pt x="1352" y="141"/>
                    <a:pt x="1352" y="141"/>
                    <a:pt x="1352" y="141"/>
                  </a:cubicBezTo>
                  <a:cubicBezTo>
                    <a:pt x="1348" y="138"/>
                    <a:pt x="1348" y="138"/>
                    <a:pt x="1348" y="138"/>
                  </a:cubicBezTo>
                  <a:cubicBezTo>
                    <a:pt x="1347" y="138"/>
                    <a:pt x="1347" y="138"/>
                    <a:pt x="1347" y="138"/>
                  </a:cubicBezTo>
                  <a:cubicBezTo>
                    <a:pt x="1343" y="135"/>
                    <a:pt x="1343" y="135"/>
                    <a:pt x="1343" y="135"/>
                  </a:cubicBezTo>
                  <a:cubicBezTo>
                    <a:pt x="1342" y="134"/>
                    <a:pt x="1342" y="134"/>
                    <a:pt x="1342" y="134"/>
                  </a:cubicBezTo>
                  <a:cubicBezTo>
                    <a:pt x="1338" y="132"/>
                    <a:pt x="1338" y="132"/>
                    <a:pt x="1338" y="132"/>
                  </a:cubicBezTo>
                  <a:cubicBezTo>
                    <a:pt x="1337" y="131"/>
                    <a:pt x="1337" y="131"/>
                    <a:pt x="1337" y="131"/>
                  </a:cubicBezTo>
                  <a:cubicBezTo>
                    <a:pt x="1321" y="122"/>
                    <a:pt x="1321" y="122"/>
                    <a:pt x="1321" y="122"/>
                  </a:cubicBezTo>
                  <a:cubicBezTo>
                    <a:pt x="1321" y="122"/>
                    <a:pt x="1321" y="122"/>
                    <a:pt x="1321" y="122"/>
                  </a:cubicBezTo>
                  <a:cubicBezTo>
                    <a:pt x="1316" y="119"/>
                    <a:pt x="1316" y="119"/>
                    <a:pt x="1316" y="119"/>
                  </a:cubicBezTo>
                  <a:cubicBezTo>
                    <a:pt x="1315" y="119"/>
                    <a:pt x="1315" y="119"/>
                    <a:pt x="1315" y="119"/>
                  </a:cubicBezTo>
                  <a:cubicBezTo>
                    <a:pt x="1311" y="116"/>
                    <a:pt x="1311" y="116"/>
                    <a:pt x="1311" y="116"/>
                  </a:cubicBezTo>
                  <a:cubicBezTo>
                    <a:pt x="1310" y="116"/>
                    <a:pt x="1310" y="116"/>
                    <a:pt x="1310" y="116"/>
                  </a:cubicBezTo>
                  <a:cubicBezTo>
                    <a:pt x="1306" y="114"/>
                    <a:pt x="1306" y="114"/>
                    <a:pt x="1306" y="114"/>
                  </a:cubicBezTo>
                  <a:cubicBezTo>
                    <a:pt x="1305" y="113"/>
                    <a:pt x="1305" y="113"/>
                    <a:pt x="1305" y="113"/>
                  </a:cubicBezTo>
                  <a:cubicBezTo>
                    <a:pt x="1301" y="111"/>
                    <a:pt x="1301" y="111"/>
                    <a:pt x="1301" y="111"/>
                  </a:cubicBezTo>
                  <a:cubicBezTo>
                    <a:pt x="1300" y="110"/>
                    <a:pt x="1300" y="110"/>
                    <a:pt x="1300" y="110"/>
                  </a:cubicBezTo>
                  <a:cubicBezTo>
                    <a:pt x="1296" y="108"/>
                    <a:pt x="1296" y="108"/>
                    <a:pt x="1296" y="108"/>
                  </a:cubicBezTo>
                  <a:cubicBezTo>
                    <a:pt x="1295" y="107"/>
                    <a:pt x="1295" y="107"/>
                    <a:pt x="1295" y="107"/>
                  </a:cubicBezTo>
                  <a:cubicBezTo>
                    <a:pt x="1290" y="105"/>
                    <a:pt x="1290" y="105"/>
                    <a:pt x="1290" y="105"/>
                  </a:cubicBezTo>
                  <a:cubicBezTo>
                    <a:pt x="1289" y="105"/>
                    <a:pt x="1289" y="105"/>
                    <a:pt x="1289" y="105"/>
                  </a:cubicBezTo>
                  <a:cubicBezTo>
                    <a:pt x="1282" y="101"/>
                    <a:pt x="1275" y="97"/>
                    <a:pt x="1268" y="94"/>
                  </a:cubicBezTo>
                  <a:cubicBezTo>
                    <a:pt x="1267" y="93"/>
                    <a:pt x="1267" y="93"/>
                    <a:pt x="1267" y="93"/>
                  </a:cubicBezTo>
                  <a:cubicBezTo>
                    <a:pt x="1263" y="91"/>
                    <a:pt x="1263" y="91"/>
                    <a:pt x="1263" y="91"/>
                  </a:cubicBezTo>
                  <a:cubicBezTo>
                    <a:pt x="1262" y="91"/>
                    <a:pt x="1262" y="91"/>
                    <a:pt x="1262" y="91"/>
                  </a:cubicBezTo>
                  <a:cubicBezTo>
                    <a:pt x="1258" y="89"/>
                    <a:pt x="1258" y="89"/>
                    <a:pt x="1258" y="89"/>
                  </a:cubicBezTo>
                  <a:cubicBezTo>
                    <a:pt x="1256" y="88"/>
                    <a:pt x="1256" y="88"/>
                    <a:pt x="1256" y="88"/>
                  </a:cubicBezTo>
                  <a:cubicBezTo>
                    <a:pt x="1252" y="86"/>
                    <a:pt x="1252" y="86"/>
                    <a:pt x="1252" y="86"/>
                  </a:cubicBezTo>
                  <a:cubicBezTo>
                    <a:pt x="1251" y="86"/>
                    <a:pt x="1251" y="86"/>
                    <a:pt x="1251" y="86"/>
                  </a:cubicBezTo>
                  <a:cubicBezTo>
                    <a:pt x="1247" y="83"/>
                    <a:pt x="1247" y="83"/>
                    <a:pt x="1247" y="83"/>
                  </a:cubicBezTo>
                  <a:cubicBezTo>
                    <a:pt x="1246" y="83"/>
                    <a:pt x="1246" y="83"/>
                    <a:pt x="1246" y="83"/>
                  </a:cubicBezTo>
                  <a:cubicBezTo>
                    <a:pt x="1241" y="81"/>
                    <a:pt x="1241" y="81"/>
                    <a:pt x="1241" y="81"/>
                  </a:cubicBezTo>
                  <a:cubicBezTo>
                    <a:pt x="1241" y="81"/>
                    <a:pt x="1241" y="81"/>
                    <a:pt x="1241" y="81"/>
                  </a:cubicBezTo>
                  <a:cubicBezTo>
                    <a:pt x="1235" y="78"/>
                    <a:pt x="1229" y="76"/>
                    <a:pt x="1224" y="73"/>
                  </a:cubicBezTo>
                  <a:cubicBezTo>
                    <a:pt x="1224" y="73"/>
                    <a:pt x="1224" y="73"/>
                    <a:pt x="1224" y="73"/>
                  </a:cubicBezTo>
                  <a:cubicBezTo>
                    <a:pt x="1219" y="71"/>
                    <a:pt x="1219" y="71"/>
                    <a:pt x="1219" y="71"/>
                  </a:cubicBezTo>
                  <a:cubicBezTo>
                    <a:pt x="1218" y="71"/>
                    <a:pt x="1218" y="71"/>
                    <a:pt x="1218" y="71"/>
                  </a:cubicBezTo>
                  <a:cubicBezTo>
                    <a:pt x="1213" y="69"/>
                    <a:pt x="1213" y="69"/>
                    <a:pt x="1213" y="69"/>
                  </a:cubicBezTo>
                  <a:cubicBezTo>
                    <a:pt x="1212" y="68"/>
                    <a:pt x="1212" y="68"/>
                    <a:pt x="1212" y="68"/>
                  </a:cubicBezTo>
                  <a:cubicBezTo>
                    <a:pt x="1208" y="66"/>
                    <a:pt x="1208" y="66"/>
                    <a:pt x="1208" y="66"/>
                  </a:cubicBezTo>
                  <a:cubicBezTo>
                    <a:pt x="1207" y="66"/>
                    <a:pt x="1207" y="66"/>
                    <a:pt x="1207" y="66"/>
                  </a:cubicBezTo>
                  <a:cubicBezTo>
                    <a:pt x="1202" y="64"/>
                    <a:pt x="1202" y="64"/>
                    <a:pt x="1202" y="64"/>
                  </a:cubicBezTo>
                  <a:cubicBezTo>
                    <a:pt x="1201" y="64"/>
                    <a:pt x="1201" y="64"/>
                    <a:pt x="1201" y="64"/>
                  </a:cubicBezTo>
                  <a:cubicBezTo>
                    <a:pt x="1196" y="62"/>
                    <a:pt x="1196" y="62"/>
                    <a:pt x="1196" y="62"/>
                  </a:cubicBezTo>
                  <a:cubicBezTo>
                    <a:pt x="1196" y="62"/>
                    <a:pt x="1196" y="62"/>
                    <a:pt x="1196" y="62"/>
                  </a:cubicBezTo>
                  <a:cubicBezTo>
                    <a:pt x="1186" y="58"/>
                    <a:pt x="1177" y="55"/>
                    <a:pt x="1167" y="51"/>
                  </a:cubicBezTo>
                  <a:cubicBezTo>
                    <a:pt x="1166" y="51"/>
                    <a:pt x="1166" y="51"/>
                    <a:pt x="1166" y="51"/>
                  </a:cubicBezTo>
                  <a:cubicBezTo>
                    <a:pt x="1162" y="49"/>
                    <a:pt x="1162" y="49"/>
                    <a:pt x="1162" y="49"/>
                  </a:cubicBezTo>
                  <a:cubicBezTo>
                    <a:pt x="1161" y="49"/>
                    <a:pt x="1161" y="49"/>
                    <a:pt x="1161" y="49"/>
                  </a:cubicBezTo>
                  <a:cubicBezTo>
                    <a:pt x="1156" y="47"/>
                    <a:pt x="1156" y="47"/>
                    <a:pt x="1156" y="47"/>
                  </a:cubicBezTo>
                  <a:cubicBezTo>
                    <a:pt x="1155" y="47"/>
                    <a:pt x="1155" y="47"/>
                    <a:pt x="1155" y="47"/>
                  </a:cubicBezTo>
                  <a:cubicBezTo>
                    <a:pt x="1150" y="45"/>
                    <a:pt x="1150" y="45"/>
                    <a:pt x="1150" y="45"/>
                  </a:cubicBezTo>
                  <a:cubicBezTo>
                    <a:pt x="1149" y="45"/>
                    <a:pt x="1149" y="45"/>
                    <a:pt x="1149" y="45"/>
                  </a:cubicBezTo>
                  <a:cubicBezTo>
                    <a:pt x="1144" y="43"/>
                    <a:pt x="1144" y="43"/>
                    <a:pt x="1144" y="43"/>
                  </a:cubicBezTo>
                  <a:cubicBezTo>
                    <a:pt x="1144" y="43"/>
                    <a:pt x="1144" y="43"/>
                    <a:pt x="1144" y="43"/>
                  </a:cubicBezTo>
                  <a:cubicBezTo>
                    <a:pt x="1136" y="41"/>
                    <a:pt x="1128" y="38"/>
                    <a:pt x="1120" y="36"/>
                  </a:cubicBezTo>
                  <a:cubicBezTo>
                    <a:pt x="1120" y="36"/>
                    <a:pt x="1120" y="36"/>
                    <a:pt x="1120" y="36"/>
                  </a:cubicBezTo>
                  <a:cubicBezTo>
                    <a:pt x="1115" y="35"/>
                    <a:pt x="1115" y="35"/>
                    <a:pt x="1115" y="35"/>
                  </a:cubicBezTo>
                  <a:cubicBezTo>
                    <a:pt x="1114" y="34"/>
                    <a:pt x="1114" y="34"/>
                    <a:pt x="1114" y="34"/>
                  </a:cubicBezTo>
                  <a:cubicBezTo>
                    <a:pt x="1109" y="33"/>
                    <a:pt x="1109" y="33"/>
                    <a:pt x="1109" y="33"/>
                  </a:cubicBezTo>
                  <a:cubicBezTo>
                    <a:pt x="1108" y="33"/>
                    <a:pt x="1108" y="33"/>
                    <a:pt x="1108" y="33"/>
                  </a:cubicBezTo>
                  <a:cubicBezTo>
                    <a:pt x="1103" y="31"/>
                    <a:pt x="1103" y="31"/>
                    <a:pt x="1103" y="31"/>
                  </a:cubicBezTo>
                  <a:cubicBezTo>
                    <a:pt x="1102" y="31"/>
                    <a:pt x="1102" y="31"/>
                    <a:pt x="1102" y="31"/>
                  </a:cubicBezTo>
                  <a:cubicBezTo>
                    <a:pt x="1097" y="30"/>
                    <a:pt x="1097" y="30"/>
                    <a:pt x="1097" y="30"/>
                  </a:cubicBezTo>
                  <a:cubicBezTo>
                    <a:pt x="1096" y="29"/>
                    <a:pt x="1096" y="29"/>
                    <a:pt x="1096" y="29"/>
                  </a:cubicBezTo>
                  <a:cubicBezTo>
                    <a:pt x="1091" y="28"/>
                    <a:pt x="1091" y="28"/>
                    <a:pt x="1091" y="28"/>
                  </a:cubicBezTo>
                  <a:cubicBezTo>
                    <a:pt x="1090" y="28"/>
                    <a:pt x="1090" y="28"/>
                    <a:pt x="1090" y="28"/>
                  </a:cubicBezTo>
                  <a:cubicBezTo>
                    <a:pt x="1084" y="27"/>
                    <a:pt x="1084" y="27"/>
                    <a:pt x="1084" y="27"/>
                  </a:cubicBezTo>
                  <a:cubicBezTo>
                    <a:pt x="1084" y="27"/>
                    <a:pt x="1084" y="27"/>
                    <a:pt x="1084" y="27"/>
                  </a:cubicBezTo>
                  <a:cubicBezTo>
                    <a:pt x="1079" y="25"/>
                    <a:pt x="1073" y="24"/>
                    <a:pt x="1067" y="22"/>
                  </a:cubicBezTo>
                  <a:cubicBezTo>
                    <a:pt x="1066" y="22"/>
                    <a:pt x="1066" y="22"/>
                    <a:pt x="1066" y="22"/>
                  </a:cubicBezTo>
                  <a:cubicBezTo>
                    <a:pt x="1061" y="21"/>
                    <a:pt x="1061" y="21"/>
                    <a:pt x="1061" y="21"/>
                  </a:cubicBezTo>
                  <a:cubicBezTo>
                    <a:pt x="1059" y="21"/>
                    <a:pt x="1059" y="21"/>
                    <a:pt x="1059" y="21"/>
                  </a:cubicBezTo>
                  <a:cubicBezTo>
                    <a:pt x="1055" y="20"/>
                    <a:pt x="1055" y="20"/>
                    <a:pt x="1055" y="20"/>
                  </a:cubicBezTo>
                  <a:cubicBezTo>
                    <a:pt x="1053" y="19"/>
                    <a:pt x="1053" y="19"/>
                    <a:pt x="1053" y="19"/>
                  </a:cubicBezTo>
                  <a:cubicBezTo>
                    <a:pt x="1049" y="19"/>
                    <a:pt x="1049" y="19"/>
                    <a:pt x="1049" y="19"/>
                  </a:cubicBezTo>
                  <a:cubicBezTo>
                    <a:pt x="1047" y="18"/>
                    <a:pt x="1047" y="18"/>
                    <a:pt x="1047" y="18"/>
                  </a:cubicBezTo>
                  <a:cubicBezTo>
                    <a:pt x="1043" y="17"/>
                    <a:pt x="1043" y="17"/>
                    <a:pt x="1043" y="17"/>
                  </a:cubicBezTo>
                  <a:cubicBezTo>
                    <a:pt x="1041" y="17"/>
                    <a:pt x="1041" y="17"/>
                    <a:pt x="1041" y="17"/>
                  </a:cubicBezTo>
                  <a:cubicBezTo>
                    <a:pt x="1037" y="16"/>
                    <a:pt x="1037" y="16"/>
                    <a:pt x="1037" y="16"/>
                  </a:cubicBezTo>
                  <a:cubicBezTo>
                    <a:pt x="1035" y="16"/>
                    <a:pt x="1035" y="16"/>
                    <a:pt x="1035" y="16"/>
                  </a:cubicBezTo>
                  <a:cubicBezTo>
                    <a:pt x="1031" y="15"/>
                    <a:pt x="1031" y="15"/>
                    <a:pt x="1031" y="15"/>
                  </a:cubicBezTo>
                  <a:cubicBezTo>
                    <a:pt x="1030" y="15"/>
                    <a:pt x="1030" y="15"/>
                    <a:pt x="1030" y="15"/>
                  </a:cubicBezTo>
                  <a:cubicBezTo>
                    <a:pt x="1024" y="14"/>
                    <a:pt x="1024" y="14"/>
                    <a:pt x="1024" y="14"/>
                  </a:cubicBezTo>
                  <a:cubicBezTo>
                    <a:pt x="1023" y="14"/>
                    <a:pt x="1023" y="14"/>
                    <a:pt x="1023" y="14"/>
                  </a:cubicBezTo>
                  <a:cubicBezTo>
                    <a:pt x="975" y="5"/>
                    <a:pt x="926" y="1"/>
                    <a:pt x="876" y="0"/>
                  </a:cubicBezTo>
                  <a:cubicBezTo>
                    <a:pt x="868" y="0"/>
                    <a:pt x="868" y="0"/>
                    <a:pt x="868" y="0"/>
                  </a:cubicBezTo>
                  <a:cubicBezTo>
                    <a:pt x="590" y="0"/>
                    <a:pt x="341" y="126"/>
                    <a:pt x="175" y="323"/>
                  </a:cubicBezTo>
                  <a:cubicBezTo>
                    <a:pt x="158" y="344"/>
                    <a:pt x="149" y="358"/>
                    <a:pt x="149" y="367"/>
                  </a:cubicBezTo>
                  <a:cubicBezTo>
                    <a:pt x="149" y="367"/>
                    <a:pt x="149" y="367"/>
                    <a:pt x="149" y="367"/>
                  </a:cubicBezTo>
                  <a:cubicBezTo>
                    <a:pt x="149" y="367"/>
                    <a:pt x="149" y="367"/>
                    <a:pt x="149" y="367"/>
                  </a:cubicBezTo>
                  <a:cubicBezTo>
                    <a:pt x="150" y="375"/>
                    <a:pt x="159" y="379"/>
                    <a:pt x="178" y="379"/>
                  </a:cubicBezTo>
                  <a:cubicBezTo>
                    <a:pt x="559" y="379"/>
                    <a:pt x="559" y="379"/>
                    <a:pt x="559" y="379"/>
                  </a:cubicBezTo>
                  <a:cubicBezTo>
                    <a:pt x="1261" y="379"/>
                    <a:pt x="1261" y="379"/>
                    <a:pt x="1261" y="379"/>
                  </a:cubicBezTo>
                  <a:cubicBezTo>
                    <a:pt x="1269" y="379"/>
                    <a:pt x="1278" y="382"/>
                    <a:pt x="1287" y="387"/>
                  </a:cubicBezTo>
                  <a:cubicBezTo>
                    <a:pt x="1294" y="391"/>
                    <a:pt x="1300" y="396"/>
                    <a:pt x="1304" y="402"/>
                  </a:cubicBezTo>
                  <a:cubicBezTo>
                    <a:pt x="1452" y="634"/>
                    <a:pt x="1452" y="634"/>
                    <a:pt x="1452" y="634"/>
                  </a:cubicBezTo>
                  <a:cubicBezTo>
                    <a:pt x="1455" y="638"/>
                    <a:pt x="1457" y="643"/>
                    <a:pt x="1459" y="648"/>
                  </a:cubicBezTo>
                  <a:cubicBezTo>
                    <a:pt x="1461" y="655"/>
                    <a:pt x="1461" y="655"/>
                    <a:pt x="1461" y="655"/>
                  </a:cubicBezTo>
                  <a:cubicBezTo>
                    <a:pt x="1461" y="656"/>
                    <a:pt x="1461" y="656"/>
                    <a:pt x="1461" y="656"/>
                  </a:cubicBezTo>
                  <a:cubicBezTo>
                    <a:pt x="1461" y="657"/>
                    <a:pt x="1461" y="657"/>
                    <a:pt x="1461" y="657"/>
                  </a:cubicBezTo>
                  <a:cubicBezTo>
                    <a:pt x="1463" y="664"/>
                    <a:pt x="1463" y="671"/>
                    <a:pt x="1463" y="677"/>
                  </a:cubicBezTo>
                  <a:cubicBezTo>
                    <a:pt x="1462" y="685"/>
                    <a:pt x="1462" y="685"/>
                    <a:pt x="1462" y="685"/>
                  </a:cubicBezTo>
                  <a:cubicBezTo>
                    <a:pt x="1372" y="1125"/>
                    <a:pt x="1372" y="1125"/>
                    <a:pt x="1372" y="1125"/>
                  </a:cubicBezTo>
                  <a:cubicBezTo>
                    <a:pt x="1322" y="1367"/>
                    <a:pt x="1322" y="1367"/>
                    <a:pt x="1322" y="1367"/>
                  </a:cubicBezTo>
                  <a:cubicBezTo>
                    <a:pt x="1319" y="1383"/>
                    <a:pt x="1304" y="1395"/>
                    <a:pt x="1289" y="1395"/>
                  </a:cubicBezTo>
                  <a:cubicBezTo>
                    <a:pt x="1046" y="1395"/>
                    <a:pt x="1046" y="1395"/>
                    <a:pt x="1046" y="1395"/>
                  </a:cubicBezTo>
                  <a:cubicBezTo>
                    <a:pt x="1030" y="1395"/>
                    <a:pt x="1011" y="1384"/>
                    <a:pt x="1002" y="1371"/>
                  </a:cubicBezTo>
                  <a:cubicBezTo>
                    <a:pt x="705" y="923"/>
                    <a:pt x="705" y="923"/>
                    <a:pt x="705" y="923"/>
                  </a:cubicBezTo>
                  <a:cubicBezTo>
                    <a:pt x="684" y="1030"/>
                    <a:pt x="684" y="1030"/>
                    <a:pt x="684" y="1030"/>
                  </a:cubicBezTo>
                  <a:cubicBezTo>
                    <a:pt x="615" y="1368"/>
                    <a:pt x="615" y="1368"/>
                    <a:pt x="615" y="1368"/>
                  </a:cubicBezTo>
                  <a:cubicBezTo>
                    <a:pt x="613" y="1380"/>
                    <a:pt x="602" y="1391"/>
                    <a:pt x="590" y="1394"/>
                  </a:cubicBezTo>
                  <a:cubicBezTo>
                    <a:pt x="590" y="1394"/>
                    <a:pt x="590" y="1394"/>
                    <a:pt x="590" y="1394"/>
                  </a:cubicBezTo>
                  <a:cubicBezTo>
                    <a:pt x="590" y="1395"/>
                    <a:pt x="590" y="1395"/>
                    <a:pt x="590" y="1395"/>
                  </a:cubicBezTo>
                  <a:cubicBezTo>
                    <a:pt x="589" y="1395"/>
                    <a:pt x="589" y="1395"/>
                    <a:pt x="589" y="1395"/>
                  </a:cubicBezTo>
                  <a:cubicBezTo>
                    <a:pt x="589" y="1395"/>
                    <a:pt x="589" y="1395"/>
                    <a:pt x="589" y="1395"/>
                  </a:cubicBezTo>
                  <a:cubicBezTo>
                    <a:pt x="582" y="1396"/>
                    <a:pt x="582" y="1396"/>
                    <a:pt x="582" y="1396"/>
                  </a:cubicBezTo>
                  <a:cubicBezTo>
                    <a:pt x="581" y="1396"/>
                    <a:pt x="581" y="1396"/>
                    <a:pt x="581" y="1396"/>
                  </a:cubicBezTo>
                  <a:cubicBezTo>
                    <a:pt x="553" y="1396"/>
                    <a:pt x="553" y="1396"/>
                    <a:pt x="553" y="1396"/>
                  </a:cubicBezTo>
                  <a:cubicBezTo>
                    <a:pt x="403" y="1396"/>
                    <a:pt x="403" y="1396"/>
                    <a:pt x="403" y="1396"/>
                  </a:cubicBezTo>
                  <a:cubicBezTo>
                    <a:pt x="402" y="1396"/>
                    <a:pt x="402" y="1396"/>
                    <a:pt x="402" y="1396"/>
                  </a:cubicBezTo>
                  <a:cubicBezTo>
                    <a:pt x="402" y="1396"/>
                    <a:pt x="402" y="1396"/>
                    <a:pt x="402" y="1396"/>
                  </a:cubicBezTo>
                  <a:cubicBezTo>
                    <a:pt x="402" y="1396"/>
                    <a:pt x="402" y="1396"/>
                    <a:pt x="402" y="1396"/>
                  </a:cubicBezTo>
                  <a:cubicBezTo>
                    <a:pt x="402" y="1396"/>
                    <a:pt x="402" y="1396"/>
                    <a:pt x="402" y="1396"/>
                  </a:cubicBezTo>
                  <a:cubicBezTo>
                    <a:pt x="401" y="1396"/>
                    <a:pt x="401" y="1396"/>
                    <a:pt x="401" y="1396"/>
                  </a:cubicBezTo>
                  <a:cubicBezTo>
                    <a:pt x="401" y="1396"/>
                    <a:pt x="401" y="1396"/>
                    <a:pt x="401" y="1396"/>
                  </a:cubicBezTo>
                  <a:cubicBezTo>
                    <a:pt x="400" y="1396"/>
                    <a:pt x="400" y="1396"/>
                    <a:pt x="400" y="1396"/>
                  </a:cubicBezTo>
                  <a:cubicBezTo>
                    <a:pt x="400" y="1396"/>
                    <a:pt x="400" y="1396"/>
                    <a:pt x="400" y="1396"/>
                  </a:cubicBezTo>
                  <a:cubicBezTo>
                    <a:pt x="400" y="1396"/>
                    <a:pt x="400" y="1396"/>
                    <a:pt x="400" y="1396"/>
                  </a:cubicBezTo>
                  <a:cubicBezTo>
                    <a:pt x="400" y="1396"/>
                    <a:pt x="400" y="1396"/>
                    <a:pt x="400" y="1396"/>
                  </a:cubicBezTo>
                  <a:cubicBezTo>
                    <a:pt x="399" y="1395"/>
                    <a:pt x="399" y="1395"/>
                    <a:pt x="399" y="1395"/>
                  </a:cubicBezTo>
                  <a:cubicBezTo>
                    <a:pt x="399" y="1395"/>
                    <a:pt x="399" y="1395"/>
                    <a:pt x="399" y="1395"/>
                  </a:cubicBezTo>
                  <a:cubicBezTo>
                    <a:pt x="391" y="1394"/>
                    <a:pt x="384" y="1389"/>
                    <a:pt x="382" y="1382"/>
                  </a:cubicBezTo>
                  <a:cubicBezTo>
                    <a:pt x="382" y="1382"/>
                    <a:pt x="382" y="1382"/>
                    <a:pt x="382" y="1382"/>
                  </a:cubicBezTo>
                  <a:cubicBezTo>
                    <a:pt x="381" y="1380"/>
                    <a:pt x="381" y="1380"/>
                    <a:pt x="381" y="1380"/>
                  </a:cubicBezTo>
                  <a:cubicBezTo>
                    <a:pt x="381" y="1380"/>
                    <a:pt x="381" y="1380"/>
                    <a:pt x="381" y="1380"/>
                  </a:cubicBezTo>
                  <a:cubicBezTo>
                    <a:pt x="381" y="1380"/>
                    <a:pt x="381" y="1380"/>
                    <a:pt x="381" y="1380"/>
                  </a:cubicBezTo>
                  <a:cubicBezTo>
                    <a:pt x="381" y="1379"/>
                    <a:pt x="381" y="1379"/>
                    <a:pt x="381" y="1379"/>
                  </a:cubicBezTo>
                  <a:cubicBezTo>
                    <a:pt x="381" y="1379"/>
                    <a:pt x="381" y="1379"/>
                    <a:pt x="381" y="1379"/>
                  </a:cubicBezTo>
                  <a:cubicBezTo>
                    <a:pt x="381" y="1379"/>
                    <a:pt x="381" y="1379"/>
                    <a:pt x="381" y="1379"/>
                  </a:cubicBezTo>
                  <a:cubicBezTo>
                    <a:pt x="381" y="1378"/>
                    <a:pt x="381" y="1378"/>
                    <a:pt x="381" y="1378"/>
                  </a:cubicBezTo>
                  <a:cubicBezTo>
                    <a:pt x="381" y="1378"/>
                    <a:pt x="381" y="1378"/>
                    <a:pt x="381" y="1378"/>
                  </a:cubicBezTo>
                  <a:cubicBezTo>
                    <a:pt x="381" y="1378"/>
                    <a:pt x="381" y="1378"/>
                    <a:pt x="381" y="1378"/>
                  </a:cubicBezTo>
                  <a:cubicBezTo>
                    <a:pt x="380" y="1371"/>
                    <a:pt x="380" y="1371"/>
                    <a:pt x="380" y="1371"/>
                  </a:cubicBezTo>
                  <a:cubicBezTo>
                    <a:pt x="380" y="1371"/>
                    <a:pt x="380" y="1371"/>
                    <a:pt x="380" y="1371"/>
                  </a:cubicBezTo>
                  <a:cubicBezTo>
                    <a:pt x="380" y="1371"/>
                    <a:pt x="380" y="1371"/>
                    <a:pt x="380" y="1371"/>
                  </a:cubicBezTo>
                  <a:cubicBezTo>
                    <a:pt x="381" y="1368"/>
                    <a:pt x="381" y="1368"/>
                    <a:pt x="381" y="1368"/>
                  </a:cubicBezTo>
                  <a:cubicBezTo>
                    <a:pt x="503" y="766"/>
                    <a:pt x="503" y="766"/>
                    <a:pt x="503" y="766"/>
                  </a:cubicBezTo>
                  <a:cubicBezTo>
                    <a:pt x="503" y="766"/>
                    <a:pt x="503" y="766"/>
                    <a:pt x="503" y="766"/>
                  </a:cubicBezTo>
                  <a:cubicBezTo>
                    <a:pt x="510" y="733"/>
                    <a:pt x="510" y="733"/>
                    <a:pt x="510" y="733"/>
                  </a:cubicBezTo>
                  <a:cubicBezTo>
                    <a:pt x="510" y="732"/>
                    <a:pt x="510" y="732"/>
                    <a:pt x="510" y="732"/>
                  </a:cubicBezTo>
                  <a:cubicBezTo>
                    <a:pt x="510" y="732"/>
                    <a:pt x="510" y="732"/>
                    <a:pt x="510" y="732"/>
                  </a:cubicBezTo>
                  <a:cubicBezTo>
                    <a:pt x="516" y="720"/>
                    <a:pt x="516" y="720"/>
                    <a:pt x="516" y="720"/>
                  </a:cubicBezTo>
                  <a:cubicBezTo>
                    <a:pt x="517" y="719"/>
                    <a:pt x="517" y="719"/>
                    <a:pt x="517" y="719"/>
                  </a:cubicBezTo>
                  <a:cubicBezTo>
                    <a:pt x="517" y="718"/>
                    <a:pt x="517" y="718"/>
                    <a:pt x="517" y="718"/>
                  </a:cubicBezTo>
                  <a:cubicBezTo>
                    <a:pt x="517" y="718"/>
                    <a:pt x="517" y="718"/>
                    <a:pt x="517" y="718"/>
                  </a:cubicBezTo>
                  <a:cubicBezTo>
                    <a:pt x="518" y="717"/>
                    <a:pt x="518" y="717"/>
                    <a:pt x="518" y="717"/>
                  </a:cubicBezTo>
                  <a:cubicBezTo>
                    <a:pt x="518" y="717"/>
                    <a:pt x="518" y="717"/>
                    <a:pt x="518" y="717"/>
                  </a:cubicBezTo>
                  <a:cubicBezTo>
                    <a:pt x="519" y="716"/>
                    <a:pt x="519" y="716"/>
                    <a:pt x="519" y="716"/>
                  </a:cubicBezTo>
                  <a:cubicBezTo>
                    <a:pt x="519" y="716"/>
                    <a:pt x="519" y="716"/>
                    <a:pt x="519" y="716"/>
                  </a:cubicBezTo>
                  <a:cubicBezTo>
                    <a:pt x="532" y="708"/>
                    <a:pt x="532" y="708"/>
                    <a:pt x="532" y="708"/>
                  </a:cubicBezTo>
                  <a:cubicBezTo>
                    <a:pt x="532" y="708"/>
                    <a:pt x="532" y="708"/>
                    <a:pt x="532" y="708"/>
                  </a:cubicBezTo>
                  <a:cubicBezTo>
                    <a:pt x="532" y="708"/>
                    <a:pt x="532" y="708"/>
                    <a:pt x="532" y="708"/>
                  </a:cubicBezTo>
                  <a:cubicBezTo>
                    <a:pt x="543" y="705"/>
                    <a:pt x="543" y="705"/>
                    <a:pt x="543" y="705"/>
                  </a:cubicBezTo>
                  <a:cubicBezTo>
                    <a:pt x="544" y="705"/>
                    <a:pt x="544" y="705"/>
                    <a:pt x="544" y="705"/>
                  </a:cubicBezTo>
                  <a:cubicBezTo>
                    <a:pt x="555" y="705"/>
                    <a:pt x="555" y="705"/>
                    <a:pt x="555" y="705"/>
                  </a:cubicBezTo>
                  <a:cubicBezTo>
                    <a:pt x="557" y="705"/>
                    <a:pt x="557" y="705"/>
                    <a:pt x="557" y="705"/>
                  </a:cubicBezTo>
                  <a:cubicBezTo>
                    <a:pt x="786" y="705"/>
                    <a:pt x="786" y="705"/>
                    <a:pt x="786" y="705"/>
                  </a:cubicBezTo>
                  <a:cubicBezTo>
                    <a:pt x="802" y="705"/>
                    <a:pt x="821" y="716"/>
                    <a:pt x="829" y="729"/>
                  </a:cubicBezTo>
                  <a:cubicBezTo>
                    <a:pt x="1127" y="1178"/>
                    <a:pt x="1127" y="1178"/>
                    <a:pt x="1127" y="1178"/>
                  </a:cubicBezTo>
                  <a:cubicBezTo>
                    <a:pt x="1244" y="590"/>
                    <a:pt x="1244" y="590"/>
                    <a:pt x="1244" y="590"/>
                  </a:cubicBezTo>
                  <a:cubicBezTo>
                    <a:pt x="557" y="590"/>
                    <a:pt x="557" y="590"/>
                    <a:pt x="557" y="590"/>
                  </a:cubicBezTo>
                  <a:cubicBezTo>
                    <a:pt x="555" y="590"/>
                    <a:pt x="555" y="590"/>
                    <a:pt x="555" y="590"/>
                  </a:cubicBezTo>
                  <a:cubicBezTo>
                    <a:pt x="475" y="590"/>
                    <a:pt x="475" y="590"/>
                    <a:pt x="475" y="590"/>
                  </a:cubicBezTo>
                  <a:cubicBezTo>
                    <a:pt x="435" y="590"/>
                    <a:pt x="395" y="593"/>
                    <a:pt x="357" y="600"/>
                  </a:cubicBezTo>
                  <a:cubicBezTo>
                    <a:pt x="162" y="632"/>
                    <a:pt x="0" y="756"/>
                    <a:pt x="0" y="1037"/>
                  </a:cubicBezTo>
                  <a:cubicBezTo>
                    <a:pt x="0" y="1321"/>
                    <a:pt x="239" y="1662"/>
                    <a:pt x="616" y="1772"/>
                  </a:cubicBezTo>
                  <a:cubicBezTo>
                    <a:pt x="694" y="1794"/>
                    <a:pt x="779" y="1807"/>
                    <a:pt x="868" y="1807"/>
                  </a:cubicBezTo>
                  <a:cubicBezTo>
                    <a:pt x="873" y="1807"/>
                    <a:pt x="873" y="1807"/>
                    <a:pt x="873" y="1807"/>
                  </a:cubicBezTo>
                  <a:cubicBezTo>
                    <a:pt x="1020" y="1806"/>
                    <a:pt x="1158" y="1770"/>
                    <a:pt x="1280" y="1707"/>
                  </a:cubicBezTo>
                  <a:cubicBezTo>
                    <a:pt x="1285" y="1705"/>
                    <a:pt x="1285" y="1705"/>
                    <a:pt x="1285" y="1705"/>
                  </a:cubicBezTo>
                  <a:cubicBezTo>
                    <a:pt x="1286" y="1704"/>
                    <a:pt x="1286" y="1704"/>
                    <a:pt x="1286" y="1704"/>
                  </a:cubicBezTo>
                  <a:cubicBezTo>
                    <a:pt x="1291" y="1702"/>
                    <a:pt x="1291" y="1702"/>
                    <a:pt x="1291" y="1702"/>
                  </a:cubicBezTo>
                  <a:cubicBezTo>
                    <a:pt x="1292" y="1701"/>
                    <a:pt x="1292" y="1701"/>
                    <a:pt x="1292" y="1701"/>
                  </a:cubicBezTo>
                  <a:cubicBezTo>
                    <a:pt x="1295" y="1699"/>
                    <a:pt x="1295" y="1699"/>
                    <a:pt x="1295" y="1699"/>
                  </a:cubicBezTo>
                  <a:cubicBezTo>
                    <a:pt x="1297" y="1698"/>
                    <a:pt x="1297" y="1698"/>
                    <a:pt x="1297" y="1698"/>
                  </a:cubicBezTo>
                  <a:cubicBezTo>
                    <a:pt x="1301" y="1696"/>
                    <a:pt x="1301" y="1696"/>
                    <a:pt x="1301" y="1696"/>
                  </a:cubicBezTo>
                  <a:cubicBezTo>
                    <a:pt x="1302" y="1695"/>
                    <a:pt x="1302" y="1695"/>
                    <a:pt x="1302" y="1695"/>
                  </a:cubicBezTo>
                  <a:cubicBezTo>
                    <a:pt x="1306" y="1693"/>
                    <a:pt x="1306" y="1693"/>
                    <a:pt x="1306" y="1693"/>
                  </a:cubicBezTo>
                  <a:cubicBezTo>
                    <a:pt x="1307" y="1693"/>
                    <a:pt x="1307" y="1693"/>
                    <a:pt x="1307" y="1693"/>
                  </a:cubicBezTo>
                  <a:cubicBezTo>
                    <a:pt x="1311" y="1690"/>
                    <a:pt x="1311" y="1690"/>
                    <a:pt x="1311" y="1690"/>
                  </a:cubicBezTo>
                  <a:cubicBezTo>
                    <a:pt x="1313" y="1689"/>
                    <a:pt x="1313" y="1689"/>
                    <a:pt x="1313" y="1689"/>
                  </a:cubicBezTo>
                  <a:cubicBezTo>
                    <a:pt x="1317" y="1687"/>
                    <a:pt x="1317" y="1687"/>
                    <a:pt x="1317" y="1687"/>
                  </a:cubicBezTo>
                  <a:cubicBezTo>
                    <a:pt x="1318" y="1687"/>
                    <a:pt x="1318" y="1687"/>
                    <a:pt x="1318" y="1687"/>
                  </a:cubicBezTo>
                  <a:cubicBezTo>
                    <a:pt x="1322" y="1684"/>
                    <a:pt x="1322" y="1684"/>
                    <a:pt x="1322" y="1684"/>
                  </a:cubicBezTo>
                  <a:cubicBezTo>
                    <a:pt x="1323" y="1684"/>
                    <a:pt x="1323" y="1684"/>
                    <a:pt x="1323" y="1684"/>
                  </a:cubicBezTo>
                  <a:cubicBezTo>
                    <a:pt x="1327" y="1681"/>
                    <a:pt x="1327" y="1681"/>
                    <a:pt x="1327" y="1681"/>
                  </a:cubicBezTo>
                  <a:cubicBezTo>
                    <a:pt x="1329" y="1680"/>
                    <a:pt x="1329" y="1680"/>
                    <a:pt x="1329" y="1680"/>
                  </a:cubicBezTo>
                  <a:cubicBezTo>
                    <a:pt x="1332" y="1678"/>
                    <a:pt x="1332" y="1678"/>
                    <a:pt x="1332" y="1678"/>
                  </a:cubicBezTo>
                  <a:cubicBezTo>
                    <a:pt x="1333" y="1677"/>
                    <a:pt x="1333" y="1677"/>
                    <a:pt x="1333" y="1677"/>
                  </a:cubicBezTo>
                  <a:cubicBezTo>
                    <a:pt x="1338" y="1675"/>
                    <a:pt x="1338" y="1675"/>
                    <a:pt x="1338" y="1675"/>
                  </a:cubicBezTo>
                  <a:cubicBezTo>
                    <a:pt x="1339" y="1674"/>
                    <a:pt x="1339" y="1674"/>
                    <a:pt x="1339" y="1674"/>
                  </a:cubicBezTo>
                  <a:cubicBezTo>
                    <a:pt x="1343" y="1672"/>
                    <a:pt x="1343" y="1672"/>
                    <a:pt x="1343" y="1672"/>
                  </a:cubicBezTo>
                  <a:cubicBezTo>
                    <a:pt x="1343" y="1671"/>
                    <a:pt x="1343" y="1671"/>
                    <a:pt x="1343" y="1671"/>
                  </a:cubicBezTo>
                  <a:cubicBezTo>
                    <a:pt x="1348" y="1669"/>
                    <a:pt x="1348" y="1669"/>
                    <a:pt x="1348" y="1669"/>
                  </a:cubicBezTo>
                  <a:cubicBezTo>
                    <a:pt x="1349" y="1668"/>
                    <a:pt x="1349" y="1668"/>
                    <a:pt x="1349" y="1668"/>
                  </a:cubicBezTo>
                  <a:cubicBezTo>
                    <a:pt x="1353" y="1665"/>
                    <a:pt x="1353" y="1665"/>
                    <a:pt x="1353" y="1665"/>
                  </a:cubicBezTo>
                  <a:cubicBezTo>
                    <a:pt x="1354" y="1665"/>
                    <a:pt x="1354" y="1665"/>
                    <a:pt x="1354" y="1665"/>
                  </a:cubicBezTo>
                  <a:cubicBezTo>
                    <a:pt x="1358" y="1662"/>
                    <a:pt x="1358" y="1662"/>
                    <a:pt x="1358" y="1662"/>
                  </a:cubicBezTo>
                  <a:cubicBezTo>
                    <a:pt x="1359" y="1661"/>
                    <a:pt x="1359" y="1661"/>
                    <a:pt x="1359" y="1661"/>
                  </a:cubicBezTo>
                  <a:cubicBezTo>
                    <a:pt x="1363" y="1659"/>
                    <a:pt x="1363" y="1659"/>
                    <a:pt x="1363" y="1659"/>
                  </a:cubicBezTo>
                  <a:cubicBezTo>
                    <a:pt x="1364" y="1658"/>
                    <a:pt x="1364" y="1658"/>
                    <a:pt x="1364" y="1658"/>
                  </a:cubicBezTo>
                  <a:cubicBezTo>
                    <a:pt x="1368" y="1655"/>
                    <a:pt x="1368" y="1655"/>
                    <a:pt x="1368" y="1655"/>
                  </a:cubicBezTo>
                  <a:cubicBezTo>
                    <a:pt x="1369" y="1655"/>
                    <a:pt x="1369" y="1655"/>
                    <a:pt x="1369" y="1655"/>
                  </a:cubicBezTo>
                  <a:cubicBezTo>
                    <a:pt x="1373" y="1652"/>
                    <a:pt x="1373" y="1652"/>
                    <a:pt x="1373" y="1652"/>
                  </a:cubicBezTo>
                  <a:cubicBezTo>
                    <a:pt x="1374" y="1651"/>
                    <a:pt x="1374" y="1651"/>
                    <a:pt x="1374" y="1651"/>
                  </a:cubicBezTo>
                  <a:cubicBezTo>
                    <a:pt x="1378" y="1648"/>
                    <a:pt x="1378" y="1648"/>
                    <a:pt x="1378" y="1648"/>
                  </a:cubicBezTo>
                  <a:cubicBezTo>
                    <a:pt x="1379" y="1648"/>
                    <a:pt x="1379" y="1648"/>
                    <a:pt x="1379" y="1648"/>
                  </a:cubicBezTo>
                  <a:cubicBezTo>
                    <a:pt x="1383" y="1645"/>
                    <a:pt x="1383" y="1645"/>
                    <a:pt x="1383" y="1645"/>
                  </a:cubicBezTo>
                  <a:cubicBezTo>
                    <a:pt x="1384" y="1645"/>
                    <a:pt x="1384" y="1645"/>
                    <a:pt x="1384" y="1645"/>
                  </a:cubicBezTo>
                  <a:cubicBezTo>
                    <a:pt x="1388" y="1642"/>
                    <a:pt x="1388" y="1642"/>
                    <a:pt x="1388" y="1642"/>
                  </a:cubicBezTo>
                  <a:cubicBezTo>
                    <a:pt x="1389" y="1641"/>
                    <a:pt x="1389" y="1641"/>
                    <a:pt x="1389" y="1641"/>
                  </a:cubicBezTo>
                  <a:cubicBezTo>
                    <a:pt x="1393" y="1638"/>
                    <a:pt x="1393" y="1638"/>
                    <a:pt x="1393" y="1638"/>
                  </a:cubicBezTo>
                  <a:cubicBezTo>
                    <a:pt x="1394" y="1638"/>
                    <a:pt x="1394" y="1638"/>
                    <a:pt x="1394" y="1638"/>
                  </a:cubicBezTo>
                  <a:cubicBezTo>
                    <a:pt x="1398" y="1635"/>
                    <a:pt x="1398" y="1635"/>
                    <a:pt x="1398" y="1635"/>
                  </a:cubicBezTo>
                  <a:cubicBezTo>
                    <a:pt x="1399" y="1634"/>
                    <a:pt x="1399" y="1634"/>
                    <a:pt x="1399" y="1634"/>
                  </a:cubicBezTo>
                  <a:cubicBezTo>
                    <a:pt x="1403" y="1631"/>
                    <a:pt x="1403" y="1631"/>
                    <a:pt x="1403" y="1631"/>
                  </a:cubicBezTo>
                  <a:cubicBezTo>
                    <a:pt x="1403" y="1631"/>
                    <a:pt x="1403" y="1631"/>
                    <a:pt x="1403" y="1631"/>
                  </a:cubicBezTo>
                  <a:cubicBezTo>
                    <a:pt x="1408" y="1628"/>
                    <a:pt x="1408" y="1628"/>
                    <a:pt x="1408" y="1628"/>
                  </a:cubicBezTo>
                  <a:cubicBezTo>
                    <a:pt x="1408" y="1627"/>
                    <a:pt x="1408" y="1627"/>
                    <a:pt x="1408" y="1627"/>
                  </a:cubicBezTo>
                  <a:cubicBezTo>
                    <a:pt x="1417" y="1620"/>
                    <a:pt x="1417" y="1620"/>
                    <a:pt x="1417" y="1620"/>
                  </a:cubicBezTo>
                  <a:cubicBezTo>
                    <a:pt x="1418" y="1620"/>
                    <a:pt x="1418" y="1620"/>
                    <a:pt x="1418" y="1620"/>
                  </a:cubicBezTo>
                  <a:cubicBezTo>
                    <a:pt x="1422" y="1616"/>
                    <a:pt x="1422" y="1616"/>
                    <a:pt x="1422" y="1616"/>
                  </a:cubicBezTo>
                  <a:cubicBezTo>
                    <a:pt x="1422" y="1616"/>
                    <a:pt x="1422" y="1616"/>
                    <a:pt x="1422" y="1616"/>
                  </a:cubicBezTo>
                  <a:cubicBezTo>
                    <a:pt x="1427" y="1613"/>
                    <a:pt x="1427" y="1613"/>
                    <a:pt x="1427" y="1613"/>
                  </a:cubicBezTo>
                  <a:cubicBezTo>
                    <a:pt x="1427" y="1613"/>
                    <a:pt x="1427" y="1613"/>
                    <a:pt x="1427" y="1613"/>
                  </a:cubicBezTo>
                  <a:cubicBezTo>
                    <a:pt x="1432" y="1609"/>
                    <a:pt x="1432" y="1609"/>
                    <a:pt x="1432" y="1609"/>
                  </a:cubicBezTo>
                  <a:cubicBezTo>
                    <a:pt x="1432" y="1609"/>
                    <a:pt x="1432" y="1609"/>
                    <a:pt x="1432" y="1609"/>
                  </a:cubicBezTo>
                  <a:cubicBezTo>
                    <a:pt x="1441" y="1601"/>
                    <a:pt x="1441" y="1601"/>
                    <a:pt x="1441" y="1601"/>
                  </a:cubicBezTo>
                  <a:cubicBezTo>
                    <a:pt x="1441" y="1601"/>
                    <a:pt x="1441" y="1601"/>
                    <a:pt x="1441" y="1601"/>
                  </a:cubicBezTo>
                  <a:cubicBezTo>
                    <a:pt x="1450" y="1594"/>
                    <a:pt x="1450" y="1594"/>
                    <a:pt x="1450" y="1594"/>
                  </a:cubicBezTo>
                  <a:cubicBezTo>
                    <a:pt x="1450" y="1594"/>
                    <a:pt x="1450" y="1594"/>
                    <a:pt x="1450" y="1594"/>
                  </a:cubicBezTo>
                  <a:cubicBezTo>
                    <a:pt x="1464" y="1582"/>
                    <a:pt x="1464" y="1582"/>
                    <a:pt x="1464" y="1582"/>
                  </a:cubicBezTo>
                  <a:cubicBezTo>
                    <a:pt x="1464" y="1582"/>
                    <a:pt x="1464" y="1582"/>
                    <a:pt x="1464" y="1582"/>
                  </a:cubicBezTo>
                  <a:cubicBezTo>
                    <a:pt x="1474" y="1573"/>
                    <a:pt x="1485" y="1563"/>
                    <a:pt x="1495" y="1554"/>
                  </a:cubicBezTo>
                  <a:cubicBezTo>
                    <a:pt x="1495" y="1553"/>
                    <a:pt x="1495" y="1553"/>
                    <a:pt x="1495" y="1553"/>
                  </a:cubicBezTo>
                  <a:cubicBezTo>
                    <a:pt x="1503" y="1545"/>
                    <a:pt x="1503" y="1545"/>
                    <a:pt x="1503" y="1545"/>
                  </a:cubicBezTo>
                  <a:cubicBezTo>
                    <a:pt x="1504" y="1545"/>
                    <a:pt x="1504" y="1545"/>
                    <a:pt x="1504" y="1545"/>
                  </a:cubicBezTo>
                  <a:cubicBezTo>
                    <a:pt x="1508" y="1541"/>
                    <a:pt x="1508" y="1541"/>
                    <a:pt x="1508" y="1541"/>
                  </a:cubicBezTo>
                  <a:cubicBezTo>
                    <a:pt x="1508" y="1541"/>
                    <a:pt x="1508" y="1541"/>
                    <a:pt x="1508" y="1541"/>
                  </a:cubicBezTo>
                  <a:cubicBezTo>
                    <a:pt x="1512" y="1537"/>
                    <a:pt x="1512" y="1537"/>
                    <a:pt x="1512" y="1537"/>
                  </a:cubicBezTo>
                  <a:cubicBezTo>
                    <a:pt x="1512" y="1536"/>
                    <a:pt x="1512" y="1536"/>
                    <a:pt x="1512" y="1536"/>
                  </a:cubicBezTo>
                  <a:cubicBezTo>
                    <a:pt x="1516" y="1533"/>
                    <a:pt x="1516" y="1533"/>
                    <a:pt x="1516" y="1533"/>
                  </a:cubicBezTo>
                  <a:cubicBezTo>
                    <a:pt x="1516" y="1532"/>
                    <a:pt x="1516" y="1532"/>
                    <a:pt x="1516" y="1532"/>
                  </a:cubicBezTo>
                  <a:cubicBezTo>
                    <a:pt x="1520" y="1528"/>
                    <a:pt x="1520" y="1528"/>
                    <a:pt x="1520" y="1528"/>
                  </a:cubicBezTo>
                  <a:cubicBezTo>
                    <a:pt x="1520" y="1528"/>
                    <a:pt x="1520" y="1528"/>
                    <a:pt x="1520" y="1528"/>
                  </a:cubicBezTo>
                  <a:cubicBezTo>
                    <a:pt x="1524" y="1524"/>
                    <a:pt x="1524" y="1524"/>
                    <a:pt x="1524" y="1524"/>
                  </a:cubicBezTo>
                  <a:cubicBezTo>
                    <a:pt x="1525" y="1523"/>
                    <a:pt x="1525" y="1523"/>
                    <a:pt x="1525" y="1523"/>
                  </a:cubicBezTo>
                  <a:cubicBezTo>
                    <a:pt x="1528" y="1519"/>
                    <a:pt x="1528" y="1519"/>
                    <a:pt x="1528" y="1519"/>
                  </a:cubicBezTo>
                  <a:cubicBezTo>
                    <a:pt x="1529" y="1519"/>
                    <a:pt x="1529" y="1519"/>
                    <a:pt x="1529" y="1519"/>
                  </a:cubicBezTo>
                  <a:cubicBezTo>
                    <a:pt x="1532" y="1516"/>
                    <a:pt x="1532" y="1516"/>
                    <a:pt x="1532" y="1516"/>
                  </a:cubicBezTo>
                  <a:cubicBezTo>
                    <a:pt x="1533" y="1514"/>
                    <a:pt x="1533" y="1514"/>
                    <a:pt x="1533" y="1514"/>
                  </a:cubicBezTo>
                  <a:cubicBezTo>
                    <a:pt x="1536" y="1511"/>
                    <a:pt x="1536" y="1511"/>
                    <a:pt x="1536" y="1511"/>
                  </a:cubicBezTo>
                  <a:cubicBezTo>
                    <a:pt x="1538" y="1509"/>
                    <a:pt x="1538" y="1509"/>
                    <a:pt x="1538" y="1509"/>
                  </a:cubicBezTo>
                  <a:cubicBezTo>
                    <a:pt x="1539" y="1507"/>
                    <a:pt x="1539" y="1507"/>
                    <a:pt x="1539" y="1507"/>
                  </a:cubicBezTo>
                  <a:cubicBezTo>
                    <a:pt x="1543" y="1504"/>
                    <a:pt x="1543" y="1504"/>
                    <a:pt x="1543" y="1504"/>
                  </a:cubicBezTo>
                  <a:cubicBezTo>
                    <a:pt x="1544" y="1502"/>
                    <a:pt x="1544" y="1502"/>
                    <a:pt x="1544" y="1502"/>
                  </a:cubicBezTo>
                  <a:cubicBezTo>
                    <a:pt x="1546" y="1500"/>
                    <a:pt x="1546" y="1500"/>
                    <a:pt x="1546" y="1500"/>
                  </a:cubicBezTo>
                  <a:cubicBezTo>
                    <a:pt x="1547" y="1499"/>
                    <a:pt x="1547" y="1499"/>
                    <a:pt x="1547" y="1499"/>
                  </a:cubicBezTo>
                  <a:cubicBezTo>
                    <a:pt x="1655" y="1376"/>
                    <a:pt x="1730" y="1224"/>
                    <a:pt x="1758" y="1056"/>
                  </a:cubicBezTo>
                  <a:cubicBezTo>
                    <a:pt x="1758" y="1056"/>
                    <a:pt x="1758" y="1056"/>
                    <a:pt x="1758" y="1056"/>
                  </a:cubicBezTo>
                  <a:cubicBezTo>
                    <a:pt x="1759" y="1052"/>
                    <a:pt x="1759" y="1052"/>
                    <a:pt x="1759" y="1052"/>
                  </a:cubicBezTo>
                  <a:cubicBezTo>
                    <a:pt x="1759" y="1052"/>
                    <a:pt x="1759" y="1052"/>
                    <a:pt x="1759" y="1052"/>
                  </a:cubicBezTo>
                  <a:cubicBezTo>
                    <a:pt x="1760" y="1048"/>
                    <a:pt x="1760" y="1048"/>
                    <a:pt x="1760" y="1048"/>
                  </a:cubicBezTo>
                  <a:cubicBezTo>
                    <a:pt x="1760" y="1048"/>
                    <a:pt x="1760" y="1048"/>
                    <a:pt x="1760" y="1048"/>
                  </a:cubicBezTo>
                  <a:cubicBezTo>
                    <a:pt x="1761" y="1037"/>
                    <a:pt x="1761" y="1037"/>
                    <a:pt x="1761" y="1037"/>
                  </a:cubicBezTo>
                  <a:cubicBezTo>
                    <a:pt x="1761" y="1036"/>
                    <a:pt x="1761" y="1036"/>
                    <a:pt x="1761" y="1036"/>
                  </a:cubicBezTo>
                  <a:cubicBezTo>
                    <a:pt x="1762" y="1033"/>
                    <a:pt x="1762" y="1033"/>
                    <a:pt x="1762" y="1033"/>
                  </a:cubicBezTo>
                  <a:cubicBezTo>
                    <a:pt x="1762" y="1032"/>
                    <a:pt x="1762" y="1032"/>
                    <a:pt x="1762" y="1032"/>
                  </a:cubicBezTo>
                  <a:cubicBezTo>
                    <a:pt x="1762" y="1029"/>
                    <a:pt x="1762" y="1029"/>
                    <a:pt x="1762" y="1029"/>
                  </a:cubicBezTo>
                  <a:cubicBezTo>
                    <a:pt x="1763" y="1028"/>
                    <a:pt x="1763" y="1028"/>
                    <a:pt x="1763" y="1028"/>
                  </a:cubicBezTo>
                  <a:cubicBezTo>
                    <a:pt x="1763" y="1025"/>
                    <a:pt x="1763" y="1025"/>
                    <a:pt x="1763" y="1025"/>
                  </a:cubicBezTo>
                  <a:cubicBezTo>
                    <a:pt x="1763" y="1024"/>
                    <a:pt x="1763" y="1024"/>
                    <a:pt x="1763" y="1024"/>
                  </a:cubicBezTo>
                  <a:cubicBezTo>
                    <a:pt x="1764" y="1014"/>
                    <a:pt x="1764" y="1014"/>
                    <a:pt x="1764" y="1014"/>
                  </a:cubicBezTo>
                  <a:cubicBezTo>
                    <a:pt x="1765" y="1012"/>
                    <a:pt x="1765" y="1012"/>
                    <a:pt x="1765" y="1012"/>
                  </a:cubicBezTo>
                  <a:cubicBezTo>
                    <a:pt x="1765" y="1010"/>
                    <a:pt x="1765" y="1010"/>
                    <a:pt x="1765" y="1010"/>
                  </a:cubicBezTo>
                  <a:cubicBezTo>
                    <a:pt x="1765" y="1008"/>
                    <a:pt x="1765" y="1008"/>
                    <a:pt x="1765" y="1008"/>
                  </a:cubicBezTo>
                  <a:cubicBezTo>
                    <a:pt x="1765" y="1005"/>
                    <a:pt x="1765" y="1005"/>
                    <a:pt x="1765" y="1005"/>
                  </a:cubicBezTo>
                  <a:cubicBezTo>
                    <a:pt x="1766" y="1004"/>
                    <a:pt x="1766" y="1004"/>
                    <a:pt x="1766" y="1004"/>
                  </a:cubicBezTo>
                  <a:cubicBezTo>
                    <a:pt x="1766" y="1001"/>
                    <a:pt x="1766" y="1001"/>
                    <a:pt x="1766" y="1001"/>
                  </a:cubicBezTo>
                  <a:cubicBezTo>
                    <a:pt x="1766" y="999"/>
                    <a:pt x="1766" y="999"/>
                    <a:pt x="1766" y="999"/>
                  </a:cubicBezTo>
                  <a:cubicBezTo>
                    <a:pt x="1767" y="994"/>
                    <a:pt x="1767" y="994"/>
                    <a:pt x="1767" y="994"/>
                  </a:cubicBezTo>
                  <a:cubicBezTo>
                    <a:pt x="1767" y="993"/>
                    <a:pt x="1767" y="993"/>
                    <a:pt x="1767" y="993"/>
                  </a:cubicBezTo>
                  <a:cubicBezTo>
                    <a:pt x="1767" y="990"/>
                    <a:pt x="1767" y="990"/>
                    <a:pt x="1767" y="990"/>
                  </a:cubicBezTo>
                  <a:cubicBezTo>
                    <a:pt x="1767" y="988"/>
                    <a:pt x="1767" y="988"/>
                    <a:pt x="1767" y="988"/>
                  </a:cubicBezTo>
                  <a:cubicBezTo>
                    <a:pt x="1767" y="986"/>
                    <a:pt x="1767" y="986"/>
                    <a:pt x="1767" y="986"/>
                  </a:cubicBezTo>
                  <a:cubicBezTo>
                    <a:pt x="1768" y="984"/>
                    <a:pt x="1768" y="984"/>
                    <a:pt x="1768" y="984"/>
                  </a:cubicBezTo>
                  <a:cubicBezTo>
                    <a:pt x="1768" y="981"/>
                    <a:pt x="1768" y="981"/>
                    <a:pt x="1768" y="981"/>
                  </a:cubicBezTo>
                  <a:cubicBezTo>
                    <a:pt x="1768" y="979"/>
                    <a:pt x="1768" y="979"/>
                    <a:pt x="1768" y="979"/>
                  </a:cubicBezTo>
                  <a:cubicBezTo>
                    <a:pt x="1768" y="977"/>
                    <a:pt x="1768" y="977"/>
                    <a:pt x="1768" y="977"/>
                  </a:cubicBezTo>
                  <a:cubicBezTo>
                    <a:pt x="1768" y="974"/>
                    <a:pt x="1768" y="974"/>
                    <a:pt x="1768" y="974"/>
                  </a:cubicBezTo>
                  <a:cubicBezTo>
                    <a:pt x="1769" y="971"/>
                    <a:pt x="1769" y="971"/>
                    <a:pt x="1769" y="971"/>
                  </a:cubicBezTo>
                  <a:cubicBezTo>
                    <a:pt x="1769" y="968"/>
                    <a:pt x="1769" y="968"/>
                    <a:pt x="1769" y="968"/>
                  </a:cubicBezTo>
                  <a:cubicBezTo>
                    <a:pt x="1769" y="966"/>
                    <a:pt x="1769" y="966"/>
                    <a:pt x="1769" y="966"/>
                  </a:cubicBezTo>
                  <a:cubicBezTo>
                    <a:pt x="1769" y="964"/>
                    <a:pt x="1769" y="964"/>
                    <a:pt x="1769" y="964"/>
                  </a:cubicBezTo>
                  <a:cubicBezTo>
                    <a:pt x="1769" y="962"/>
                    <a:pt x="1769" y="962"/>
                    <a:pt x="1769" y="962"/>
                  </a:cubicBezTo>
                  <a:cubicBezTo>
                    <a:pt x="1769" y="959"/>
                    <a:pt x="1769" y="959"/>
                    <a:pt x="1769" y="959"/>
                  </a:cubicBezTo>
                  <a:cubicBezTo>
                    <a:pt x="1769" y="957"/>
                    <a:pt x="1769" y="957"/>
                    <a:pt x="1769" y="957"/>
                  </a:cubicBezTo>
                  <a:cubicBezTo>
                    <a:pt x="1770" y="954"/>
                    <a:pt x="1770" y="954"/>
                    <a:pt x="1770" y="954"/>
                  </a:cubicBezTo>
                  <a:cubicBezTo>
                    <a:pt x="1770" y="953"/>
                    <a:pt x="1770" y="953"/>
                    <a:pt x="1770" y="953"/>
                  </a:cubicBezTo>
                  <a:cubicBezTo>
                    <a:pt x="1770" y="948"/>
                    <a:pt x="1770" y="948"/>
                    <a:pt x="1770" y="948"/>
                  </a:cubicBezTo>
                  <a:cubicBezTo>
                    <a:pt x="1770" y="947"/>
                    <a:pt x="1770" y="947"/>
                    <a:pt x="1770" y="947"/>
                  </a:cubicBezTo>
                  <a:cubicBezTo>
                    <a:pt x="1770" y="944"/>
                    <a:pt x="1770" y="944"/>
                    <a:pt x="1770" y="944"/>
                  </a:cubicBezTo>
                  <a:cubicBezTo>
                    <a:pt x="1770" y="942"/>
                    <a:pt x="1770" y="942"/>
                    <a:pt x="1770" y="942"/>
                  </a:cubicBezTo>
                  <a:cubicBezTo>
                    <a:pt x="1770" y="939"/>
                    <a:pt x="1770" y="939"/>
                    <a:pt x="1770" y="939"/>
                  </a:cubicBezTo>
                  <a:cubicBezTo>
                    <a:pt x="1771" y="937"/>
                    <a:pt x="1771" y="937"/>
                    <a:pt x="1771" y="937"/>
                  </a:cubicBezTo>
                  <a:cubicBezTo>
                    <a:pt x="1771" y="934"/>
                    <a:pt x="1771" y="934"/>
                    <a:pt x="1771" y="934"/>
                  </a:cubicBezTo>
                  <a:cubicBezTo>
                    <a:pt x="1771" y="933"/>
                    <a:pt x="1771" y="933"/>
                    <a:pt x="1771" y="933"/>
                  </a:cubicBezTo>
                  <a:cubicBezTo>
                    <a:pt x="1771" y="929"/>
                    <a:pt x="1771" y="929"/>
                    <a:pt x="1771" y="929"/>
                  </a:cubicBezTo>
                  <a:cubicBezTo>
                    <a:pt x="1771" y="928"/>
                    <a:pt x="1771" y="928"/>
                    <a:pt x="1771" y="928"/>
                  </a:cubicBezTo>
                  <a:cubicBezTo>
                    <a:pt x="1771" y="924"/>
                    <a:pt x="1771" y="924"/>
                    <a:pt x="1771" y="924"/>
                  </a:cubicBezTo>
                  <a:cubicBezTo>
                    <a:pt x="1771" y="922"/>
                    <a:pt x="1771" y="922"/>
                    <a:pt x="1771" y="922"/>
                  </a:cubicBezTo>
                  <a:cubicBezTo>
                    <a:pt x="1771" y="919"/>
                    <a:pt x="1771" y="919"/>
                    <a:pt x="1771" y="919"/>
                  </a:cubicBezTo>
                  <a:cubicBezTo>
                    <a:pt x="1771" y="917"/>
                    <a:pt x="1771" y="917"/>
                    <a:pt x="1771" y="917"/>
                  </a:cubicBezTo>
                  <a:cubicBezTo>
                    <a:pt x="1771" y="914"/>
                    <a:pt x="1771" y="914"/>
                    <a:pt x="1771" y="914"/>
                  </a:cubicBezTo>
                  <a:cubicBezTo>
                    <a:pt x="1771" y="913"/>
                    <a:pt x="1771" y="913"/>
                    <a:pt x="1771" y="913"/>
                  </a:cubicBezTo>
                  <a:cubicBezTo>
                    <a:pt x="1771" y="910"/>
                    <a:pt x="1771" y="910"/>
                    <a:pt x="1771" y="910"/>
                  </a:cubicBezTo>
                  <a:cubicBezTo>
                    <a:pt x="1771" y="908"/>
                    <a:pt x="1771" y="908"/>
                    <a:pt x="1771" y="908"/>
                  </a:cubicBezTo>
                  <a:cubicBezTo>
                    <a:pt x="1771" y="898"/>
                    <a:pt x="1771" y="898"/>
                    <a:pt x="1771" y="898"/>
                  </a:cubicBezTo>
                  <a:cubicBezTo>
                    <a:pt x="1771" y="897"/>
                    <a:pt x="1771" y="897"/>
                    <a:pt x="1771" y="897"/>
                  </a:cubicBezTo>
                  <a:lnTo>
                    <a:pt x="1771" y="893"/>
                  </a:lnTo>
                  <a:close/>
                </a:path>
              </a:pathLst>
            </a:custGeom>
            <a:blipFill>
              <a:blip r:embed="rId2"/>
              <a:stretch>
                <a:fillRect/>
              </a:stretch>
            </a:blipFill>
            <a:ln>
              <a:noFill/>
            </a:ln>
          </p:spPr>
          <p:txBody>
            <a:bodyPr rot="0" vert="horz" wrap="square" lIns="91440" tIns="45720" rIns="91440" bIns="45720" anchor="t" anchorCtr="0" upright="1">
              <a:noAutofit/>
            </a:bodyPr>
            <a:lstStyle/>
            <a:p>
              <a:endParaRPr lang="en-GB" dirty="0"/>
            </a:p>
          </p:txBody>
        </p:sp>
        <p:grpSp>
          <p:nvGrpSpPr>
            <p:cNvPr id="31" name="Groep 30"/>
            <p:cNvGrpSpPr>
              <a:grpSpLocks noSelect="1"/>
            </p:cNvGrpSpPr>
            <p:nvPr userDrawn="1"/>
          </p:nvGrpSpPr>
          <p:grpSpPr bwMode="gray">
            <a:xfrm>
              <a:off x="0" y="0"/>
              <a:ext cx="561975" cy="572770"/>
              <a:chOff x="902335" y="290830"/>
              <a:chExt cx="561975" cy="572770"/>
            </a:xfrm>
          </p:grpSpPr>
          <p:sp>
            <p:nvSpPr>
              <p:cNvPr id="32" name="Freeform 5"/>
              <p:cNvSpPr>
                <a:spLocks noSelect="1"/>
              </p:cNvSpPr>
              <p:nvPr userDrawn="1"/>
            </p:nvSpPr>
            <p:spPr bwMode="gray">
              <a:xfrm>
                <a:off x="984250" y="534035"/>
                <a:ext cx="77470" cy="199390"/>
              </a:xfrm>
              <a:custGeom>
                <a:avLst/>
                <a:gdLst>
                  <a:gd name="T0" fmla="*/ 155 w 244"/>
                  <a:gd name="T1" fmla="*/ 0 h 629"/>
                  <a:gd name="T2" fmla="*/ 120 w 244"/>
                  <a:gd name="T3" fmla="*/ 28 h 629"/>
                  <a:gd name="T4" fmla="*/ 0 w 244"/>
                  <a:gd name="T5" fmla="*/ 601 h 629"/>
                  <a:gd name="T6" fmla="*/ 0 w 244"/>
                  <a:gd name="T7" fmla="*/ 606 h 629"/>
                  <a:gd name="T8" fmla="*/ 0 w 244"/>
                  <a:gd name="T9" fmla="*/ 607 h 629"/>
                  <a:gd name="T10" fmla="*/ 23 w 244"/>
                  <a:gd name="T11" fmla="*/ 629 h 629"/>
                  <a:gd name="T12" fmla="*/ 145 w 244"/>
                  <a:gd name="T13" fmla="*/ 629 h 629"/>
                  <a:gd name="T14" fmla="*/ 144 w 244"/>
                  <a:gd name="T15" fmla="*/ 629 h 629"/>
                  <a:gd name="T16" fmla="*/ 144 w 244"/>
                  <a:gd name="T17" fmla="*/ 629 h 629"/>
                  <a:gd name="T18" fmla="*/ 143 w 244"/>
                  <a:gd name="T19" fmla="*/ 629 h 629"/>
                  <a:gd name="T20" fmla="*/ 143 w 244"/>
                  <a:gd name="T21" fmla="*/ 629 h 629"/>
                  <a:gd name="T22" fmla="*/ 143 w 244"/>
                  <a:gd name="T23" fmla="*/ 629 h 629"/>
                  <a:gd name="T24" fmla="*/ 142 w 244"/>
                  <a:gd name="T25" fmla="*/ 629 h 629"/>
                  <a:gd name="T26" fmla="*/ 142 w 244"/>
                  <a:gd name="T27" fmla="*/ 629 h 629"/>
                  <a:gd name="T28" fmla="*/ 142 w 244"/>
                  <a:gd name="T29" fmla="*/ 629 h 629"/>
                  <a:gd name="T30" fmla="*/ 141 w 244"/>
                  <a:gd name="T31" fmla="*/ 629 h 629"/>
                  <a:gd name="T32" fmla="*/ 141 w 244"/>
                  <a:gd name="T33" fmla="*/ 629 h 629"/>
                  <a:gd name="T34" fmla="*/ 141 w 244"/>
                  <a:gd name="T35" fmla="*/ 629 h 629"/>
                  <a:gd name="T36" fmla="*/ 141 w 244"/>
                  <a:gd name="T37" fmla="*/ 629 h 629"/>
                  <a:gd name="T38" fmla="*/ 123 w 244"/>
                  <a:gd name="T39" fmla="*/ 615 h 629"/>
                  <a:gd name="T40" fmla="*/ 123 w 244"/>
                  <a:gd name="T41" fmla="*/ 615 h 629"/>
                  <a:gd name="T42" fmla="*/ 123 w 244"/>
                  <a:gd name="T43" fmla="*/ 614 h 629"/>
                  <a:gd name="T44" fmla="*/ 123 w 244"/>
                  <a:gd name="T45" fmla="*/ 614 h 629"/>
                  <a:gd name="T46" fmla="*/ 122 w 244"/>
                  <a:gd name="T47" fmla="*/ 613 h 629"/>
                  <a:gd name="T48" fmla="*/ 122 w 244"/>
                  <a:gd name="T49" fmla="*/ 613 h 629"/>
                  <a:gd name="T50" fmla="*/ 122 w 244"/>
                  <a:gd name="T51" fmla="*/ 613 h 629"/>
                  <a:gd name="T52" fmla="*/ 122 w 244"/>
                  <a:gd name="T53" fmla="*/ 612 h 629"/>
                  <a:gd name="T54" fmla="*/ 122 w 244"/>
                  <a:gd name="T55" fmla="*/ 612 h 629"/>
                  <a:gd name="T56" fmla="*/ 122 w 244"/>
                  <a:gd name="T57" fmla="*/ 612 h 629"/>
                  <a:gd name="T58" fmla="*/ 122 w 244"/>
                  <a:gd name="T59" fmla="*/ 612 h 629"/>
                  <a:gd name="T60" fmla="*/ 122 w 244"/>
                  <a:gd name="T61" fmla="*/ 605 h 629"/>
                  <a:gd name="T62" fmla="*/ 122 w 244"/>
                  <a:gd name="T63" fmla="*/ 605 h 629"/>
                  <a:gd name="T64" fmla="*/ 122 w 244"/>
                  <a:gd name="T65" fmla="*/ 605 h 629"/>
                  <a:gd name="T66" fmla="*/ 122 w 244"/>
                  <a:gd name="T67" fmla="*/ 602 h 629"/>
                  <a:gd name="T68" fmla="*/ 244 w 244"/>
                  <a:gd name="T69" fmla="*/ 0 h 629"/>
                  <a:gd name="T70" fmla="*/ 155 w 244"/>
                  <a:gd name="T7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629">
                    <a:moveTo>
                      <a:pt x="155" y="0"/>
                    </a:moveTo>
                    <a:cubicBezTo>
                      <a:pt x="139" y="0"/>
                      <a:pt x="123" y="13"/>
                      <a:pt x="120" y="28"/>
                    </a:cubicBezTo>
                    <a:cubicBezTo>
                      <a:pt x="0" y="601"/>
                      <a:pt x="0" y="601"/>
                      <a:pt x="0" y="601"/>
                    </a:cubicBezTo>
                    <a:cubicBezTo>
                      <a:pt x="0" y="606"/>
                      <a:pt x="0" y="606"/>
                      <a:pt x="0" y="606"/>
                    </a:cubicBezTo>
                    <a:cubicBezTo>
                      <a:pt x="0" y="607"/>
                      <a:pt x="0" y="607"/>
                      <a:pt x="0" y="607"/>
                    </a:cubicBezTo>
                    <a:cubicBezTo>
                      <a:pt x="0" y="620"/>
                      <a:pt x="10" y="629"/>
                      <a:pt x="23" y="629"/>
                    </a:cubicBezTo>
                    <a:cubicBezTo>
                      <a:pt x="145" y="629"/>
                      <a:pt x="145" y="629"/>
                      <a:pt x="145" y="629"/>
                    </a:cubicBezTo>
                    <a:cubicBezTo>
                      <a:pt x="144" y="629"/>
                      <a:pt x="144" y="629"/>
                      <a:pt x="144" y="629"/>
                    </a:cubicBezTo>
                    <a:cubicBezTo>
                      <a:pt x="144" y="629"/>
                      <a:pt x="144" y="629"/>
                      <a:pt x="144" y="629"/>
                    </a:cubicBezTo>
                    <a:cubicBezTo>
                      <a:pt x="143" y="629"/>
                      <a:pt x="143" y="629"/>
                      <a:pt x="143" y="629"/>
                    </a:cubicBezTo>
                    <a:cubicBezTo>
                      <a:pt x="143" y="629"/>
                      <a:pt x="143" y="629"/>
                      <a:pt x="143" y="629"/>
                    </a:cubicBezTo>
                    <a:cubicBezTo>
                      <a:pt x="143" y="629"/>
                      <a:pt x="143" y="629"/>
                      <a:pt x="143" y="629"/>
                    </a:cubicBezTo>
                    <a:cubicBezTo>
                      <a:pt x="142" y="629"/>
                      <a:pt x="142" y="629"/>
                      <a:pt x="142" y="629"/>
                    </a:cubicBezTo>
                    <a:cubicBezTo>
                      <a:pt x="142" y="629"/>
                      <a:pt x="142" y="629"/>
                      <a:pt x="142" y="629"/>
                    </a:cubicBezTo>
                    <a:cubicBezTo>
                      <a:pt x="142" y="629"/>
                      <a:pt x="142" y="629"/>
                      <a:pt x="142" y="629"/>
                    </a:cubicBezTo>
                    <a:cubicBezTo>
                      <a:pt x="141" y="629"/>
                      <a:pt x="141" y="629"/>
                      <a:pt x="141" y="629"/>
                    </a:cubicBezTo>
                    <a:cubicBezTo>
                      <a:pt x="141" y="629"/>
                      <a:pt x="141" y="629"/>
                      <a:pt x="141" y="629"/>
                    </a:cubicBezTo>
                    <a:cubicBezTo>
                      <a:pt x="141" y="629"/>
                      <a:pt x="141" y="629"/>
                      <a:pt x="141" y="629"/>
                    </a:cubicBezTo>
                    <a:cubicBezTo>
                      <a:pt x="141" y="629"/>
                      <a:pt x="141" y="629"/>
                      <a:pt x="141" y="629"/>
                    </a:cubicBezTo>
                    <a:cubicBezTo>
                      <a:pt x="132" y="628"/>
                      <a:pt x="126" y="623"/>
                      <a:pt x="123" y="615"/>
                    </a:cubicBezTo>
                    <a:cubicBezTo>
                      <a:pt x="123" y="615"/>
                      <a:pt x="123" y="615"/>
                      <a:pt x="123" y="615"/>
                    </a:cubicBezTo>
                    <a:cubicBezTo>
                      <a:pt x="123" y="614"/>
                      <a:pt x="123" y="614"/>
                      <a:pt x="123" y="614"/>
                    </a:cubicBezTo>
                    <a:cubicBezTo>
                      <a:pt x="123" y="614"/>
                      <a:pt x="123" y="614"/>
                      <a:pt x="123" y="614"/>
                    </a:cubicBezTo>
                    <a:cubicBezTo>
                      <a:pt x="122" y="613"/>
                      <a:pt x="122" y="613"/>
                      <a:pt x="122" y="613"/>
                    </a:cubicBezTo>
                    <a:cubicBezTo>
                      <a:pt x="122" y="613"/>
                      <a:pt x="122" y="613"/>
                      <a:pt x="122" y="613"/>
                    </a:cubicBezTo>
                    <a:cubicBezTo>
                      <a:pt x="122" y="613"/>
                      <a:pt x="122" y="613"/>
                      <a:pt x="122" y="613"/>
                    </a:cubicBezTo>
                    <a:cubicBezTo>
                      <a:pt x="122" y="612"/>
                      <a:pt x="122" y="612"/>
                      <a:pt x="122" y="612"/>
                    </a:cubicBezTo>
                    <a:cubicBezTo>
                      <a:pt x="122" y="612"/>
                      <a:pt x="122" y="612"/>
                      <a:pt x="122" y="612"/>
                    </a:cubicBezTo>
                    <a:cubicBezTo>
                      <a:pt x="122" y="612"/>
                      <a:pt x="122" y="612"/>
                      <a:pt x="122" y="612"/>
                    </a:cubicBezTo>
                    <a:cubicBezTo>
                      <a:pt x="122" y="612"/>
                      <a:pt x="122" y="612"/>
                      <a:pt x="122" y="612"/>
                    </a:cubicBezTo>
                    <a:cubicBezTo>
                      <a:pt x="122" y="605"/>
                      <a:pt x="122" y="605"/>
                      <a:pt x="122" y="605"/>
                    </a:cubicBezTo>
                    <a:cubicBezTo>
                      <a:pt x="122" y="605"/>
                      <a:pt x="122" y="605"/>
                      <a:pt x="122" y="605"/>
                    </a:cubicBezTo>
                    <a:cubicBezTo>
                      <a:pt x="122" y="605"/>
                      <a:pt x="122" y="605"/>
                      <a:pt x="122" y="605"/>
                    </a:cubicBezTo>
                    <a:cubicBezTo>
                      <a:pt x="122" y="602"/>
                      <a:pt x="122" y="602"/>
                      <a:pt x="122" y="602"/>
                    </a:cubicBezTo>
                    <a:cubicBezTo>
                      <a:pt x="244" y="0"/>
                      <a:pt x="244" y="0"/>
                      <a:pt x="244" y="0"/>
                    </a:cubicBezTo>
                    <a:lnTo>
                      <a:pt x="155" y="0"/>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3" name="Freeform 6"/>
              <p:cNvSpPr>
                <a:spLocks noSelect="1"/>
              </p:cNvSpPr>
              <p:nvPr userDrawn="1"/>
            </p:nvSpPr>
            <p:spPr bwMode="gray">
              <a:xfrm>
                <a:off x="1078865" y="478155"/>
                <a:ext cx="218440" cy="186055"/>
              </a:xfrm>
              <a:custGeom>
                <a:avLst/>
                <a:gdLst>
                  <a:gd name="T0" fmla="*/ 0 w 687"/>
                  <a:gd name="T1" fmla="*/ 0 h 587"/>
                  <a:gd name="T2" fmla="*/ 0 w 687"/>
                  <a:gd name="T3" fmla="*/ 115 h 587"/>
                  <a:gd name="T4" fmla="*/ 229 w 687"/>
                  <a:gd name="T5" fmla="*/ 115 h 587"/>
                  <a:gd name="T6" fmla="*/ 272 w 687"/>
                  <a:gd name="T7" fmla="*/ 139 h 587"/>
                  <a:gd name="T8" fmla="*/ 569 w 687"/>
                  <a:gd name="T9" fmla="*/ 587 h 587"/>
                  <a:gd name="T10" fmla="*/ 687 w 687"/>
                  <a:gd name="T11" fmla="*/ 0 h 587"/>
                  <a:gd name="T12" fmla="*/ 0 w 687"/>
                  <a:gd name="T13" fmla="*/ 0 h 587"/>
                </a:gdLst>
                <a:ahLst/>
                <a:cxnLst>
                  <a:cxn ang="0">
                    <a:pos x="T0" y="T1"/>
                  </a:cxn>
                  <a:cxn ang="0">
                    <a:pos x="T2" y="T3"/>
                  </a:cxn>
                  <a:cxn ang="0">
                    <a:pos x="T4" y="T5"/>
                  </a:cxn>
                  <a:cxn ang="0">
                    <a:pos x="T6" y="T7"/>
                  </a:cxn>
                  <a:cxn ang="0">
                    <a:pos x="T8" y="T9"/>
                  </a:cxn>
                  <a:cxn ang="0">
                    <a:pos x="T10" y="T11"/>
                  </a:cxn>
                  <a:cxn ang="0">
                    <a:pos x="T12" y="T13"/>
                  </a:cxn>
                </a:cxnLst>
                <a:rect l="0" t="0" r="r" b="b"/>
                <a:pathLst>
                  <a:path w="687" h="587">
                    <a:moveTo>
                      <a:pt x="0" y="0"/>
                    </a:moveTo>
                    <a:cubicBezTo>
                      <a:pt x="0" y="115"/>
                      <a:pt x="0" y="115"/>
                      <a:pt x="0" y="115"/>
                    </a:cubicBezTo>
                    <a:cubicBezTo>
                      <a:pt x="229" y="115"/>
                      <a:pt x="229" y="115"/>
                      <a:pt x="229" y="115"/>
                    </a:cubicBezTo>
                    <a:cubicBezTo>
                      <a:pt x="244" y="115"/>
                      <a:pt x="264" y="126"/>
                      <a:pt x="272" y="139"/>
                    </a:cubicBezTo>
                    <a:cubicBezTo>
                      <a:pt x="569" y="587"/>
                      <a:pt x="569" y="587"/>
                      <a:pt x="569" y="587"/>
                    </a:cubicBezTo>
                    <a:cubicBezTo>
                      <a:pt x="687" y="0"/>
                      <a:pt x="687" y="0"/>
                      <a:pt x="687" y="0"/>
                    </a:cubicBezTo>
                    <a:lnTo>
                      <a:pt x="0" y="0"/>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4" name="Freeform 7"/>
              <p:cNvSpPr>
                <a:spLocks noSelect="1"/>
              </p:cNvSpPr>
              <p:nvPr userDrawn="1"/>
            </p:nvSpPr>
            <p:spPr bwMode="gray">
              <a:xfrm>
                <a:off x="902335" y="478155"/>
                <a:ext cx="406400" cy="385445"/>
              </a:xfrm>
              <a:custGeom>
                <a:avLst/>
                <a:gdLst>
                  <a:gd name="T0" fmla="*/ 555 w 1280"/>
                  <a:gd name="T1" fmla="*/ 0 h 1216"/>
                  <a:gd name="T2" fmla="*/ 475 w 1280"/>
                  <a:gd name="T3" fmla="*/ 0 h 1216"/>
                  <a:gd name="T4" fmla="*/ 357 w 1280"/>
                  <a:gd name="T5" fmla="*/ 9 h 1216"/>
                  <a:gd name="T6" fmla="*/ 0 w 1280"/>
                  <a:gd name="T7" fmla="*/ 447 h 1216"/>
                  <a:gd name="T8" fmla="*/ 616 w 1280"/>
                  <a:gd name="T9" fmla="*/ 1181 h 1216"/>
                  <a:gd name="T10" fmla="*/ 867 w 1280"/>
                  <a:gd name="T11" fmla="*/ 1216 h 1216"/>
                  <a:gd name="T12" fmla="*/ 872 w 1280"/>
                  <a:gd name="T13" fmla="*/ 1216 h 1216"/>
                  <a:gd name="T14" fmla="*/ 1280 w 1280"/>
                  <a:gd name="T15" fmla="*/ 1117 h 1216"/>
                  <a:gd name="T16" fmla="*/ 1033 w 1280"/>
                  <a:gd name="T17" fmla="*/ 1153 h 1216"/>
                  <a:gd name="T18" fmla="*/ 1033 w 1280"/>
                  <a:gd name="T19" fmla="*/ 1153 h 1216"/>
                  <a:gd name="T20" fmla="*/ 1033 w 1280"/>
                  <a:gd name="T21" fmla="*/ 1153 h 1216"/>
                  <a:gd name="T22" fmla="*/ 552 w 1280"/>
                  <a:gd name="T23" fmla="*/ 805 h 1216"/>
                  <a:gd name="T24" fmla="*/ 403 w 1280"/>
                  <a:gd name="T25" fmla="*/ 805 h 1216"/>
                  <a:gd name="T26" fmla="*/ 281 w 1280"/>
                  <a:gd name="T27" fmla="*/ 805 h 1216"/>
                  <a:gd name="T28" fmla="*/ 258 w 1280"/>
                  <a:gd name="T29" fmla="*/ 783 h 1216"/>
                  <a:gd name="T30" fmla="*/ 258 w 1280"/>
                  <a:gd name="T31" fmla="*/ 782 h 1216"/>
                  <a:gd name="T32" fmla="*/ 258 w 1280"/>
                  <a:gd name="T33" fmla="*/ 777 h 1216"/>
                  <a:gd name="T34" fmla="*/ 378 w 1280"/>
                  <a:gd name="T35" fmla="*/ 204 h 1216"/>
                  <a:gd name="T36" fmla="*/ 413 w 1280"/>
                  <a:gd name="T37" fmla="*/ 176 h 1216"/>
                  <a:gd name="T38" fmla="*/ 502 w 1280"/>
                  <a:gd name="T39" fmla="*/ 176 h 1216"/>
                  <a:gd name="T40" fmla="*/ 502 w 1280"/>
                  <a:gd name="T41" fmla="*/ 176 h 1216"/>
                  <a:gd name="T42" fmla="*/ 509 w 1280"/>
                  <a:gd name="T43" fmla="*/ 143 h 1216"/>
                  <a:gd name="T44" fmla="*/ 509 w 1280"/>
                  <a:gd name="T45" fmla="*/ 141 h 1216"/>
                  <a:gd name="T46" fmla="*/ 509 w 1280"/>
                  <a:gd name="T47" fmla="*/ 141 h 1216"/>
                  <a:gd name="T48" fmla="*/ 515 w 1280"/>
                  <a:gd name="T49" fmla="*/ 130 h 1216"/>
                  <a:gd name="T50" fmla="*/ 516 w 1280"/>
                  <a:gd name="T51" fmla="*/ 128 h 1216"/>
                  <a:gd name="T52" fmla="*/ 517 w 1280"/>
                  <a:gd name="T53" fmla="*/ 128 h 1216"/>
                  <a:gd name="T54" fmla="*/ 517 w 1280"/>
                  <a:gd name="T55" fmla="*/ 127 h 1216"/>
                  <a:gd name="T56" fmla="*/ 518 w 1280"/>
                  <a:gd name="T57" fmla="*/ 127 h 1216"/>
                  <a:gd name="T58" fmla="*/ 518 w 1280"/>
                  <a:gd name="T59" fmla="*/ 127 h 1216"/>
                  <a:gd name="T60" fmla="*/ 518 w 1280"/>
                  <a:gd name="T61" fmla="*/ 126 h 1216"/>
                  <a:gd name="T62" fmla="*/ 518 w 1280"/>
                  <a:gd name="T63" fmla="*/ 126 h 1216"/>
                  <a:gd name="T64" fmla="*/ 532 w 1280"/>
                  <a:gd name="T65" fmla="*/ 117 h 1216"/>
                  <a:gd name="T66" fmla="*/ 532 w 1280"/>
                  <a:gd name="T67" fmla="*/ 117 h 1216"/>
                  <a:gd name="T68" fmla="*/ 532 w 1280"/>
                  <a:gd name="T69" fmla="*/ 117 h 1216"/>
                  <a:gd name="T70" fmla="*/ 543 w 1280"/>
                  <a:gd name="T71" fmla="*/ 115 h 1216"/>
                  <a:gd name="T72" fmla="*/ 543 w 1280"/>
                  <a:gd name="T73" fmla="*/ 115 h 1216"/>
                  <a:gd name="T74" fmla="*/ 555 w 1280"/>
                  <a:gd name="T75" fmla="*/ 115 h 1216"/>
                  <a:gd name="T76" fmla="*/ 557 w 1280"/>
                  <a:gd name="T77" fmla="*/ 115 h 1216"/>
                  <a:gd name="T78" fmla="*/ 557 w 1280"/>
                  <a:gd name="T79" fmla="*/ 0 h 1216"/>
                  <a:gd name="T80" fmla="*/ 555 w 1280"/>
                  <a:gd name="T81" fmla="*/ 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0" h="1216">
                    <a:moveTo>
                      <a:pt x="555" y="0"/>
                    </a:moveTo>
                    <a:cubicBezTo>
                      <a:pt x="475" y="0"/>
                      <a:pt x="475" y="0"/>
                      <a:pt x="475" y="0"/>
                    </a:cubicBezTo>
                    <a:cubicBezTo>
                      <a:pt x="435" y="0"/>
                      <a:pt x="395" y="3"/>
                      <a:pt x="357" y="9"/>
                    </a:cubicBezTo>
                    <a:cubicBezTo>
                      <a:pt x="161" y="42"/>
                      <a:pt x="0" y="165"/>
                      <a:pt x="0" y="447"/>
                    </a:cubicBezTo>
                    <a:cubicBezTo>
                      <a:pt x="0" y="730"/>
                      <a:pt x="239" y="1072"/>
                      <a:pt x="616" y="1181"/>
                    </a:cubicBezTo>
                    <a:cubicBezTo>
                      <a:pt x="694" y="1204"/>
                      <a:pt x="778" y="1216"/>
                      <a:pt x="867" y="1216"/>
                    </a:cubicBezTo>
                    <a:cubicBezTo>
                      <a:pt x="872" y="1216"/>
                      <a:pt x="872" y="1216"/>
                      <a:pt x="872" y="1216"/>
                    </a:cubicBezTo>
                    <a:cubicBezTo>
                      <a:pt x="1019" y="1216"/>
                      <a:pt x="1157" y="1180"/>
                      <a:pt x="1280" y="1117"/>
                    </a:cubicBezTo>
                    <a:cubicBezTo>
                      <a:pt x="1190" y="1142"/>
                      <a:pt x="1108" y="1153"/>
                      <a:pt x="1033" y="1153"/>
                    </a:cubicBezTo>
                    <a:cubicBezTo>
                      <a:pt x="1033" y="1153"/>
                      <a:pt x="1033" y="1153"/>
                      <a:pt x="1033" y="1153"/>
                    </a:cubicBezTo>
                    <a:cubicBezTo>
                      <a:pt x="1033" y="1153"/>
                      <a:pt x="1033" y="1153"/>
                      <a:pt x="1033" y="1153"/>
                    </a:cubicBezTo>
                    <a:cubicBezTo>
                      <a:pt x="728" y="1153"/>
                      <a:pt x="552" y="970"/>
                      <a:pt x="552" y="805"/>
                    </a:cubicBezTo>
                    <a:cubicBezTo>
                      <a:pt x="403" y="805"/>
                      <a:pt x="403" y="805"/>
                      <a:pt x="403" y="805"/>
                    </a:cubicBezTo>
                    <a:cubicBezTo>
                      <a:pt x="281" y="805"/>
                      <a:pt x="281" y="805"/>
                      <a:pt x="281" y="805"/>
                    </a:cubicBezTo>
                    <a:cubicBezTo>
                      <a:pt x="268" y="805"/>
                      <a:pt x="258" y="796"/>
                      <a:pt x="258" y="783"/>
                    </a:cubicBezTo>
                    <a:cubicBezTo>
                      <a:pt x="258" y="782"/>
                      <a:pt x="258" y="782"/>
                      <a:pt x="258" y="782"/>
                    </a:cubicBezTo>
                    <a:cubicBezTo>
                      <a:pt x="258" y="777"/>
                      <a:pt x="258" y="777"/>
                      <a:pt x="258" y="777"/>
                    </a:cubicBezTo>
                    <a:cubicBezTo>
                      <a:pt x="378" y="204"/>
                      <a:pt x="378" y="204"/>
                      <a:pt x="378" y="204"/>
                    </a:cubicBezTo>
                    <a:cubicBezTo>
                      <a:pt x="381" y="189"/>
                      <a:pt x="397" y="176"/>
                      <a:pt x="413" y="176"/>
                    </a:cubicBezTo>
                    <a:cubicBezTo>
                      <a:pt x="502" y="176"/>
                      <a:pt x="502" y="176"/>
                      <a:pt x="502" y="176"/>
                    </a:cubicBezTo>
                    <a:cubicBezTo>
                      <a:pt x="502" y="176"/>
                      <a:pt x="502" y="176"/>
                      <a:pt x="502" y="176"/>
                    </a:cubicBezTo>
                    <a:cubicBezTo>
                      <a:pt x="509" y="143"/>
                      <a:pt x="509" y="143"/>
                      <a:pt x="509" y="143"/>
                    </a:cubicBezTo>
                    <a:cubicBezTo>
                      <a:pt x="509" y="141"/>
                      <a:pt x="509" y="141"/>
                      <a:pt x="509" y="141"/>
                    </a:cubicBezTo>
                    <a:cubicBezTo>
                      <a:pt x="509" y="141"/>
                      <a:pt x="509" y="141"/>
                      <a:pt x="509" y="141"/>
                    </a:cubicBezTo>
                    <a:cubicBezTo>
                      <a:pt x="515" y="130"/>
                      <a:pt x="515" y="130"/>
                      <a:pt x="515" y="130"/>
                    </a:cubicBezTo>
                    <a:cubicBezTo>
                      <a:pt x="516" y="128"/>
                      <a:pt x="516" y="128"/>
                      <a:pt x="516" y="128"/>
                    </a:cubicBezTo>
                    <a:cubicBezTo>
                      <a:pt x="517" y="128"/>
                      <a:pt x="517" y="128"/>
                      <a:pt x="517" y="128"/>
                    </a:cubicBezTo>
                    <a:cubicBezTo>
                      <a:pt x="517" y="127"/>
                      <a:pt x="517" y="127"/>
                      <a:pt x="517" y="127"/>
                    </a:cubicBezTo>
                    <a:cubicBezTo>
                      <a:pt x="518" y="127"/>
                      <a:pt x="518" y="127"/>
                      <a:pt x="518" y="127"/>
                    </a:cubicBezTo>
                    <a:cubicBezTo>
                      <a:pt x="518" y="127"/>
                      <a:pt x="518" y="127"/>
                      <a:pt x="518" y="127"/>
                    </a:cubicBezTo>
                    <a:cubicBezTo>
                      <a:pt x="518" y="126"/>
                      <a:pt x="518" y="126"/>
                      <a:pt x="518" y="126"/>
                    </a:cubicBezTo>
                    <a:cubicBezTo>
                      <a:pt x="518" y="126"/>
                      <a:pt x="518" y="126"/>
                      <a:pt x="518" y="126"/>
                    </a:cubicBezTo>
                    <a:cubicBezTo>
                      <a:pt x="532" y="117"/>
                      <a:pt x="532" y="117"/>
                      <a:pt x="532" y="117"/>
                    </a:cubicBezTo>
                    <a:cubicBezTo>
                      <a:pt x="532" y="117"/>
                      <a:pt x="532" y="117"/>
                      <a:pt x="532" y="117"/>
                    </a:cubicBezTo>
                    <a:cubicBezTo>
                      <a:pt x="532" y="117"/>
                      <a:pt x="532" y="117"/>
                      <a:pt x="532" y="117"/>
                    </a:cubicBezTo>
                    <a:cubicBezTo>
                      <a:pt x="543" y="115"/>
                      <a:pt x="543" y="115"/>
                      <a:pt x="543" y="115"/>
                    </a:cubicBezTo>
                    <a:cubicBezTo>
                      <a:pt x="543" y="115"/>
                      <a:pt x="543" y="115"/>
                      <a:pt x="543" y="115"/>
                    </a:cubicBezTo>
                    <a:cubicBezTo>
                      <a:pt x="555" y="115"/>
                      <a:pt x="555" y="115"/>
                      <a:pt x="555" y="115"/>
                    </a:cubicBezTo>
                    <a:cubicBezTo>
                      <a:pt x="557" y="115"/>
                      <a:pt x="557" y="115"/>
                      <a:pt x="557" y="115"/>
                    </a:cubicBezTo>
                    <a:cubicBezTo>
                      <a:pt x="557" y="0"/>
                      <a:pt x="557" y="0"/>
                      <a:pt x="557" y="0"/>
                    </a:cubicBezTo>
                    <a:lnTo>
                      <a:pt x="555"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5" name="Freeform 8"/>
              <p:cNvSpPr>
                <a:spLocks noSelect="1"/>
              </p:cNvSpPr>
              <p:nvPr userDrawn="1"/>
            </p:nvSpPr>
            <p:spPr bwMode="gray">
              <a:xfrm>
                <a:off x="1077595" y="429895"/>
                <a:ext cx="386715" cy="414020"/>
              </a:xfrm>
              <a:custGeom>
                <a:avLst/>
                <a:gdLst>
                  <a:gd name="T0" fmla="*/ 770 w 1219"/>
                  <a:gd name="T1" fmla="*/ 928 h 1304"/>
                  <a:gd name="T2" fmla="*/ 350 w 1219"/>
                  <a:gd name="T3" fmla="*/ 929 h 1304"/>
                  <a:gd name="T4" fmla="*/ 38 w 1219"/>
                  <a:gd name="T5" fmla="*/ 955 h 1304"/>
                  <a:gd name="T6" fmla="*/ 30 w 1219"/>
                  <a:gd name="T7" fmla="*/ 956 h 1304"/>
                  <a:gd name="T8" fmla="*/ 481 w 1219"/>
                  <a:gd name="T9" fmla="*/ 1304 h 1304"/>
                  <a:gd name="T10" fmla="*/ 734 w 1219"/>
                  <a:gd name="T11" fmla="*/ 1265 h 1304"/>
                  <a:gd name="T12" fmla="*/ 744 w 1219"/>
                  <a:gd name="T13" fmla="*/ 1259 h 1304"/>
                  <a:gd name="T14" fmla="*/ 755 w 1219"/>
                  <a:gd name="T15" fmla="*/ 1253 h 1304"/>
                  <a:gd name="T16" fmla="*/ 765 w 1219"/>
                  <a:gd name="T17" fmla="*/ 1247 h 1304"/>
                  <a:gd name="T18" fmla="*/ 776 w 1219"/>
                  <a:gd name="T19" fmla="*/ 1241 h 1304"/>
                  <a:gd name="T20" fmla="*/ 786 w 1219"/>
                  <a:gd name="T21" fmla="*/ 1235 h 1304"/>
                  <a:gd name="T22" fmla="*/ 797 w 1219"/>
                  <a:gd name="T23" fmla="*/ 1228 h 1304"/>
                  <a:gd name="T24" fmla="*/ 806 w 1219"/>
                  <a:gd name="T25" fmla="*/ 1222 h 1304"/>
                  <a:gd name="T26" fmla="*/ 816 w 1219"/>
                  <a:gd name="T27" fmla="*/ 1215 h 1304"/>
                  <a:gd name="T28" fmla="*/ 826 w 1219"/>
                  <a:gd name="T29" fmla="*/ 1209 h 1304"/>
                  <a:gd name="T30" fmla="*/ 836 w 1219"/>
                  <a:gd name="T31" fmla="*/ 1202 h 1304"/>
                  <a:gd name="T32" fmla="*/ 846 w 1219"/>
                  <a:gd name="T33" fmla="*/ 1195 h 1304"/>
                  <a:gd name="T34" fmla="*/ 856 w 1219"/>
                  <a:gd name="T35" fmla="*/ 1188 h 1304"/>
                  <a:gd name="T36" fmla="*/ 870 w 1219"/>
                  <a:gd name="T37" fmla="*/ 1177 h 1304"/>
                  <a:gd name="T38" fmla="*/ 879 w 1219"/>
                  <a:gd name="T39" fmla="*/ 1169 h 1304"/>
                  <a:gd name="T40" fmla="*/ 898 w 1219"/>
                  <a:gd name="T41" fmla="*/ 1154 h 1304"/>
                  <a:gd name="T42" fmla="*/ 942 w 1219"/>
                  <a:gd name="T43" fmla="*/ 1114 h 1304"/>
                  <a:gd name="T44" fmla="*/ 955 w 1219"/>
                  <a:gd name="T45" fmla="*/ 1101 h 1304"/>
                  <a:gd name="T46" fmla="*/ 964 w 1219"/>
                  <a:gd name="T47" fmla="*/ 1092 h 1304"/>
                  <a:gd name="T48" fmla="*/ 972 w 1219"/>
                  <a:gd name="T49" fmla="*/ 1084 h 1304"/>
                  <a:gd name="T50" fmla="*/ 981 w 1219"/>
                  <a:gd name="T51" fmla="*/ 1075 h 1304"/>
                  <a:gd name="T52" fmla="*/ 990 w 1219"/>
                  <a:gd name="T53" fmla="*/ 1064 h 1304"/>
                  <a:gd name="T54" fmla="*/ 1206 w 1219"/>
                  <a:gd name="T55" fmla="*/ 617 h 1304"/>
                  <a:gd name="T56" fmla="*/ 1207 w 1219"/>
                  <a:gd name="T57" fmla="*/ 609 h 1304"/>
                  <a:gd name="T58" fmla="*/ 1209 w 1219"/>
                  <a:gd name="T59" fmla="*/ 594 h 1304"/>
                  <a:gd name="T60" fmla="*/ 1211 w 1219"/>
                  <a:gd name="T61" fmla="*/ 585 h 1304"/>
                  <a:gd name="T62" fmla="*/ 1212 w 1219"/>
                  <a:gd name="T63" fmla="*/ 570 h 1304"/>
                  <a:gd name="T64" fmla="*/ 1213 w 1219"/>
                  <a:gd name="T65" fmla="*/ 561 h 1304"/>
                  <a:gd name="T66" fmla="*/ 1215 w 1219"/>
                  <a:gd name="T67" fmla="*/ 551 h 1304"/>
                  <a:gd name="T68" fmla="*/ 1215 w 1219"/>
                  <a:gd name="T69" fmla="*/ 542 h 1304"/>
                  <a:gd name="T70" fmla="*/ 1216 w 1219"/>
                  <a:gd name="T71" fmla="*/ 532 h 1304"/>
                  <a:gd name="T72" fmla="*/ 1217 w 1219"/>
                  <a:gd name="T73" fmla="*/ 522 h 1304"/>
                  <a:gd name="T74" fmla="*/ 1217 w 1219"/>
                  <a:gd name="T75" fmla="*/ 513 h 1304"/>
                  <a:gd name="T76" fmla="*/ 1218 w 1219"/>
                  <a:gd name="T77" fmla="*/ 502 h 1304"/>
                  <a:gd name="T78" fmla="*/ 1218 w 1219"/>
                  <a:gd name="T79" fmla="*/ 493 h 1304"/>
                  <a:gd name="T80" fmla="*/ 1218 w 1219"/>
                  <a:gd name="T81" fmla="*/ 483 h 1304"/>
                  <a:gd name="T82" fmla="*/ 1219 w 1219"/>
                  <a:gd name="T83" fmla="*/ 473 h 1304"/>
                  <a:gd name="T84" fmla="*/ 1219 w 1219"/>
                  <a:gd name="T85" fmla="*/ 459 h 1304"/>
                  <a:gd name="T86" fmla="*/ 1218 w 1219"/>
                  <a:gd name="T87" fmla="*/ 447 h 1304"/>
                  <a:gd name="T88" fmla="*/ 1218 w 1219"/>
                  <a:gd name="T89" fmla="*/ 436 h 1304"/>
                  <a:gd name="T90" fmla="*/ 1218 w 1219"/>
                  <a:gd name="T91" fmla="*/ 424 h 1304"/>
                  <a:gd name="T92" fmla="*/ 1217 w 1219"/>
                  <a:gd name="T93" fmla="*/ 413 h 1304"/>
                  <a:gd name="T94" fmla="*/ 1216 w 1219"/>
                  <a:gd name="T95" fmla="*/ 402 h 1304"/>
                  <a:gd name="T96" fmla="*/ 1216 w 1219"/>
                  <a:gd name="T97" fmla="*/ 391 h 1304"/>
                  <a:gd name="T98" fmla="*/ 1215 w 1219"/>
                  <a:gd name="T99" fmla="*/ 380 h 1304"/>
                  <a:gd name="T100" fmla="*/ 1214 w 1219"/>
                  <a:gd name="T101" fmla="*/ 369 h 1304"/>
                  <a:gd name="T102" fmla="*/ 1212 w 1219"/>
                  <a:gd name="T103" fmla="*/ 353 h 1304"/>
                  <a:gd name="T104" fmla="*/ 1210 w 1219"/>
                  <a:gd name="T105" fmla="*/ 342 h 1304"/>
                  <a:gd name="T106" fmla="*/ 1209 w 1219"/>
                  <a:gd name="T107" fmla="*/ 331 h 1304"/>
                  <a:gd name="T108" fmla="*/ 1207 w 1219"/>
                  <a:gd name="T109" fmla="*/ 320 h 1304"/>
                  <a:gd name="T110" fmla="*/ 1193 w 1219"/>
                  <a:gd name="T111" fmla="*/ 248 h 1304"/>
                  <a:gd name="T112" fmla="*/ 1187 w 1219"/>
                  <a:gd name="T113" fmla="*/ 226 h 1304"/>
                  <a:gd name="T114" fmla="*/ 1184 w 1219"/>
                  <a:gd name="T115" fmla="*/ 215 h 1304"/>
                  <a:gd name="T116" fmla="*/ 1181 w 1219"/>
                  <a:gd name="T117" fmla="*/ 204 h 1304"/>
                  <a:gd name="T118" fmla="*/ 1177 w 1219"/>
                  <a:gd name="T119" fmla="*/ 193 h 1304"/>
                  <a:gd name="T120" fmla="*/ 1174 w 1219"/>
                  <a:gd name="T121" fmla="*/ 182 h 1304"/>
                  <a:gd name="T122" fmla="*/ 1090 w 1219"/>
                  <a:gd name="T12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9" h="1304">
                    <a:moveTo>
                      <a:pt x="1126" y="206"/>
                    </a:moveTo>
                    <a:cubicBezTo>
                      <a:pt x="1126" y="329"/>
                      <a:pt x="1089" y="447"/>
                      <a:pt x="1016" y="537"/>
                    </a:cubicBezTo>
                    <a:cubicBezTo>
                      <a:pt x="972" y="592"/>
                      <a:pt x="902" y="646"/>
                      <a:pt x="820" y="685"/>
                    </a:cubicBezTo>
                    <a:cubicBezTo>
                      <a:pt x="770" y="928"/>
                      <a:pt x="770" y="928"/>
                      <a:pt x="770" y="928"/>
                    </a:cubicBezTo>
                    <a:cubicBezTo>
                      <a:pt x="767" y="943"/>
                      <a:pt x="751" y="956"/>
                      <a:pt x="736" y="956"/>
                    </a:cubicBezTo>
                    <a:cubicBezTo>
                      <a:pt x="493" y="956"/>
                      <a:pt x="493" y="956"/>
                      <a:pt x="493" y="956"/>
                    </a:cubicBezTo>
                    <a:cubicBezTo>
                      <a:pt x="399" y="956"/>
                      <a:pt x="399" y="956"/>
                      <a:pt x="399" y="956"/>
                    </a:cubicBezTo>
                    <a:cubicBezTo>
                      <a:pt x="381" y="956"/>
                      <a:pt x="359" y="944"/>
                      <a:pt x="350" y="929"/>
                    </a:cubicBezTo>
                    <a:cubicBezTo>
                      <a:pt x="131" y="590"/>
                      <a:pt x="131" y="590"/>
                      <a:pt x="131" y="590"/>
                    </a:cubicBezTo>
                    <a:cubicBezTo>
                      <a:pt x="63" y="929"/>
                      <a:pt x="63" y="929"/>
                      <a:pt x="63" y="929"/>
                    </a:cubicBezTo>
                    <a:cubicBezTo>
                      <a:pt x="60" y="941"/>
                      <a:pt x="50" y="951"/>
                      <a:pt x="38" y="955"/>
                    </a:cubicBezTo>
                    <a:cubicBezTo>
                      <a:pt x="38" y="955"/>
                      <a:pt x="38" y="955"/>
                      <a:pt x="38" y="955"/>
                    </a:cubicBezTo>
                    <a:cubicBezTo>
                      <a:pt x="37" y="955"/>
                      <a:pt x="37" y="955"/>
                      <a:pt x="37" y="955"/>
                    </a:cubicBezTo>
                    <a:cubicBezTo>
                      <a:pt x="37" y="955"/>
                      <a:pt x="37" y="955"/>
                      <a:pt x="37" y="955"/>
                    </a:cubicBezTo>
                    <a:cubicBezTo>
                      <a:pt x="37" y="955"/>
                      <a:pt x="37" y="955"/>
                      <a:pt x="37" y="955"/>
                    </a:cubicBezTo>
                    <a:cubicBezTo>
                      <a:pt x="30" y="956"/>
                      <a:pt x="30" y="956"/>
                      <a:pt x="30" y="956"/>
                    </a:cubicBezTo>
                    <a:cubicBezTo>
                      <a:pt x="29" y="956"/>
                      <a:pt x="29" y="956"/>
                      <a:pt x="29" y="956"/>
                    </a:cubicBezTo>
                    <a:cubicBezTo>
                      <a:pt x="0" y="956"/>
                      <a:pt x="0" y="956"/>
                      <a:pt x="0" y="956"/>
                    </a:cubicBezTo>
                    <a:cubicBezTo>
                      <a:pt x="0" y="1121"/>
                      <a:pt x="176" y="1304"/>
                      <a:pt x="481" y="1304"/>
                    </a:cubicBezTo>
                    <a:cubicBezTo>
                      <a:pt x="481" y="1304"/>
                      <a:pt x="481" y="1304"/>
                      <a:pt x="481" y="1304"/>
                    </a:cubicBezTo>
                    <a:cubicBezTo>
                      <a:pt x="481" y="1304"/>
                      <a:pt x="481" y="1304"/>
                      <a:pt x="481" y="1304"/>
                    </a:cubicBezTo>
                    <a:cubicBezTo>
                      <a:pt x="556" y="1304"/>
                      <a:pt x="638" y="1293"/>
                      <a:pt x="728" y="1268"/>
                    </a:cubicBezTo>
                    <a:cubicBezTo>
                      <a:pt x="732" y="1265"/>
                      <a:pt x="732" y="1265"/>
                      <a:pt x="732" y="1265"/>
                    </a:cubicBezTo>
                    <a:cubicBezTo>
                      <a:pt x="734" y="1265"/>
                      <a:pt x="734" y="1265"/>
                      <a:pt x="734" y="1265"/>
                    </a:cubicBezTo>
                    <a:cubicBezTo>
                      <a:pt x="738" y="1262"/>
                      <a:pt x="738" y="1262"/>
                      <a:pt x="738" y="1262"/>
                    </a:cubicBezTo>
                    <a:cubicBezTo>
                      <a:pt x="739" y="1262"/>
                      <a:pt x="739" y="1262"/>
                      <a:pt x="739" y="1262"/>
                    </a:cubicBezTo>
                    <a:cubicBezTo>
                      <a:pt x="743" y="1260"/>
                      <a:pt x="743" y="1260"/>
                      <a:pt x="743" y="1260"/>
                    </a:cubicBezTo>
                    <a:cubicBezTo>
                      <a:pt x="744" y="1259"/>
                      <a:pt x="744" y="1259"/>
                      <a:pt x="744" y="1259"/>
                    </a:cubicBezTo>
                    <a:cubicBezTo>
                      <a:pt x="749" y="1257"/>
                      <a:pt x="749" y="1257"/>
                      <a:pt x="749" y="1257"/>
                    </a:cubicBezTo>
                    <a:cubicBezTo>
                      <a:pt x="750" y="1256"/>
                      <a:pt x="750" y="1256"/>
                      <a:pt x="750" y="1256"/>
                    </a:cubicBezTo>
                    <a:cubicBezTo>
                      <a:pt x="754" y="1254"/>
                      <a:pt x="754" y="1254"/>
                      <a:pt x="754" y="1254"/>
                    </a:cubicBezTo>
                    <a:cubicBezTo>
                      <a:pt x="755" y="1253"/>
                      <a:pt x="755" y="1253"/>
                      <a:pt x="755" y="1253"/>
                    </a:cubicBezTo>
                    <a:cubicBezTo>
                      <a:pt x="759" y="1251"/>
                      <a:pt x="759" y="1251"/>
                      <a:pt x="759" y="1251"/>
                    </a:cubicBezTo>
                    <a:cubicBezTo>
                      <a:pt x="760" y="1250"/>
                      <a:pt x="760" y="1250"/>
                      <a:pt x="760" y="1250"/>
                    </a:cubicBezTo>
                    <a:cubicBezTo>
                      <a:pt x="765" y="1248"/>
                      <a:pt x="765" y="1248"/>
                      <a:pt x="765" y="1248"/>
                    </a:cubicBezTo>
                    <a:cubicBezTo>
                      <a:pt x="765" y="1247"/>
                      <a:pt x="765" y="1247"/>
                      <a:pt x="765" y="1247"/>
                    </a:cubicBezTo>
                    <a:cubicBezTo>
                      <a:pt x="769" y="1245"/>
                      <a:pt x="769" y="1245"/>
                      <a:pt x="769" y="1245"/>
                    </a:cubicBezTo>
                    <a:cubicBezTo>
                      <a:pt x="771" y="1244"/>
                      <a:pt x="771" y="1244"/>
                      <a:pt x="771" y="1244"/>
                    </a:cubicBezTo>
                    <a:cubicBezTo>
                      <a:pt x="775" y="1242"/>
                      <a:pt x="775" y="1242"/>
                      <a:pt x="775" y="1242"/>
                    </a:cubicBezTo>
                    <a:cubicBezTo>
                      <a:pt x="776" y="1241"/>
                      <a:pt x="776" y="1241"/>
                      <a:pt x="776" y="1241"/>
                    </a:cubicBezTo>
                    <a:cubicBezTo>
                      <a:pt x="780" y="1239"/>
                      <a:pt x="780" y="1239"/>
                      <a:pt x="780" y="1239"/>
                    </a:cubicBezTo>
                    <a:cubicBezTo>
                      <a:pt x="781" y="1238"/>
                      <a:pt x="781" y="1238"/>
                      <a:pt x="781" y="1238"/>
                    </a:cubicBezTo>
                    <a:cubicBezTo>
                      <a:pt x="785" y="1236"/>
                      <a:pt x="785" y="1236"/>
                      <a:pt x="785" y="1236"/>
                    </a:cubicBezTo>
                    <a:cubicBezTo>
                      <a:pt x="786" y="1235"/>
                      <a:pt x="786" y="1235"/>
                      <a:pt x="786" y="1235"/>
                    </a:cubicBezTo>
                    <a:cubicBezTo>
                      <a:pt x="790" y="1232"/>
                      <a:pt x="790" y="1232"/>
                      <a:pt x="790" y="1232"/>
                    </a:cubicBezTo>
                    <a:cubicBezTo>
                      <a:pt x="791" y="1232"/>
                      <a:pt x="791" y="1232"/>
                      <a:pt x="791" y="1232"/>
                    </a:cubicBezTo>
                    <a:cubicBezTo>
                      <a:pt x="795" y="1229"/>
                      <a:pt x="795" y="1229"/>
                      <a:pt x="795" y="1229"/>
                    </a:cubicBezTo>
                    <a:cubicBezTo>
                      <a:pt x="797" y="1228"/>
                      <a:pt x="797" y="1228"/>
                      <a:pt x="797" y="1228"/>
                    </a:cubicBezTo>
                    <a:cubicBezTo>
                      <a:pt x="801" y="1226"/>
                      <a:pt x="801" y="1226"/>
                      <a:pt x="801" y="1226"/>
                    </a:cubicBezTo>
                    <a:cubicBezTo>
                      <a:pt x="802" y="1225"/>
                      <a:pt x="802" y="1225"/>
                      <a:pt x="802" y="1225"/>
                    </a:cubicBezTo>
                    <a:cubicBezTo>
                      <a:pt x="805" y="1223"/>
                      <a:pt x="805" y="1223"/>
                      <a:pt x="805" y="1223"/>
                    </a:cubicBezTo>
                    <a:cubicBezTo>
                      <a:pt x="806" y="1222"/>
                      <a:pt x="806" y="1222"/>
                      <a:pt x="806" y="1222"/>
                    </a:cubicBezTo>
                    <a:cubicBezTo>
                      <a:pt x="811" y="1219"/>
                      <a:pt x="811" y="1219"/>
                      <a:pt x="811" y="1219"/>
                    </a:cubicBezTo>
                    <a:cubicBezTo>
                      <a:pt x="812" y="1219"/>
                      <a:pt x="812" y="1219"/>
                      <a:pt x="812" y="1219"/>
                    </a:cubicBezTo>
                    <a:cubicBezTo>
                      <a:pt x="815" y="1216"/>
                      <a:pt x="815" y="1216"/>
                      <a:pt x="815" y="1216"/>
                    </a:cubicBezTo>
                    <a:cubicBezTo>
                      <a:pt x="816" y="1215"/>
                      <a:pt x="816" y="1215"/>
                      <a:pt x="816" y="1215"/>
                    </a:cubicBezTo>
                    <a:cubicBezTo>
                      <a:pt x="821" y="1213"/>
                      <a:pt x="821" y="1213"/>
                      <a:pt x="821" y="1213"/>
                    </a:cubicBezTo>
                    <a:cubicBezTo>
                      <a:pt x="822" y="1212"/>
                      <a:pt x="822" y="1212"/>
                      <a:pt x="822" y="1212"/>
                    </a:cubicBezTo>
                    <a:cubicBezTo>
                      <a:pt x="826" y="1209"/>
                      <a:pt x="826" y="1209"/>
                      <a:pt x="826" y="1209"/>
                    </a:cubicBezTo>
                    <a:cubicBezTo>
                      <a:pt x="826" y="1209"/>
                      <a:pt x="826" y="1209"/>
                      <a:pt x="826" y="1209"/>
                    </a:cubicBezTo>
                    <a:cubicBezTo>
                      <a:pt x="831" y="1206"/>
                      <a:pt x="831" y="1206"/>
                      <a:pt x="831" y="1206"/>
                    </a:cubicBezTo>
                    <a:cubicBezTo>
                      <a:pt x="831" y="1205"/>
                      <a:pt x="831" y="1205"/>
                      <a:pt x="831" y="1205"/>
                    </a:cubicBezTo>
                    <a:cubicBezTo>
                      <a:pt x="836" y="1202"/>
                      <a:pt x="836" y="1202"/>
                      <a:pt x="836" y="1202"/>
                    </a:cubicBezTo>
                    <a:cubicBezTo>
                      <a:pt x="836" y="1202"/>
                      <a:pt x="836" y="1202"/>
                      <a:pt x="836" y="1202"/>
                    </a:cubicBezTo>
                    <a:cubicBezTo>
                      <a:pt x="840" y="1199"/>
                      <a:pt x="840" y="1199"/>
                      <a:pt x="840" y="1199"/>
                    </a:cubicBezTo>
                    <a:cubicBezTo>
                      <a:pt x="841" y="1198"/>
                      <a:pt x="841" y="1198"/>
                      <a:pt x="841" y="1198"/>
                    </a:cubicBezTo>
                    <a:cubicBezTo>
                      <a:pt x="845" y="1195"/>
                      <a:pt x="845" y="1195"/>
                      <a:pt x="845" y="1195"/>
                    </a:cubicBezTo>
                    <a:cubicBezTo>
                      <a:pt x="846" y="1195"/>
                      <a:pt x="846" y="1195"/>
                      <a:pt x="846" y="1195"/>
                    </a:cubicBezTo>
                    <a:cubicBezTo>
                      <a:pt x="850" y="1192"/>
                      <a:pt x="850" y="1192"/>
                      <a:pt x="850" y="1192"/>
                    </a:cubicBezTo>
                    <a:cubicBezTo>
                      <a:pt x="851" y="1191"/>
                      <a:pt x="851" y="1191"/>
                      <a:pt x="851" y="1191"/>
                    </a:cubicBezTo>
                    <a:cubicBezTo>
                      <a:pt x="855" y="1188"/>
                      <a:pt x="855" y="1188"/>
                      <a:pt x="855" y="1188"/>
                    </a:cubicBezTo>
                    <a:cubicBezTo>
                      <a:pt x="856" y="1188"/>
                      <a:pt x="856" y="1188"/>
                      <a:pt x="856" y="1188"/>
                    </a:cubicBezTo>
                    <a:cubicBezTo>
                      <a:pt x="865" y="1181"/>
                      <a:pt x="865" y="1181"/>
                      <a:pt x="865" y="1181"/>
                    </a:cubicBezTo>
                    <a:cubicBezTo>
                      <a:pt x="865" y="1180"/>
                      <a:pt x="865" y="1180"/>
                      <a:pt x="865" y="1180"/>
                    </a:cubicBezTo>
                    <a:cubicBezTo>
                      <a:pt x="870" y="1177"/>
                      <a:pt x="870" y="1177"/>
                      <a:pt x="870" y="1177"/>
                    </a:cubicBezTo>
                    <a:cubicBezTo>
                      <a:pt x="870" y="1177"/>
                      <a:pt x="870" y="1177"/>
                      <a:pt x="870" y="1177"/>
                    </a:cubicBezTo>
                    <a:cubicBezTo>
                      <a:pt x="874" y="1173"/>
                      <a:pt x="874" y="1173"/>
                      <a:pt x="874" y="1173"/>
                    </a:cubicBezTo>
                    <a:cubicBezTo>
                      <a:pt x="875" y="1173"/>
                      <a:pt x="875" y="1173"/>
                      <a:pt x="875" y="1173"/>
                    </a:cubicBezTo>
                    <a:cubicBezTo>
                      <a:pt x="879" y="1170"/>
                      <a:pt x="879" y="1170"/>
                      <a:pt x="879" y="1170"/>
                    </a:cubicBezTo>
                    <a:cubicBezTo>
                      <a:pt x="879" y="1169"/>
                      <a:pt x="879" y="1169"/>
                      <a:pt x="879" y="1169"/>
                    </a:cubicBezTo>
                    <a:cubicBezTo>
                      <a:pt x="888" y="1162"/>
                      <a:pt x="888" y="1162"/>
                      <a:pt x="888" y="1162"/>
                    </a:cubicBezTo>
                    <a:cubicBezTo>
                      <a:pt x="889" y="1162"/>
                      <a:pt x="889" y="1162"/>
                      <a:pt x="889" y="1162"/>
                    </a:cubicBezTo>
                    <a:cubicBezTo>
                      <a:pt x="898" y="1154"/>
                      <a:pt x="898" y="1154"/>
                      <a:pt x="898" y="1154"/>
                    </a:cubicBezTo>
                    <a:cubicBezTo>
                      <a:pt x="898" y="1154"/>
                      <a:pt x="898" y="1154"/>
                      <a:pt x="898" y="1154"/>
                    </a:cubicBezTo>
                    <a:cubicBezTo>
                      <a:pt x="911" y="1143"/>
                      <a:pt x="911" y="1143"/>
                      <a:pt x="911" y="1143"/>
                    </a:cubicBezTo>
                    <a:cubicBezTo>
                      <a:pt x="911" y="1142"/>
                      <a:pt x="911" y="1142"/>
                      <a:pt x="911" y="1142"/>
                    </a:cubicBezTo>
                    <a:cubicBezTo>
                      <a:pt x="922" y="1133"/>
                      <a:pt x="932" y="1124"/>
                      <a:pt x="942" y="1114"/>
                    </a:cubicBezTo>
                    <a:cubicBezTo>
                      <a:pt x="942" y="1114"/>
                      <a:pt x="942" y="1114"/>
                      <a:pt x="942" y="1114"/>
                    </a:cubicBezTo>
                    <a:cubicBezTo>
                      <a:pt x="951" y="1106"/>
                      <a:pt x="951" y="1106"/>
                      <a:pt x="951" y="1106"/>
                    </a:cubicBezTo>
                    <a:cubicBezTo>
                      <a:pt x="951" y="1106"/>
                      <a:pt x="951" y="1106"/>
                      <a:pt x="951" y="1106"/>
                    </a:cubicBezTo>
                    <a:cubicBezTo>
                      <a:pt x="955" y="1101"/>
                      <a:pt x="955" y="1101"/>
                      <a:pt x="955" y="1101"/>
                    </a:cubicBezTo>
                    <a:cubicBezTo>
                      <a:pt x="955" y="1101"/>
                      <a:pt x="955" y="1101"/>
                      <a:pt x="955" y="1101"/>
                    </a:cubicBezTo>
                    <a:cubicBezTo>
                      <a:pt x="959" y="1097"/>
                      <a:pt x="959" y="1097"/>
                      <a:pt x="959" y="1097"/>
                    </a:cubicBezTo>
                    <a:cubicBezTo>
                      <a:pt x="960" y="1097"/>
                      <a:pt x="960" y="1097"/>
                      <a:pt x="960" y="1097"/>
                    </a:cubicBezTo>
                    <a:cubicBezTo>
                      <a:pt x="963" y="1093"/>
                      <a:pt x="963" y="1093"/>
                      <a:pt x="963" y="1093"/>
                    </a:cubicBezTo>
                    <a:cubicBezTo>
                      <a:pt x="964" y="1092"/>
                      <a:pt x="964" y="1092"/>
                      <a:pt x="964" y="1092"/>
                    </a:cubicBezTo>
                    <a:cubicBezTo>
                      <a:pt x="967" y="1089"/>
                      <a:pt x="967" y="1089"/>
                      <a:pt x="967" y="1089"/>
                    </a:cubicBezTo>
                    <a:cubicBezTo>
                      <a:pt x="968" y="1088"/>
                      <a:pt x="968" y="1088"/>
                      <a:pt x="968" y="1088"/>
                    </a:cubicBezTo>
                    <a:cubicBezTo>
                      <a:pt x="971" y="1085"/>
                      <a:pt x="971" y="1085"/>
                      <a:pt x="971" y="1085"/>
                    </a:cubicBezTo>
                    <a:cubicBezTo>
                      <a:pt x="972" y="1084"/>
                      <a:pt x="972" y="1084"/>
                      <a:pt x="972" y="1084"/>
                    </a:cubicBezTo>
                    <a:cubicBezTo>
                      <a:pt x="976" y="1080"/>
                      <a:pt x="976" y="1080"/>
                      <a:pt x="976" y="1080"/>
                    </a:cubicBezTo>
                    <a:cubicBezTo>
                      <a:pt x="977" y="1079"/>
                      <a:pt x="977" y="1079"/>
                      <a:pt x="977" y="1079"/>
                    </a:cubicBezTo>
                    <a:cubicBezTo>
                      <a:pt x="979" y="1076"/>
                      <a:pt x="979" y="1076"/>
                      <a:pt x="979" y="1076"/>
                    </a:cubicBezTo>
                    <a:cubicBezTo>
                      <a:pt x="981" y="1075"/>
                      <a:pt x="981" y="1075"/>
                      <a:pt x="981" y="1075"/>
                    </a:cubicBezTo>
                    <a:cubicBezTo>
                      <a:pt x="984" y="1072"/>
                      <a:pt x="984" y="1072"/>
                      <a:pt x="984" y="1072"/>
                    </a:cubicBezTo>
                    <a:cubicBezTo>
                      <a:pt x="985" y="1070"/>
                      <a:pt x="985" y="1070"/>
                      <a:pt x="985" y="1070"/>
                    </a:cubicBezTo>
                    <a:cubicBezTo>
                      <a:pt x="987" y="1068"/>
                      <a:pt x="987" y="1068"/>
                      <a:pt x="987" y="1068"/>
                    </a:cubicBezTo>
                    <a:cubicBezTo>
                      <a:pt x="990" y="1064"/>
                      <a:pt x="990" y="1064"/>
                      <a:pt x="990" y="1064"/>
                    </a:cubicBezTo>
                    <a:cubicBezTo>
                      <a:pt x="991" y="1063"/>
                      <a:pt x="991" y="1063"/>
                      <a:pt x="991" y="1063"/>
                    </a:cubicBezTo>
                    <a:cubicBezTo>
                      <a:pt x="994" y="1061"/>
                      <a:pt x="994" y="1061"/>
                      <a:pt x="994" y="1061"/>
                    </a:cubicBezTo>
                    <a:cubicBezTo>
                      <a:pt x="994" y="1060"/>
                      <a:pt x="994" y="1060"/>
                      <a:pt x="994" y="1060"/>
                    </a:cubicBezTo>
                    <a:cubicBezTo>
                      <a:pt x="1102" y="937"/>
                      <a:pt x="1177" y="785"/>
                      <a:pt x="1206" y="617"/>
                    </a:cubicBezTo>
                    <a:cubicBezTo>
                      <a:pt x="1206" y="617"/>
                      <a:pt x="1206" y="617"/>
                      <a:pt x="1206" y="617"/>
                    </a:cubicBezTo>
                    <a:cubicBezTo>
                      <a:pt x="1206" y="613"/>
                      <a:pt x="1206" y="613"/>
                      <a:pt x="1206" y="613"/>
                    </a:cubicBezTo>
                    <a:cubicBezTo>
                      <a:pt x="1206" y="613"/>
                      <a:pt x="1206" y="613"/>
                      <a:pt x="1206" y="613"/>
                    </a:cubicBezTo>
                    <a:cubicBezTo>
                      <a:pt x="1207" y="609"/>
                      <a:pt x="1207" y="609"/>
                      <a:pt x="1207" y="609"/>
                    </a:cubicBezTo>
                    <a:cubicBezTo>
                      <a:pt x="1207" y="609"/>
                      <a:pt x="1207" y="609"/>
                      <a:pt x="1207" y="609"/>
                    </a:cubicBezTo>
                    <a:cubicBezTo>
                      <a:pt x="1209" y="597"/>
                      <a:pt x="1209" y="597"/>
                      <a:pt x="1209" y="597"/>
                    </a:cubicBezTo>
                    <a:cubicBezTo>
                      <a:pt x="1209" y="597"/>
                      <a:pt x="1209" y="597"/>
                      <a:pt x="1209" y="597"/>
                    </a:cubicBezTo>
                    <a:cubicBezTo>
                      <a:pt x="1209" y="594"/>
                      <a:pt x="1209" y="594"/>
                      <a:pt x="1209" y="594"/>
                    </a:cubicBezTo>
                    <a:cubicBezTo>
                      <a:pt x="1210" y="593"/>
                      <a:pt x="1210" y="593"/>
                      <a:pt x="1210" y="593"/>
                    </a:cubicBezTo>
                    <a:cubicBezTo>
                      <a:pt x="1210" y="589"/>
                      <a:pt x="1210" y="589"/>
                      <a:pt x="1210" y="589"/>
                    </a:cubicBezTo>
                    <a:cubicBezTo>
                      <a:pt x="1210" y="588"/>
                      <a:pt x="1210" y="588"/>
                      <a:pt x="1210" y="588"/>
                    </a:cubicBezTo>
                    <a:cubicBezTo>
                      <a:pt x="1211" y="585"/>
                      <a:pt x="1211" y="585"/>
                      <a:pt x="1211" y="585"/>
                    </a:cubicBezTo>
                    <a:cubicBezTo>
                      <a:pt x="1211" y="585"/>
                      <a:pt x="1211" y="585"/>
                      <a:pt x="1211" y="585"/>
                    </a:cubicBezTo>
                    <a:cubicBezTo>
                      <a:pt x="1212" y="574"/>
                      <a:pt x="1212" y="574"/>
                      <a:pt x="1212" y="574"/>
                    </a:cubicBezTo>
                    <a:cubicBezTo>
                      <a:pt x="1212" y="573"/>
                      <a:pt x="1212" y="573"/>
                      <a:pt x="1212" y="573"/>
                    </a:cubicBezTo>
                    <a:cubicBezTo>
                      <a:pt x="1212" y="570"/>
                      <a:pt x="1212" y="570"/>
                      <a:pt x="1212" y="570"/>
                    </a:cubicBezTo>
                    <a:cubicBezTo>
                      <a:pt x="1213" y="568"/>
                      <a:pt x="1213" y="568"/>
                      <a:pt x="1213" y="568"/>
                    </a:cubicBezTo>
                    <a:cubicBezTo>
                      <a:pt x="1213" y="566"/>
                      <a:pt x="1213" y="566"/>
                      <a:pt x="1213" y="566"/>
                    </a:cubicBezTo>
                    <a:cubicBezTo>
                      <a:pt x="1213" y="564"/>
                      <a:pt x="1213" y="564"/>
                      <a:pt x="1213" y="564"/>
                    </a:cubicBezTo>
                    <a:cubicBezTo>
                      <a:pt x="1213" y="561"/>
                      <a:pt x="1213" y="561"/>
                      <a:pt x="1213" y="561"/>
                    </a:cubicBezTo>
                    <a:cubicBezTo>
                      <a:pt x="1214" y="560"/>
                      <a:pt x="1214" y="560"/>
                      <a:pt x="1214" y="560"/>
                    </a:cubicBezTo>
                    <a:cubicBezTo>
                      <a:pt x="1214" y="555"/>
                      <a:pt x="1214" y="555"/>
                      <a:pt x="1214" y="555"/>
                    </a:cubicBezTo>
                    <a:cubicBezTo>
                      <a:pt x="1214" y="553"/>
                      <a:pt x="1214" y="553"/>
                      <a:pt x="1214" y="553"/>
                    </a:cubicBezTo>
                    <a:cubicBezTo>
                      <a:pt x="1215" y="551"/>
                      <a:pt x="1215" y="551"/>
                      <a:pt x="1215" y="551"/>
                    </a:cubicBezTo>
                    <a:cubicBezTo>
                      <a:pt x="1215" y="549"/>
                      <a:pt x="1215" y="549"/>
                      <a:pt x="1215" y="549"/>
                    </a:cubicBezTo>
                    <a:cubicBezTo>
                      <a:pt x="1215" y="546"/>
                      <a:pt x="1215" y="546"/>
                      <a:pt x="1215" y="546"/>
                    </a:cubicBezTo>
                    <a:cubicBezTo>
                      <a:pt x="1215" y="544"/>
                      <a:pt x="1215" y="544"/>
                      <a:pt x="1215" y="544"/>
                    </a:cubicBezTo>
                    <a:cubicBezTo>
                      <a:pt x="1215" y="542"/>
                      <a:pt x="1215" y="542"/>
                      <a:pt x="1215" y="542"/>
                    </a:cubicBezTo>
                    <a:cubicBezTo>
                      <a:pt x="1215" y="540"/>
                      <a:pt x="1215" y="540"/>
                      <a:pt x="1215" y="540"/>
                    </a:cubicBezTo>
                    <a:cubicBezTo>
                      <a:pt x="1216" y="537"/>
                      <a:pt x="1216" y="537"/>
                      <a:pt x="1216" y="537"/>
                    </a:cubicBezTo>
                    <a:cubicBezTo>
                      <a:pt x="1216" y="534"/>
                      <a:pt x="1216" y="534"/>
                      <a:pt x="1216" y="534"/>
                    </a:cubicBezTo>
                    <a:cubicBezTo>
                      <a:pt x="1216" y="532"/>
                      <a:pt x="1216" y="532"/>
                      <a:pt x="1216" y="532"/>
                    </a:cubicBezTo>
                    <a:cubicBezTo>
                      <a:pt x="1216" y="529"/>
                      <a:pt x="1216" y="529"/>
                      <a:pt x="1216" y="529"/>
                    </a:cubicBezTo>
                    <a:cubicBezTo>
                      <a:pt x="1216" y="527"/>
                      <a:pt x="1216" y="527"/>
                      <a:pt x="1216" y="527"/>
                    </a:cubicBezTo>
                    <a:cubicBezTo>
                      <a:pt x="1217" y="524"/>
                      <a:pt x="1217" y="524"/>
                      <a:pt x="1217" y="524"/>
                    </a:cubicBezTo>
                    <a:cubicBezTo>
                      <a:pt x="1217" y="522"/>
                      <a:pt x="1217" y="522"/>
                      <a:pt x="1217" y="522"/>
                    </a:cubicBezTo>
                    <a:cubicBezTo>
                      <a:pt x="1217" y="520"/>
                      <a:pt x="1217" y="520"/>
                      <a:pt x="1217" y="520"/>
                    </a:cubicBezTo>
                    <a:cubicBezTo>
                      <a:pt x="1217" y="518"/>
                      <a:pt x="1217" y="518"/>
                      <a:pt x="1217" y="518"/>
                    </a:cubicBezTo>
                    <a:cubicBezTo>
                      <a:pt x="1217" y="515"/>
                      <a:pt x="1217" y="515"/>
                      <a:pt x="1217" y="515"/>
                    </a:cubicBezTo>
                    <a:cubicBezTo>
                      <a:pt x="1217" y="513"/>
                      <a:pt x="1217" y="513"/>
                      <a:pt x="1217" y="513"/>
                    </a:cubicBezTo>
                    <a:cubicBezTo>
                      <a:pt x="1218" y="509"/>
                      <a:pt x="1218" y="509"/>
                      <a:pt x="1218" y="509"/>
                    </a:cubicBezTo>
                    <a:cubicBezTo>
                      <a:pt x="1218" y="507"/>
                      <a:pt x="1218" y="507"/>
                      <a:pt x="1218" y="507"/>
                    </a:cubicBezTo>
                    <a:cubicBezTo>
                      <a:pt x="1218" y="504"/>
                      <a:pt x="1218" y="504"/>
                      <a:pt x="1218" y="504"/>
                    </a:cubicBezTo>
                    <a:cubicBezTo>
                      <a:pt x="1218" y="502"/>
                      <a:pt x="1218" y="502"/>
                      <a:pt x="1218" y="502"/>
                    </a:cubicBezTo>
                    <a:cubicBezTo>
                      <a:pt x="1218" y="500"/>
                      <a:pt x="1218" y="500"/>
                      <a:pt x="1218" y="500"/>
                    </a:cubicBezTo>
                    <a:cubicBezTo>
                      <a:pt x="1218" y="498"/>
                      <a:pt x="1218" y="498"/>
                      <a:pt x="1218" y="498"/>
                    </a:cubicBezTo>
                    <a:cubicBezTo>
                      <a:pt x="1218" y="495"/>
                      <a:pt x="1218" y="495"/>
                      <a:pt x="1218" y="495"/>
                    </a:cubicBezTo>
                    <a:cubicBezTo>
                      <a:pt x="1218" y="493"/>
                      <a:pt x="1218" y="493"/>
                      <a:pt x="1218" y="493"/>
                    </a:cubicBezTo>
                    <a:cubicBezTo>
                      <a:pt x="1218" y="490"/>
                      <a:pt x="1218" y="490"/>
                      <a:pt x="1218" y="490"/>
                    </a:cubicBezTo>
                    <a:cubicBezTo>
                      <a:pt x="1218" y="489"/>
                      <a:pt x="1218" y="489"/>
                      <a:pt x="1218" y="489"/>
                    </a:cubicBezTo>
                    <a:cubicBezTo>
                      <a:pt x="1218" y="484"/>
                      <a:pt x="1218" y="484"/>
                      <a:pt x="1218" y="484"/>
                    </a:cubicBezTo>
                    <a:cubicBezTo>
                      <a:pt x="1218" y="483"/>
                      <a:pt x="1218" y="483"/>
                      <a:pt x="1218" y="483"/>
                    </a:cubicBezTo>
                    <a:cubicBezTo>
                      <a:pt x="1218" y="480"/>
                      <a:pt x="1218" y="480"/>
                      <a:pt x="1218" y="480"/>
                    </a:cubicBezTo>
                    <a:cubicBezTo>
                      <a:pt x="1219" y="478"/>
                      <a:pt x="1219" y="478"/>
                      <a:pt x="1219" y="478"/>
                    </a:cubicBezTo>
                    <a:cubicBezTo>
                      <a:pt x="1219" y="475"/>
                      <a:pt x="1219" y="475"/>
                      <a:pt x="1219" y="475"/>
                    </a:cubicBezTo>
                    <a:cubicBezTo>
                      <a:pt x="1219" y="473"/>
                      <a:pt x="1219" y="473"/>
                      <a:pt x="1219" y="473"/>
                    </a:cubicBezTo>
                    <a:cubicBezTo>
                      <a:pt x="1219" y="470"/>
                      <a:pt x="1219" y="470"/>
                      <a:pt x="1219" y="470"/>
                    </a:cubicBezTo>
                    <a:cubicBezTo>
                      <a:pt x="1219" y="469"/>
                      <a:pt x="1219" y="469"/>
                      <a:pt x="1219" y="469"/>
                    </a:cubicBezTo>
                    <a:cubicBezTo>
                      <a:pt x="1219" y="464"/>
                      <a:pt x="1219" y="464"/>
                      <a:pt x="1219" y="464"/>
                    </a:cubicBezTo>
                    <a:cubicBezTo>
                      <a:pt x="1219" y="459"/>
                      <a:pt x="1219" y="459"/>
                      <a:pt x="1219" y="459"/>
                    </a:cubicBezTo>
                    <a:cubicBezTo>
                      <a:pt x="1219" y="458"/>
                      <a:pt x="1219" y="458"/>
                      <a:pt x="1219" y="458"/>
                    </a:cubicBezTo>
                    <a:cubicBezTo>
                      <a:pt x="1219" y="453"/>
                      <a:pt x="1219" y="453"/>
                      <a:pt x="1219" y="453"/>
                    </a:cubicBezTo>
                    <a:cubicBezTo>
                      <a:pt x="1219" y="452"/>
                      <a:pt x="1219" y="452"/>
                      <a:pt x="1219" y="452"/>
                    </a:cubicBezTo>
                    <a:cubicBezTo>
                      <a:pt x="1218" y="447"/>
                      <a:pt x="1218" y="447"/>
                      <a:pt x="1218" y="447"/>
                    </a:cubicBezTo>
                    <a:cubicBezTo>
                      <a:pt x="1218" y="446"/>
                      <a:pt x="1218" y="446"/>
                      <a:pt x="1218" y="446"/>
                    </a:cubicBezTo>
                    <a:cubicBezTo>
                      <a:pt x="1218" y="442"/>
                      <a:pt x="1218" y="442"/>
                      <a:pt x="1218" y="442"/>
                    </a:cubicBezTo>
                    <a:cubicBezTo>
                      <a:pt x="1218" y="441"/>
                      <a:pt x="1218" y="441"/>
                      <a:pt x="1218" y="441"/>
                    </a:cubicBezTo>
                    <a:cubicBezTo>
                      <a:pt x="1218" y="436"/>
                      <a:pt x="1218" y="436"/>
                      <a:pt x="1218" y="436"/>
                    </a:cubicBezTo>
                    <a:cubicBezTo>
                      <a:pt x="1218" y="434"/>
                      <a:pt x="1218" y="434"/>
                      <a:pt x="1218" y="434"/>
                    </a:cubicBezTo>
                    <a:cubicBezTo>
                      <a:pt x="1218" y="430"/>
                      <a:pt x="1218" y="430"/>
                      <a:pt x="1218" y="430"/>
                    </a:cubicBezTo>
                    <a:cubicBezTo>
                      <a:pt x="1218" y="429"/>
                      <a:pt x="1218" y="429"/>
                      <a:pt x="1218" y="429"/>
                    </a:cubicBezTo>
                    <a:cubicBezTo>
                      <a:pt x="1218" y="424"/>
                      <a:pt x="1218" y="424"/>
                      <a:pt x="1218" y="424"/>
                    </a:cubicBezTo>
                    <a:cubicBezTo>
                      <a:pt x="1218" y="423"/>
                      <a:pt x="1218" y="423"/>
                      <a:pt x="1218" y="423"/>
                    </a:cubicBezTo>
                    <a:cubicBezTo>
                      <a:pt x="1217" y="419"/>
                      <a:pt x="1217" y="419"/>
                      <a:pt x="1217" y="419"/>
                    </a:cubicBezTo>
                    <a:cubicBezTo>
                      <a:pt x="1217" y="417"/>
                      <a:pt x="1217" y="417"/>
                      <a:pt x="1217" y="417"/>
                    </a:cubicBezTo>
                    <a:cubicBezTo>
                      <a:pt x="1217" y="413"/>
                      <a:pt x="1217" y="413"/>
                      <a:pt x="1217" y="413"/>
                    </a:cubicBezTo>
                    <a:cubicBezTo>
                      <a:pt x="1217" y="411"/>
                      <a:pt x="1217" y="411"/>
                      <a:pt x="1217" y="411"/>
                    </a:cubicBezTo>
                    <a:cubicBezTo>
                      <a:pt x="1217" y="408"/>
                      <a:pt x="1217" y="408"/>
                      <a:pt x="1217" y="408"/>
                    </a:cubicBezTo>
                    <a:cubicBezTo>
                      <a:pt x="1217" y="406"/>
                      <a:pt x="1217" y="406"/>
                      <a:pt x="1217" y="406"/>
                    </a:cubicBezTo>
                    <a:cubicBezTo>
                      <a:pt x="1216" y="402"/>
                      <a:pt x="1216" y="402"/>
                      <a:pt x="1216" y="402"/>
                    </a:cubicBezTo>
                    <a:cubicBezTo>
                      <a:pt x="1216" y="400"/>
                      <a:pt x="1216" y="400"/>
                      <a:pt x="1216" y="400"/>
                    </a:cubicBezTo>
                    <a:cubicBezTo>
                      <a:pt x="1216" y="396"/>
                      <a:pt x="1216" y="396"/>
                      <a:pt x="1216" y="396"/>
                    </a:cubicBezTo>
                    <a:cubicBezTo>
                      <a:pt x="1216" y="394"/>
                      <a:pt x="1216" y="394"/>
                      <a:pt x="1216" y="394"/>
                    </a:cubicBezTo>
                    <a:cubicBezTo>
                      <a:pt x="1216" y="391"/>
                      <a:pt x="1216" y="391"/>
                      <a:pt x="1216" y="391"/>
                    </a:cubicBezTo>
                    <a:cubicBezTo>
                      <a:pt x="1215" y="388"/>
                      <a:pt x="1215" y="388"/>
                      <a:pt x="1215" y="388"/>
                    </a:cubicBezTo>
                    <a:cubicBezTo>
                      <a:pt x="1215" y="385"/>
                      <a:pt x="1215" y="385"/>
                      <a:pt x="1215" y="385"/>
                    </a:cubicBezTo>
                    <a:cubicBezTo>
                      <a:pt x="1215" y="383"/>
                      <a:pt x="1215" y="383"/>
                      <a:pt x="1215" y="383"/>
                    </a:cubicBezTo>
                    <a:cubicBezTo>
                      <a:pt x="1215" y="380"/>
                      <a:pt x="1215" y="380"/>
                      <a:pt x="1215" y="380"/>
                    </a:cubicBezTo>
                    <a:cubicBezTo>
                      <a:pt x="1214" y="377"/>
                      <a:pt x="1214" y="377"/>
                      <a:pt x="1214" y="377"/>
                    </a:cubicBezTo>
                    <a:cubicBezTo>
                      <a:pt x="1214" y="374"/>
                      <a:pt x="1214" y="374"/>
                      <a:pt x="1214" y="374"/>
                    </a:cubicBezTo>
                    <a:cubicBezTo>
                      <a:pt x="1214" y="371"/>
                      <a:pt x="1214" y="371"/>
                      <a:pt x="1214" y="371"/>
                    </a:cubicBezTo>
                    <a:cubicBezTo>
                      <a:pt x="1214" y="369"/>
                      <a:pt x="1214" y="369"/>
                      <a:pt x="1214" y="369"/>
                    </a:cubicBezTo>
                    <a:cubicBezTo>
                      <a:pt x="1213" y="359"/>
                      <a:pt x="1213" y="359"/>
                      <a:pt x="1213" y="359"/>
                    </a:cubicBezTo>
                    <a:cubicBezTo>
                      <a:pt x="1212" y="358"/>
                      <a:pt x="1212" y="358"/>
                      <a:pt x="1212" y="358"/>
                    </a:cubicBezTo>
                    <a:cubicBezTo>
                      <a:pt x="1212" y="355"/>
                      <a:pt x="1212" y="355"/>
                      <a:pt x="1212" y="355"/>
                    </a:cubicBezTo>
                    <a:cubicBezTo>
                      <a:pt x="1212" y="353"/>
                      <a:pt x="1212" y="353"/>
                      <a:pt x="1212" y="353"/>
                    </a:cubicBezTo>
                    <a:cubicBezTo>
                      <a:pt x="1211" y="348"/>
                      <a:pt x="1211" y="348"/>
                      <a:pt x="1211" y="348"/>
                    </a:cubicBezTo>
                    <a:cubicBezTo>
                      <a:pt x="1211" y="346"/>
                      <a:pt x="1211" y="346"/>
                      <a:pt x="1211" y="346"/>
                    </a:cubicBezTo>
                    <a:cubicBezTo>
                      <a:pt x="1211" y="343"/>
                      <a:pt x="1211" y="343"/>
                      <a:pt x="1211" y="343"/>
                    </a:cubicBezTo>
                    <a:cubicBezTo>
                      <a:pt x="1210" y="342"/>
                      <a:pt x="1210" y="342"/>
                      <a:pt x="1210" y="342"/>
                    </a:cubicBezTo>
                    <a:cubicBezTo>
                      <a:pt x="1210" y="336"/>
                      <a:pt x="1210" y="336"/>
                      <a:pt x="1210" y="336"/>
                    </a:cubicBezTo>
                    <a:cubicBezTo>
                      <a:pt x="1209" y="335"/>
                      <a:pt x="1209" y="335"/>
                      <a:pt x="1209" y="335"/>
                    </a:cubicBezTo>
                    <a:cubicBezTo>
                      <a:pt x="1209" y="332"/>
                      <a:pt x="1209" y="332"/>
                      <a:pt x="1209" y="332"/>
                    </a:cubicBezTo>
                    <a:cubicBezTo>
                      <a:pt x="1209" y="331"/>
                      <a:pt x="1209" y="331"/>
                      <a:pt x="1209" y="331"/>
                    </a:cubicBezTo>
                    <a:cubicBezTo>
                      <a:pt x="1208" y="324"/>
                      <a:pt x="1208" y="324"/>
                      <a:pt x="1208" y="324"/>
                    </a:cubicBezTo>
                    <a:cubicBezTo>
                      <a:pt x="1208" y="324"/>
                      <a:pt x="1208" y="324"/>
                      <a:pt x="1208" y="324"/>
                    </a:cubicBezTo>
                    <a:cubicBezTo>
                      <a:pt x="1207" y="320"/>
                      <a:pt x="1207" y="320"/>
                      <a:pt x="1207" y="320"/>
                    </a:cubicBezTo>
                    <a:cubicBezTo>
                      <a:pt x="1207" y="320"/>
                      <a:pt x="1207" y="320"/>
                      <a:pt x="1207" y="320"/>
                    </a:cubicBezTo>
                    <a:cubicBezTo>
                      <a:pt x="1205" y="309"/>
                      <a:pt x="1205" y="309"/>
                      <a:pt x="1205" y="309"/>
                    </a:cubicBezTo>
                    <a:cubicBezTo>
                      <a:pt x="1205" y="308"/>
                      <a:pt x="1205" y="308"/>
                      <a:pt x="1205" y="308"/>
                    </a:cubicBezTo>
                    <a:cubicBezTo>
                      <a:pt x="1202" y="288"/>
                      <a:pt x="1198" y="269"/>
                      <a:pt x="1193" y="249"/>
                    </a:cubicBezTo>
                    <a:cubicBezTo>
                      <a:pt x="1193" y="248"/>
                      <a:pt x="1193" y="248"/>
                      <a:pt x="1193" y="248"/>
                    </a:cubicBezTo>
                    <a:cubicBezTo>
                      <a:pt x="1190" y="238"/>
                      <a:pt x="1190" y="238"/>
                      <a:pt x="1190" y="238"/>
                    </a:cubicBezTo>
                    <a:cubicBezTo>
                      <a:pt x="1190" y="237"/>
                      <a:pt x="1190" y="237"/>
                      <a:pt x="1190" y="237"/>
                    </a:cubicBezTo>
                    <a:cubicBezTo>
                      <a:pt x="1187" y="228"/>
                      <a:pt x="1187" y="228"/>
                      <a:pt x="1187" y="228"/>
                    </a:cubicBezTo>
                    <a:cubicBezTo>
                      <a:pt x="1187" y="226"/>
                      <a:pt x="1187" y="226"/>
                      <a:pt x="1187" y="226"/>
                    </a:cubicBezTo>
                    <a:cubicBezTo>
                      <a:pt x="1186" y="223"/>
                      <a:pt x="1186" y="223"/>
                      <a:pt x="1186" y="223"/>
                    </a:cubicBezTo>
                    <a:cubicBezTo>
                      <a:pt x="1186" y="221"/>
                      <a:pt x="1186" y="221"/>
                      <a:pt x="1186" y="221"/>
                    </a:cubicBezTo>
                    <a:cubicBezTo>
                      <a:pt x="1184" y="217"/>
                      <a:pt x="1184" y="217"/>
                      <a:pt x="1184" y="217"/>
                    </a:cubicBezTo>
                    <a:cubicBezTo>
                      <a:pt x="1184" y="215"/>
                      <a:pt x="1184" y="215"/>
                      <a:pt x="1184" y="215"/>
                    </a:cubicBezTo>
                    <a:cubicBezTo>
                      <a:pt x="1183" y="213"/>
                      <a:pt x="1183" y="213"/>
                      <a:pt x="1183" y="213"/>
                    </a:cubicBezTo>
                    <a:cubicBezTo>
                      <a:pt x="1182" y="210"/>
                      <a:pt x="1182" y="210"/>
                      <a:pt x="1182" y="210"/>
                    </a:cubicBezTo>
                    <a:cubicBezTo>
                      <a:pt x="1181" y="207"/>
                      <a:pt x="1181" y="207"/>
                      <a:pt x="1181" y="207"/>
                    </a:cubicBezTo>
                    <a:cubicBezTo>
                      <a:pt x="1181" y="204"/>
                      <a:pt x="1181" y="204"/>
                      <a:pt x="1181" y="204"/>
                    </a:cubicBezTo>
                    <a:cubicBezTo>
                      <a:pt x="1180" y="202"/>
                      <a:pt x="1180" y="202"/>
                      <a:pt x="1180" y="202"/>
                    </a:cubicBezTo>
                    <a:cubicBezTo>
                      <a:pt x="1179" y="199"/>
                      <a:pt x="1179" y="199"/>
                      <a:pt x="1179" y="199"/>
                    </a:cubicBezTo>
                    <a:cubicBezTo>
                      <a:pt x="1179" y="198"/>
                      <a:pt x="1179" y="198"/>
                      <a:pt x="1179" y="198"/>
                    </a:cubicBezTo>
                    <a:cubicBezTo>
                      <a:pt x="1177" y="193"/>
                      <a:pt x="1177" y="193"/>
                      <a:pt x="1177" y="193"/>
                    </a:cubicBezTo>
                    <a:cubicBezTo>
                      <a:pt x="1177" y="192"/>
                      <a:pt x="1177" y="192"/>
                      <a:pt x="1177" y="192"/>
                    </a:cubicBezTo>
                    <a:cubicBezTo>
                      <a:pt x="1176" y="188"/>
                      <a:pt x="1176" y="188"/>
                      <a:pt x="1176" y="188"/>
                    </a:cubicBezTo>
                    <a:cubicBezTo>
                      <a:pt x="1175" y="187"/>
                      <a:pt x="1175" y="187"/>
                      <a:pt x="1175" y="187"/>
                    </a:cubicBezTo>
                    <a:cubicBezTo>
                      <a:pt x="1174" y="182"/>
                      <a:pt x="1174" y="182"/>
                      <a:pt x="1174" y="182"/>
                    </a:cubicBezTo>
                    <a:cubicBezTo>
                      <a:pt x="1174" y="182"/>
                      <a:pt x="1174" y="182"/>
                      <a:pt x="1174" y="182"/>
                    </a:cubicBezTo>
                    <a:cubicBezTo>
                      <a:pt x="1166" y="160"/>
                      <a:pt x="1158" y="137"/>
                      <a:pt x="1149" y="116"/>
                    </a:cubicBezTo>
                    <a:cubicBezTo>
                      <a:pt x="1144" y="103"/>
                      <a:pt x="1138" y="91"/>
                      <a:pt x="1132" y="79"/>
                    </a:cubicBezTo>
                    <a:cubicBezTo>
                      <a:pt x="1120" y="52"/>
                      <a:pt x="1106" y="26"/>
                      <a:pt x="1090" y="0"/>
                    </a:cubicBezTo>
                    <a:cubicBezTo>
                      <a:pt x="1115" y="67"/>
                      <a:pt x="1126" y="137"/>
                      <a:pt x="1126" y="206"/>
                    </a:cubicBezTo>
                  </a:path>
                </a:pathLst>
              </a:custGeom>
              <a:blipFill>
                <a:blip r:embed="rId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6" name="Freeform 9"/>
              <p:cNvSpPr>
                <a:spLocks noSelect="1"/>
              </p:cNvSpPr>
              <p:nvPr userDrawn="1"/>
            </p:nvSpPr>
            <p:spPr bwMode="gray">
              <a:xfrm>
                <a:off x="1118870" y="583565"/>
                <a:ext cx="114935" cy="149860"/>
              </a:xfrm>
              <a:custGeom>
                <a:avLst/>
                <a:gdLst>
                  <a:gd name="T0" fmla="*/ 0 w 362"/>
                  <a:gd name="T1" fmla="*/ 106 h 472"/>
                  <a:gd name="T2" fmla="*/ 219 w 362"/>
                  <a:gd name="T3" fmla="*/ 445 h 472"/>
                  <a:gd name="T4" fmla="*/ 268 w 362"/>
                  <a:gd name="T5" fmla="*/ 472 h 472"/>
                  <a:gd name="T6" fmla="*/ 362 w 362"/>
                  <a:gd name="T7" fmla="*/ 472 h 472"/>
                  <a:gd name="T8" fmla="*/ 319 w 362"/>
                  <a:gd name="T9" fmla="*/ 448 h 472"/>
                  <a:gd name="T10" fmla="*/ 22 w 362"/>
                  <a:gd name="T11" fmla="*/ 0 h 472"/>
                  <a:gd name="T12" fmla="*/ 0 w 362"/>
                  <a:gd name="T13" fmla="*/ 106 h 472"/>
                </a:gdLst>
                <a:ahLst/>
                <a:cxnLst>
                  <a:cxn ang="0">
                    <a:pos x="T0" y="T1"/>
                  </a:cxn>
                  <a:cxn ang="0">
                    <a:pos x="T2" y="T3"/>
                  </a:cxn>
                  <a:cxn ang="0">
                    <a:pos x="T4" y="T5"/>
                  </a:cxn>
                  <a:cxn ang="0">
                    <a:pos x="T6" y="T7"/>
                  </a:cxn>
                  <a:cxn ang="0">
                    <a:pos x="T8" y="T9"/>
                  </a:cxn>
                  <a:cxn ang="0">
                    <a:pos x="T10" y="T11"/>
                  </a:cxn>
                  <a:cxn ang="0">
                    <a:pos x="T12" y="T13"/>
                  </a:cxn>
                </a:cxnLst>
                <a:rect l="0" t="0" r="r" b="b"/>
                <a:pathLst>
                  <a:path w="362" h="472">
                    <a:moveTo>
                      <a:pt x="0" y="106"/>
                    </a:moveTo>
                    <a:cubicBezTo>
                      <a:pt x="219" y="445"/>
                      <a:pt x="219" y="445"/>
                      <a:pt x="219" y="445"/>
                    </a:cubicBezTo>
                    <a:cubicBezTo>
                      <a:pt x="228" y="460"/>
                      <a:pt x="250" y="472"/>
                      <a:pt x="268" y="472"/>
                    </a:cubicBezTo>
                    <a:cubicBezTo>
                      <a:pt x="362" y="472"/>
                      <a:pt x="362" y="472"/>
                      <a:pt x="362" y="472"/>
                    </a:cubicBezTo>
                    <a:cubicBezTo>
                      <a:pt x="347" y="472"/>
                      <a:pt x="327" y="461"/>
                      <a:pt x="319" y="448"/>
                    </a:cubicBezTo>
                    <a:cubicBezTo>
                      <a:pt x="22" y="0"/>
                      <a:pt x="22" y="0"/>
                      <a:pt x="22" y="0"/>
                    </a:cubicBezTo>
                    <a:lnTo>
                      <a:pt x="0" y="106"/>
                    </a:ln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7" name="Freeform 10"/>
              <p:cNvSpPr>
                <a:spLocks noSelect="1"/>
              </p:cNvSpPr>
              <p:nvPr userDrawn="1"/>
            </p:nvSpPr>
            <p:spPr bwMode="gray">
              <a:xfrm>
                <a:off x="949325" y="290830"/>
                <a:ext cx="277495" cy="120015"/>
              </a:xfrm>
              <a:custGeom>
                <a:avLst/>
                <a:gdLst>
                  <a:gd name="T0" fmla="*/ 27 w 874"/>
                  <a:gd name="T1" fmla="*/ 323 h 378"/>
                  <a:gd name="T2" fmla="*/ 1 w 874"/>
                  <a:gd name="T3" fmla="*/ 366 h 378"/>
                  <a:gd name="T4" fmla="*/ 1 w 874"/>
                  <a:gd name="T5" fmla="*/ 367 h 378"/>
                  <a:gd name="T6" fmla="*/ 1 w 874"/>
                  <a:gd name="T7" fmla="*/ 367 h 378"/>
                  <a:gd name="T8" fmla="*/ 30 w 874"/>
                  <a:gd name="T9" fmla="*/ 378 h 378"/>
                  <a:gd name="T10" fmla="*/ 410 w 874"/>
                  <a:gd name="T11" fmla="*/ 378 h 378"/>
                  <a:gd name="T12" fmla="*/ 400 w 874"/>
                  <a:gd name="T13" fmla="*/ 293 h 378"/>
                  <a:gd name="T14" fmla="*/ 439 w 874"/>
                  <a:gd name="T15" fmla="*/ 165 h 378"/>
                  <a:gd name="T16" fmla="*/ 471 w 874"/>
                  <a:gd name="T17" fmla="*/ 129 h 378"/>
                  <a:gd name="T18" fmla="*/ 820 w 874"/>
                  <a:gd name="T19" fmla="*/ 11 h 378"/>
                  <a:gd name="T20" fmla="*/ 838 w 874"/>
                  <a:gd name="T21" fmla="*/ 12 h 378"/>
                  <a:gd name="T22" fmla="*/ 874 w 874"/>
                  <a:gd name="T23" fmla="*/ 13 h 378"/>
                  <a:gd name="T24" fmla="*/ 728 w 874"/>
                  <a:gd name="T25" fmla="*/ 0 h 378"/>
                  <a:gd name="T26" fmla="*/ 719 w 874"/>
                  <a:gd name="T27" fmla="*/ 0 h 378"/>
                  <a:gd name="T28" fmla="*/ 27 w 874"/>
                  <a:gd name="T29" fmla="*/ 32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4" h="378">
                    <a:moveTo>
                      <a:pt x="27" y="323"/>
                    </a:moveTo>
                    <a:cubicBezTo>
                      <a:pt x="10" y="343"/>
                      <a:pt x="0" y="357"/>
                      <a:pt x="1" y="366"/>
                    </a:cubicBezTo>
                    <a:cubicBezTo>
                      <a:pt x="1" y="367"/>
                      <a:pt x="1" y="367"/>
                      <a:pt x="1" y="367"/>
                    </a:cubicBezTo>
                    <a:cubicBezTo>
                      <a:pt x="1" y="367"/>
                      <a:pt x="1" y="367"/>
                      <a:pt x="1" y="367"/>
                    </a:cubicBezTo>
                    <a:cubicBezTo>
                      <a:pt x="2" y="375"/>
                      <a:pt x="11" y="378"/>
                      <a:pt x="30" y="378"/>
                    </a:cubicBezTo>
                    <a:cubicBezTo>
                      <a:pt x="410" y="378"/>
                      <a:pt x="410" y="378"/>
                      <a:pt x="410" y="378"/>
                    </a:cubicBezTo>
                    <a:cubicBezTo>
                      <a:pt x="404" y="349"/>
                      <a:pt x="400" y="320"/>
                      <a:pt x="400" y="293"/>
                    </a:cubicBezTo>
                    <a:cubicBezTo>
                      <a:pt x="400" y="244"/>
                      <a:pt x="412" y="200"/>
                      <a:pt x="439" y="165"/>
                    </a:cubicBezTo>
                    <a:cubicBezTo>
                      <a:pt x="449" y="152"/>
                      <a:pt x="460" y="140"/>
                      <a:pt x="471" y="129"/>
                    </a:cubicBezTo>
                    <a:cubicBezTo>
                      <a:pt x="555" y="49"/>
                      <a:pt x="683" y="11"/>
                      <a:pt x="820" y="11"/>
                    </a:cubicBezTo>
                    <a:cubicBezTo>
                      <a:pt x="826" y="11"/>
                      <a:pt x="832" y="11"/>
                      <a:pt x="838" y="12"/>
                    </a:cubicBezTo>
                    <a:cubicBezTo>
                      <a:pt x="850" y="12"/>
                      <a:pt x="862" y="12"/>
                      <a:pt x="874" y="13"/>
                    </a:cubicBezTo>
                    <a:cubicBezTo>
                      <a:pt x="827" y="5"/>
                      <a:pt x="778" y="0"/>
                      <a:pt x="728" y="0"/>
                    </a:cubicBezTo>
                    <a:cubicBezTo>
                      <a:pt x="719" y="0"/>
                      <a:pt x="719" y="0"/>
                      <a:pt x="719" y="0"/>
                    </a:cubicBezTo>
                    <a:cubicBezTo>
                      <a:pt x="441" y="0"/>
                      <a:pt x="192" y="125"/>
                      <a:pt x="27" y="323"/>
                    </a:cubicBezTo>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8" name="Freeform 11"/>
              <p:cNvSpPr>
                <a:spLocks noSelect="1"/>
              </p:cNvSpPr>
              <p:nvPr userDrawn="1"/>
            </p:nvSpPr>
            <p:spPr bwMode="gray">
              <a:xfrm>
                <a:off x="1076325" y="294005"/>
                <a:ext cx="358775" cy="353695"/>
              </a:xfrm>
              <a:custGeom>
                <a:avLst/>
                <a:gdLst>
                  <a:gd name="T0" fmla="*/ 0 w 1130"/>
                  <a:gd name="T1" fmla="*/ 282 h 1113"/>
                  <a:gd name="T2" fmla="*/ 738 w 1130"/>
                  <a:gd name="T3" fmla="*/ 375 h 1113"/>
                  <a:gd name="T4" fmla="*/ 910 w 1130"/>
                  <a:gd name="T5" fmla="*/ 637 h 1113"/>
                  <a:gd name="T6" fmla="*/ 913 w 1130"/>
                  <a:gd name="T7" fmla="*/ 645 h 1113"/>
                  <a:gd name="T8" fmla="*/ 824 w 1130"/>
                  <a:gd name="T9" fmla="*/ 1113 h 1113"/>
                  <a:gd name="T10" fmla="*/ 1094 w 1130"/>
                  <a:gd name="T11" fmla="*/ 428 h 1113"/>
                  <a:gd name="T12" fmla="*/ 1044 w 1130"/>
                  <a:gd name="T13" fmla="*/ 353 h 1113"/>
                  <a:gd name="T14" fmla="*/ 1040 w 1130"/>
                  <a:gd name="T15" fmla="*/ 348 h 1113"/>
                  <a:gd name="T16" fmla="*/ 1034 w 1130"/>
                  <a:gd name="T17" fmla="*/ 339 h 1113"/>
                  <a:gd name="T18" fmla="*/ 1030 w 1130"/>
                  <a:gd name="T19" fmla="*/ 334 h 1113"/>
                  <a:gd name="T20" fmla="*/ 1007 w 1130"/>
                  <a:gd name="T21" fmla="*/ 306 h 1113"/>
                  <a:gd name="T22" fmla="*/ 1003 w 1130"/>
                  <a:gd name="T23" fmla="*/ 301 h 1113"/>
                  <a:gd name="T24" fmla="*/ 995 w 1130"/>
                  <a:gd name="T25" fmla="*/ 293 h 1113"/>
                  <a:gd name="T26" fmla="*/ 974 w 1130"/>
                  <a:gd name="T27" fmla="*/ 270 h 1113"/>
                  <a:gd name="T28" fmla="*/ 967 w 1130"/>
                  <a:gd name="T29" fmla="*/ 262 h 1113"/>
                  <a:gd name="T30" fmla="*/ 962 w 1130"/>
                  <a:gd name="T31" fmla="*/ 257 h 1113"/>
                  <a:gd name="T32" fmla="*/ 937 w 1130"/>
                  <a:gd name="T33" fmla="*/ 233 h 1113"/>
                  <a:gd name="T34" fmla="*/ 932 w 1130"/>
                  <a:gd name="T35" fmla="*/ 228 h 1113"/>
                  <a:gd name="T36" fmla="*/ 924 w 1130"/>
                  <a:gd name="T37" fmla="*/ 221 h 1113"/>
                  <a:gd name="T38" fmla="*/ 919 w 1130"/>
                  <a:gd name="T39" fmla="*/ 216 h 1113"/>
                  <a:gd name="T40" fmla="*/ 901 w 1130"/>
                  <a:gd name="T41" fmla="*/ 201 h 1113"/>
                  <a:gd name="T42" fmla="*/ 895 w 1130"/>
                  <a:gd name="T43" fmla="*/ 196 h 1113"/>
                  <a:gd name="T44" fmla="*/ 887 w 1130"/>
                  <a:gd name="T45" fmla="*/ 190 h 1113"/>
                  <a:gd name="T46" fmla="*/ 882 w 1130"/>
                  <a:gd name="T47" fmla="*/ 185 h 1113"/>
                  <a:gd name="T48" fmla="*/ 873 w 1130"/>
                  <a:gd name="T49" fmla="*/ 178 h 1113"/>
                  <a:gd name="T50" fmla="*/ 858 w 1130"/>
                  <a:gd name="T51" fmla="*/ 167 h 1113"/>
                  <a:gd name="T52" fmla="*/ 849 w 1130"/>
                  <a:gd name="T53" fmla="*/ 160 h 1113"/>
                  <a:gd name="T54" fmla="*/ 843 w 1130"/>
                  <a:gd name="T55" fmla="*/ 156 h 1113"/>
                  <a:gd name="T56" fmla="*/ 835 w 1130"/>
                  <a:gd name="T57" fmla="*/ 150 h 1113"/>
                  <a:gd name="T58" fmla="*/ 829 w 1130"/>
                  <a:gd name="T59" fmla="*/ 146 h 1113"/>
                  <a:gd name="T60" fmla="*/ 809 w 1130"/>
                  <a:gd name="T61" fmla="*/ 133 h 1113"/>
                  <a:gd name="T62" fmla="*/ 803 w 1130"/>
                  <a:gd name="T63" fmla="*/ 129 h 1113"/>
                  <a:gd name="T64" fmla="*/ 794 w 1130"/>
                  <a:gd name="T65" fmla="*/ 124 h 1113"/>
                  <a:gd name="T66" fmla="*/ 788 w 1130"/>
                  <a:gd name="T67" fmla="*/ 120 h 1113"/>
                  <a:gd name="T68" fmla="*/ 768 w 1130"/>
                  <a:gd name="T69" fmla="*/ 108 h 1113"/>
                  <a:gd name="T70" fmla="*/ 762 w 1130"/>
                  <a:gd name="T71" fmla="*/ 104 h 1113"/>
                  <a:gd name="T72" fmla="*/ 753 w 1130"/>
                  <a:gd name="T73" fmla="*/ 99 h 1113"/>
                  <a:gd name="T74" fmla="*/ 746 w 1130"/>
                  <a:gd name="T75" fmla="*/ 96 h 1113"/>
                  <a:gd name="T76" fmla="*/ 720 w 1130"/>
                  <a:gd name="T77" fmla="*/ 82 h 1113"/>
                  <a:gd name="T78" fmla="*/ 713 w 1130"/>
                  <a:gd name="T79" fmla="*/ 79 h 1113"/>
                  <a:gd name="T80" fmla="*/ 704 w 1130"/>
                  <a:gd name="T81" fmla="*/ 75 h 1113"/>
                  <a:gd name="T82" fmla="*/ 697 w 1130"/>
                  <a:gd name="T83" fmla="*/ 72 h 1113"/>
                  <a:gd name="T84" fmla="*/ 675 w 1130"/>
                  <a:gd name="T85" fmla="*/ 62 h 1113"/>
                  <a:gd name="T86" fmla="*/ 669 w 1130"/>
                  <a:gd name="T87" fmla="*/ 59 h 1113"/>
                  <a:gd name="T88" fmla="*/ 659 w 1130"/>
                  <a:gd name="T89" fmla="*/ 55 h 1113"/>
                  <a:gd name="T90" fmla="*/ 653 w 1130"/>
                  <a:gd name="T91" fmla="*/ 52 h 1113"/>
                  <a:gd name="T92" fmla="*/ 619 w 1130"/>
                  <a:gd name="T93" fmla="*/ 40 h 1113"/>
                  <a:gd name="T94" fmla="*/ 612 w 1130"/>
                  <a:gd name="T95" fmla="*/ 38 h 1113"/>
                  <a:gd name="T96" fmla="*/ 602 w 1130"/>
                  <a:gd name="T97" fmla="*/ 34 h 1113"/>
                  <a:gd name="T98" fmla="*/ 595 w 1130"/>
                  <a:gd name="T99" fmla="*/ 32 h 1113"/>
                  <a:gd name="T100" fmla="*/ 566 w 1130"/>
                  <a:gd name="T101" fmla="*/ 23 h 1113"/>
                  <a:gd name="T102" fmla="*/ 559 w 1130"/>
                  <a:gd name="T103" fmla="*/ 21 h 1113"/>
                  <a:gd name="T104" fmla="*/ 549 w 1130"/>
                  <a:gd name="T105" fmla="*/ 18 h 1113"/>
                  <a:gd name="T106" fmla="*/ 542 w 1130"/>
                  <a:gd name="T107" fmla="*/ 17 h 1113"/>
                  <a:gd name="T108" fmla="*/ 518 w 1130"/>
                  <a:gd name="T109" fmla="*/ 11 h 1113"/>
                  <a:gd name="T110" fmla="*/ 511 w 1130"/>
                  <a:gd name="T111" fmla="*/ 9 h 1113"/>
                  <a:gd name="T112" fmla="*/ 501 w 1130"/>
                  <a:gd name="T113" fmla="*/ 7 h 1113"/>
                  <a:gd name="T114" fmla="*/ 493 w 1130"/>
                  <a:gd name="T115" fmla="*/ 6 h 1113"/>
                  <a:gd name="T116" fmla="*/ 482 w 1130"/>
                  <a:gd name="T117" fmla="*/ 4 h 1113"/>
                  <a:gd name="T118" fmla="*/ 474 w 1130"/>
                  <a:gd name="T119" fmla="*/ 2 h 1113"/>
                  <a:gd name="T120" fmla="*/ 71 w 1130"/>
                  <a:gd name="T121" fmla="*/ 118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0" h="1113">
                    <a:moveTo>
                      <a:pt x="71" y="118"/>
                    </a:moveTo>
                    <a:cubicBezTo>
                      <a:pt x="60" y="129"/>
                      <a:pt x="49" y="141"/>
                      <a:pt x="39" y="154"/>
                    </a:cubicBezTo>
                    <a:cubicBezTo>
                      <a:pt x="12" y="189"/>
                      <a:pt x="0" y="233"/>
                      <a:pt x="0" y="282"/>
                    </a:cubicBezTo>
                    <a:cubicBezTo>
                      <a:pt x="0" y="309"/>
                      <a:pt x="4" y="338"/>
                      <a:pt x="10" y="367"/>
                    </a:cubicBezTo>
                    <a:cubicBezTo>
                      <a:pt x="712" y="367"/>
                      <a:pt x="712" y="367"/>
                      <a:pt x="712" y="367"/>
                    </a:cubicBezTo>
                    <a:cubicBezTo>
                      <a:pt x="720" y="367"/>
                      <a:pt x="730" y="370"/>
                      <a:pt x="738" y="375"/>
                    </a:cubicBezTo>
                    <a:cubicBezTo>
                      <a:pt x="745" y="380"/>
                      <a:pt x="752" y="385"/>
                      <a:pt x="756" y="391"/>
                    </a:cubicBezTo>
                    <a:cubicBezTo>
                      <a:pt x="904" y="622"/>
                      <a:pt x="904" y="622"/>
                      <a:pt x="904" y="622"/>
                    </a:cubicBezTo>
                    <a:cubicBezTo>
                      <a:pt x="907" y="626"/>
                      <a:pt x="909" y="632"/>
                      <a:pt x="910" y="637"/>
                    </a:cubicBezTo>
                    <a:cubicBezTo>
                      <a:pt x="912" y="644"/>
                      <a:pt x="912" y="644"/>
                      <a:pt x="912" y="644"/>
                    </a:cubicBezTo>
                    <a:cubicBezTo>
                      <a:pt x="913" y="645"/>
                      <a:pt x="913" y="645"/>
                      <a:pt x="913" y="645"/>
                    </a:cubicBezTo>
                    <a:cubicBezTo>
                      <a:pt x="913" y="645"/>
                      <a:pt x="913" y="645"/>
                      <a:pt x="913" y="645"/>
                    </a:cubicBezTo>
                    <a:cubicBezTo>
                      <a:pt x="914" y="652"/>
                      <a:pt x="915" y="660"/>
                      <a:pt x="914" y="666"/>
                    </a:cubicBezTo>
                    <a:cubicBezTo>
                      <a:pt x="914" y="674"/>
                      <a:pt x="914" y="674"/>
                      <a:pt x="914" y="674"/>
                    </a:cubicBezTo>
                    <a:cubicBezTo>
                      <a:pt x="824" y="1113"/>
                      <a:pt x="824" y="1113"/>
                      <a:pt x="824" y="1113"/>
                    </a:cubicBezTo>
                    <a:cubicBezTo>
                      <a:pt x="906" y="1074"/>
                      <a:pt x="976" y="1020"/>
                      <a:pt x="1020" y="965"/>
                    </a:cubicBezTo>
                    <a:cubicBezTo>
                      <a:pt x="1093" y="875"/>
                      <a:pt x="1130" y="757"/>
                      <a:pt x="1130" y="634"/>
                    </a:cubicBezTo>
                    <a:cubicBezTo>
                      <a:pt x="1130" y="565"/>
                      <a:pt x="1119" y="495"/>
                      <a:pt x="1094" y="428"/>
                    </a:cubicBezTo>
                    <a:cubicBezTo>
                      <a:pt x="1091" y="423"/>
                      <a:pt x="1091" y="423"/>
                      <a:pt x="1091" y="423"/>
                    </a:cubicBezTo>
                    <a:cubicBezTo>
                      <a:pt x="1091" y="423"/>
                      <a:pt x="1091" y="423"/>
                      <a:pt x="1091" y="423"/>
                    </a:cubicBezTo>
                    <a:cubicBezTo>
                      <a:pt x="1077" y="399"/>
                      <a:pt x="1061" y="376"/>
                      <a:pt x="1044" y="353"/>
                    </a:cubicBezTo>
                    <a:cubicBezTo>
                      <a:pt x="1044" y="353"/>
                      <a:pt x="1044" y="353"/>
                      <a:pt x="1044" y="353"/>
                    </a:cubicBezTo>
                    <a:cubicBezTo>
                      <a:pt x="1041" y="349"/>
                      <a:pt x="1041" y="349"/>
                      <a:pt x="1041" y="349"/>
                    </a:cubicBezTo>
                    <a:cubicBezTo>
                      <a:pt x="1040" y="348"/>
                      <a:pt x="1040" y="348"/>
                      <a:pt x="1040" y="348"/>
                    </a:cubicBezTo>
                    <a:cubicBezTo>
                      <a:pt x="1037" y="344"/>
                      <a:pt x="1037" y="344"/>
                      <a:pt x="1037" y="344"/>
                    </a:cubicBezTo>
                    <a:cubicBezTo>
                      <a:pt x="1037" y="343"/>
                      <a:pt x="1037" y="343"/>
                      <a:pt x="1037" y="343"/>
                    </a:cubicBezTo>
                    <a:cubicBezTo>
                      <a:pt x="1034" y="339"/>
                      <a:pt x="1034" y="339"/>
                      <a:pt x="1034" y="339"/>
                    </a:cubicBezTo>
                    <a:cubicBezTo>
                      <a:pt x="1033" y="338"/>
                      <a:pt x="1033" y="338"/>
                      <a:pt x="1033" y="338"/>
                    </a:cubicBezTo>
                    <a:cubicBezTo>
                      <a:pt x="1030" y="334"/>
                      <a:pt x="1030" y="334"/>
                      <a:pt x="1030" y="334"/>
                    </a:cubicBezTo>
                    <a:cubicBezTo>
                      <a:pt x="1030" y="334"/>
                      <a:pt x="1030" y="334"/>
                      <a:pt x="1030" y="334"/>
                    </a:cubicBezTo>
                    <a:cubicBezTo>
                      <a:pt x="1023" y="326"/>
                      <a:pt x="1017" y="318"/>
                      <a:pt x="1011" y="311"/>
                    </a:cubicBezTo>
                    <a:cubicBezTo>
                      <a:pt x="1011" y="311"/>
                      <a:pt x="1011" y="311"/>
                      <a:pt x="1011" y="311"/>
                    </a:cubicBezTo>
                    <a:cubicBezTo>
                      <a:pt x="1007" y="306"/>
                      <a:pt x="1007" y="306"/>
                      <a:pt x="1007" y="306"/>
                    </a:cubicBezTo>
                    <a:cubicBezTo>
                      <a:pt x="1007" y="306"/>
                      <a:pt x="1007" y="306"/>
                      <a:pt x="1007" y="306"/>
                    </a:cubicBezTo>
                    <a:cubicBezTo>
                      <a:pt x="1003" y="302"/>
                      <a:pt x="1003" y="302"/>
                      <a:pt x="1003" y="302"/>
                    </a:cubicBezTo>
                    <a:cubicBezTo>
                      <a:pt x="1003" y="301"/>
                      <a:pt x="1003" y="301"/>
                      <a:pt x="1003" y="301"/>
                    </a:cubicBezTo>
                    <a:cubicBezTo>
                      <a:pt x="999" y="297"/>
                      <a:pt x="999" y="297"/>
                      <a:pt x="999" y="297"/>
                    </a:cubicBezTo>
                    <a:cubicBezTo>
                      <a:pt x="999" y="297"/>
                      <a:pt x="999" y="297"/>
                      <a:pt x="999" y="297"/>
                    </a:cubicBezTo>
                    <a:cubicBezTo>
                      <a:pt x="995" y="293"/>
                      <a:pt x="995" y="293"/>
                      <a:pt x="995" y="293"/>
                    </a:cubicBezTo>
                    <a:cubicBezTo>
                      <a:pt x="995" y="293"/>
                      <a:pt x="995" y="293"/>
                      <a:pt x="995" y="293"/>
                    </a:cubicBezTo>
                    <a:cubicBezTo>
                      <a:pt x="988" y="285"/>
                      <a:pt x="982" y="278"/>
                      <a:pt x="975" y="271"/>
                    </a:cubicBezTo>
                    <a:cubicBezTo>
                      <a:pt x="974" y="270"/>
                      <a:pt x="974" y="270"/>
                      <a:pt x="974" y="270"/>
                    </a:cubicBezTo>
                    <a:cubicBezTo>
                      <a:pt x="971" y="266"/>
                      <a:pt x="971" y="266"/>
                      <a:pt x="971" y="266"/>
                    </a:cubicBezTo>
                    <a:cubicBezTo>
                      <a:pt x="970" y="266"/>
                      <a:pt x="970" y="266"/>
                      <a:pt x="970" y="266"/>
                    </a:cubicBezTo>
                    <a:cubicBezTo>
                      <a:pt x="967" y="262"/>
                      <a:pt x="967" y="262"/>
                      <a:pt x="967" y="262"/>
                    </a:cubicBezTo>
                    <a:cubicBezTo>
                      <a:pt x="966" y="262"/>
                      <a:pt x="966" y="262"/>
                      <a:pt x="966" y="262"/>
                    </a:cubicBezTo>
                    <a:cubicBezTo>
                      <a:pt x="963" y="258"/>
                      <a:pt x="963" y="258"/>
                      <a:pt x="963" y="258"/>
                    </a:cubicBezTo>
                    <a:cubicBezTo>
                      <a:pt x="962" y="257"/>
                      <a:pt x="962" y="257"/>
                      <a:pt x="962" y="257"/>
                    </a:cubicBezTo>
                    <a:cubicBezTo>
                      <a:pt x="958" y="254"/>
                      <a:pt x="958" y="254"/>
                      <a:pt x="958" y="254"/>
                    </a:cubicBezTo>
                    <a:cubicBezTo>
                      <a:pt x="958" y="253"/>
                      <a:pt x="958" y="253"/>
                      <a:pt x="958" y="253"/>
                    </a:cubicBezTo>
                    <a:cubicBezTo>
                      <a:pt x="951" y="246"/>
                      <a:pt x="944" y="239"/>
                      <a:pt x="937" y="233"/>
                    </a:cubicBezTo>
                    <a:cubicBezTo>
                      <a:pt x="936" y="232"/>
                      <a:pt x="936" y="232"/>
                      <a:pt x="936" y="232"/>
                    </a:cubicBezTo>
                    <a:cubicBezTo>
                      <a:pt x="932" y="229"/>
                      <a:pt x="932" y="229"/>
                      <a:pt x="932" y="229"/>
                    </a:cubicBezTo>
                    <a:cubicBezTo>
                      <a:pt x="932" y="228"/>
                      <a:pt x="932" y="228"/>
                      <a:pt x="932" y="228"/>
                    </a:cubicBezTo>
                    <a:cubicBezTo>
                      <a:pt x="928" y="225"/>
                      <a:pt x="928" y="225"/>
                      <a:pt x="928" y="225"/>
                    </a:cubicBezTo>
                    <a:cubicBezTo>
                      <a:pt x="927" y="224"/>
                      <a:pt x="927" y="224"/>
                      <a:pt x="927" y="224"/>
                    </a:cubicBezTo>
                    <a:cubicBezTo>
                      <a:pt x="924" y="221"/>
                      <a:pt x="924" y="221"/>
                      <a:pt x="924" y="221"/>
                    </a:cubicBezTo>
                    <a:cubicBezTo>
                      <a:pt x="923" y="220"/>
                      <a:pt x="923" y="220"/>
                      <a:pt x="923" y="220"/>
                    </a:cubicBezTo>
                    <a:cubicBezTo>
                      <a:pt x="919" y="217"/>
                      <a:pt x="919" y="217"/>
                      <a:pt x="919" y="217"/>
                    </a:cubicBezTo>
                    <a:cubicBezTo>
                      <a:pt x="919" y="216"/>
                      <a:pt x="919" y="216"/>
                      <a:pt x="919" y="216"/>
                    </a:cubicBezTo>
                    <a:cubicBezTo>
                      <a:pt x="914" y="213"/>
                      <a:pt x="914" y="213"/>
                      <a:pt x="914" y="213"/>
                    </a:cubicBezTo>
                    <a:cubicBezTo>
                      <a:pt x="914" y="212"/>
                      <a:pt x="914" y="212"/>
                      <a:pt x="914" y="212"/>
                    </a:cubicBezTo>
                    <a:cubicBezTo>
                      <a:pt x="901" y="201"/>
                      <a:pt x="901" y="201"/>
                      <a:pt x="901" y="201"/>
                    </a:cubicBezTo>
                    <a:cubicBezTo>
                      <a:pt x="900" y="200"/>
                      <a:pt x="900" y="200"/>
                      <a:pt x="900" y="200"/>
                    </a:cubicBezTo>
                    <a:cubicBezTo>
                      <a:pt x="896" y="197"/>
                      <a:pt x="896" y="197"/>
                      <a:pt x="896" y="197"/>
                    </a:cubicBezTo>
                    <a:cubicBezTo>
                      <a:pt x="895" y="196"/>
                      <a:pt x="895" y="196"/>
                      <a:pt x="895" y="196"/>
                    </a:cubicBezTo>
                    <a:cubicBezTo>
                      <a:pt x="892" y="193"/>
                      <a:pt x="892" y="193"/>
                      <a:pt x="892" y="193"/>
                    </a:cubicBezTo>
                    <a:cubicBezTo>
                      <a:pt x="891" y="193"/>
                      <a:pt x="891" y="193"/>
                      <a:pt x="891" y="193"/>
                    </a:cubicBezTo>
                    <a:cubicBezTo>
                      <a:pt x="887" y="190"/>
                      <a:pt x="887" y="190"/>
                      <a:pt x="887" y="190"/>
                    </a:cubicBezTo>
                    <a:cubicBezTo>
                      <a:pt x="886" y="189"/>
                      <a:pt x="886" y="189"/>
                      <a:pt x="886" y="189"/>
                    </a:cubicBezTo>
                    <a:cubicBezTo>
                      <a:pt x="883" y="186"/>
                      <a:pt x="883" y="186"/>
                      <a:pt x="883" y="186"/>
                    </a:cubicBezTo>
                    <a:cubicBezTo>
                      <a:pt x="882" y="185"/>
                      <a:pt x="882" y="185"/>
                      <a:pt x="882" y="185"/>
                    </a:cubicBezTo>
                    <a:cubicBezTo>
                      <a:pt x="878" y="182"/>
                      <a:pt x="878" y="182"/>
                      <a:pt x="878" y="182"/>
                    </a:cubicBezTo>
                    <a:cubicBezTo>
                      <a:pt x="877" y="182"/>
                      <a:pt x="877" y="182"/>
                      <a:pt x="877" y="182"/>
                    </a:cubicBezTo>
                    <a:cubicBezTo>
                      <a:pt x="873" y="178"/>
                      <a:pt x="873" y="178"/>
                      <a:pt x="873" y="178"/>
                    </a:cubicBezTo>
                    <a:cubicBezTo>
                      <a:pt x="872" y="178"/>
                      <a:pt x="872" y="178"/>
                      <a:pt x="872" y="178"/>
                    </a:cubicBezTo>
                    <a:cubicBezTo>
                      <a:pt x="858" y="167"/>
                      <a:pt x="858" y="167"/>
                      <a:pt x="858" y="167"/>
                    </a:cubicBezTo>
                    <a:cubicBezTo>
                      <a:pt x="858" y="167"/>
                      <a:pt x="858" y="167"/>
                      <a:pt x="858" y="167"/>
                    </a:cubicBezTo>
                    <a:cubicBezTo>
                      <a:pt x="854" y="164"/>
                      <a:pt x="854" y="164"/>
                      <a:pt x="854" y="164"/>
                    </a:cubicBezTo>
                    <a:cubicBezTo>
                      <a:pt x="853" y="163"/>
                      <a:pt x="853" y="163"/>
                      <a:pt x="853" y="163"/>
                    </a:cubicBezTo>
                    <a:cubicBezTo>
                      <a:pt x="849" y="160"/>
                      <a:pt x="849" y="160"/>
                      <a:pt x="849" y="160"/>
                    </a:cubicBezTo>
                    <a:cubicBezTo>
                      <a:pt x="848" y="160"/>
                      <a:pt x="848" y="160"/>
                      <a:pt x="848" y="160"/>
                    </a:cubicBezTo>
                    <a:cubicBezTo>
                      <a:pt x="844" y="157"/>
                      <a:pt x="844" y="157"/>
                      <a:pt x="844" y="157"/>
                    </a:cubicBezTo>
                    <a:cubicBezTo>
                      <a:pt x="843" y="156"/>
                      <a:pt x="843" y="156"/>
                      <a:pt x="843" y="156"/>
                    </a:cubicBezTo>
                    <a:cubicBezTo>
                      <a:pt x="839" y="154"/>
                      <a:pt x="839" y="154"/>
                      <a:pt x="839" y="154"/>
                    </a:cubicBezTo>
                    <a:cubicBezTo>
                      <a:pt x="838" y="153"/>
                      <a:pt x="838" y="153"/>
                      <a:pt x="838" y="153"/>
                    </a:cubicBezTo>
                    <a:cubicBezTo>
                      <a:pt x="835" y="150"/>
                      <a:pt x="835" y="150"/>
                      <a:pt x="835" y="150"/>
                    </a:cubicBezTo>
                    <a:cubicBezTo>
                      <a:pt x="833" y="149"/>
                      <a:pt x="833" y="149"/>
                      <a:pt x="833" y="149"/>
                    </a:cubicBezTo>
                    <a:cubicBezTo>
                      <a:pt x="829" y="147"/>
                      <a:pt x="829" y="147"/>
                      <a:pt x="829" y="147"/>
                    </a:cubicBezTo>
                    <a:cubicBezTo>
                      <a:pt x="829" y="146"/>
                      <a:pt x="829" y="146"/>
                      <a:pt x="829" y="146"/>
                    </a:cubicBezTo>
                    <a:cubicBezTo>
                      <a:pt x="814" y="136"/>
                      <a:pt x="814" y="136"/>
                      <a:pt x="814" y="136"/>
                    </a:cubicBezTo>
                    <a:cubicBezTo>
                      <a:pt x="813" y="136"/>
                      <a:pt x="813" y="136"/>
                      <a:pt x="813" y="136"/>
                    </a:cubicBezTo>
                    <a:cubicBezTo>
                      <a:pt x="809" y="133"/>
                      <a:pt x="809" y="133"/>
                      <a:pt x="809" y="133"/>
                    </a:cubicBezTo>
                    <a:cubicBezTo>
                      <a:pt x="808" y="132"/>
                      <a:pt x="808" y="132"/>
                      <a:pt x="808" y="132"/>
                    </a:cubicBezTo>
                    <a:cubicBezTo>
                      <a:pt x="804" y="130"/>
                      <a:pt x="804" y="130"/>
                      <a:pt x="804" y="130"/>
                    </a:cubicBezTo>
                    <a:cubicBezTo>
                      <a:pt x="803" y="129"/>
                      <a:pt x="803" y="129"/>
                      <a:pt x="803" y="129"/>
                    </a:cubicBezTo>
                    <a:cubicBezTo>
                      <a:pt x="799" y="127"/>
                      <a:pt x="799" y="127"/>
                      <a:pt x="799" y="127"/>
                    </a:cubicBezTo>
                    <a:cubicBezTo>
                      <a:pt x="798" y="126"/>
                      <a:pt x="798" y="126"/>
                      <a:pt x="798" y="126"/>
                    </a:cubicBezTo>
                    <a:cubicBezTo>
                      <a:pt x="794" y="124"/>
                      <a:pt x="794" y="124"/>
                      <a:pt x="794" y="124"/>
                    </a:cubicBezTo>
                    <a:cubicBezTo>
                      <a:pt x="793" y="123"/>
                      <a:pt x="793" y="123"/>
                      <a:pt x="793" y="123"/>
                    </a:cubicBezTo>
                    <a:cubicBezTo>
                      <a:pt x="789" y="121"/>
                      <a:pt x="789" y="121"/>
                      <a:pt x="789" y="121"/>
                    </a:cubicBezTo>
                    <a:cubicBezTo>
                      <a:pt x="788" y="120"/>
                      <a:pt x="788" y="120"/>
                      <a:pt x="788" y="120"/>
                    </a:cubicBezTo>
                    <a:cubicBezTo>
                      <a:pt x="773" y="111"/>
                      <a:pt x="773" y="111"/>
                      <a:pt x="773" y="111"/>
                    </a:cubicBezTo>
                    <a:cubicBezTo>
                      <a:pt x="773" y="111"/>
                      <a:pt x="773" y="111"/>
                      <a:pt x="773" y="111"/>
                    </a:cubicBezTo>
                    <a:cubicBezTo>
                      <a:pt x="768" y="108"/>
                      <a:pt x="768" y="108"/>
                      <a:pt x="768" y="108"/>
                    </a:cubicBezTo>
                    <a:cubicBezTo>
                      <a:pt x="767" y="108"/>
                      <a:pt x="767" y="108"/>
                      <a:pt x="767" y="108"/>
                    </a:cubicBezTo>
                    <a:cubicBezTo>
                      <a:pt x="763" y="105"/>
                      <a:pt x="763" y="105"/>
                      <a:pt x="763" y="105"/>
                    </a:cubicBezTo>
                    <a:cubicBezTo>
                      <a:pt x="762" y="104"/>
                      <a:pt x="762" y="104"/>
                      <a:pt x="762" y="104"/>
                    </a:cubicBezTo>
                    <a:cubicBezTo>
                      <a:pt x="758" y="102"/>
                      <a:pt x="758" y="102"/>
                      <a:pt x="758" y="102"/>
                    </a:cubicBezTo>
                    <a:cubicBezTo>
                      <a:pt x="756" y="102"/>
                      <a:pt x="756" y="102"/>
                      <a:pt x="756" y="102"/>
                    </a:cubicBezTo>
                    <a:cubicBezTo>
                      <a:pt x="753" y="99"/>
                      <a:pt x="753" y="99"/>
                      <a:pt x="753" y="99"/>
                    </a:cubicBezTo>
                    <a:cubicBezTo>
                      <a:pt x="751" y="99"/>
                      <a:pt x="751" y="99"/>
                      <a:pt x="751" y="99"/>
                    </a:cubicBezTo>
                    <a:cubicBezTo>
                      <a:pt x="747" y="97"/>
                      <a:pt x="747" y="97"/>
                      <a:pt x="747" y="97"/>
                    </a:cubicBezTo>
                    <a:cubicBezTo>
                      <a:pt x="746" y="96"/>
                      <a:pt x="746" y="96"/>
                      <a:pt x="746" y="96"/>
                    </a:cubicBezTo>
                    <a:cubicBezTo>
                      <a:pt x="742" y="94"/>
                      <a:pt x="742" y="94"/>
                      <a:pt x="742" y="94"/>
                    </a:cubicBezTo>
                    <a:cubicBezTo>
                      <a:pt x="741" y="93"/>
                      <a:pt x="741" y="93"/>
                      <a:pt x="741" y="93"/>
                    </a:cubicBezTo>
                    <a:cubicBezTo>
                      <a:pt x="734" y="90"/>
                      <a:pt x="727" y="86"/>
                      <a:pt x="720" y="82"/>
                    </a:cubicBezTo>
                    <a:cubicBezTo>
                      <a:pt x="719" y="82"/>
                      <a:pt x="719" y="82"/>
                      <a:pt x="719" y="82"/>
                    </a:cubicBezTo>
                    <a:cubicBezTo>
                      <a:pt x="714" y="80"/>
                      <a:pt x="714" y="80"/>
                      <a:pt x="714" y="80"/>
                    </a:cubicBezTo>
                    <a:cubicBezTo>
                      <a:pt x="713" y="79"/>
                      <a:pt x="713" y="79"/>
                      <a:pt x="713" y="79"/>
                    </a:cubicBezTo>
                    <a:cubicBezTo>
                      <a:pt x="709" y="77"/>
                      <a:pt x="709" y="77"/>
                      <a:pt x="709" y="77"/>
                    </a:cubicBezTo>
                    <a:cubicBezTo>
                      <a:pt x="708" y="77"/>
                      <a:pt x="708" y="77"/>
                      <a:pt x="708" y="77"/>
                    </a:cubicBezTo>
                    <a:cubicBezTo>
                      <a:pt x="704" y="75"/>
                      <a:pt x="704" y="75"/>
                      <a:pt x="704" y="75"/>
                    </a:cubicBezTo>
                    <a:cubicBezTo>
                      <a:pt x="703" y="74"/>
                      <a:pt x="703" y="74"/>
                      <a:pt x="703" y="74"/>
                    </a:cubicBezTo>
                    <a:cubicBezTo>
                      <a:pt x="698" y="72"/>
                      <a:pt x="698" y="72"/>
                      <a:pt x="698" y="72"/>
                    </a:cubicBezTo>
                    <a:cubicBezTo>
                      <a:pt x="697" y="72"/>
                      <a:pt x="697" y="72"/>
                      <a:pt x="697" y="72"/>
                    </a:cubicBezTo>
                    <a:cubicBezTo>
                      <a:pt x="692" y="69"/>
                      <a:pt x="692" y="69"/>
                      <a:pt x="692" y="69"/>
                    </a:cubicBezTo>
                    <a:cubicBezTo>
                      <a:pt x="692" y="69"/>
                      <a:pt x="692" y="69"/>
                      <a:pt x="692" y="69"/>
                    </a:cubicBezTo>
                    <a:cubicBezTo>
                      <a:pt x="687" y="67"/>
                      <a:pt x="681" y="64"/>
                      <a:pt x="675" y="62"/>
                    </a:cubicBezTo>
                    <a:cubicBezTo>
                      <a:pt x="675" y="62"/>
                      <a:pt x="675" y="62"/>
                      <a:pt x="675" y="62"/>
                    </a:cubicBezTo>
                    <a:cubicBezTo>
                      <a:pt x="670" y="60"/>
                      <a:pt x="670" y="60"/>
                      <a:pt x="670" y="60"/>
                    </a:cubicBezTo>
                    <a:cubicBezTo>
                      <a:pt x="669" y="59"/>
                      <a:pt x="669" y="59"/>
                      <a:pt x="669" y="59"/>
                    </a:cubicBezTo>
                    <a:cubicBezTo>
                      <a:pt x="665" y="57"/>
                      <a:pt x="665" y="57"/>
                      <a:pt x="665" y="57"/>
                    </a:cubicBezTo>
                    <a:cubicBezTo>
                      <a:pt x="664" y="57"/>
                      <a:pt x="664" y="57"/>
                      <a:pt x="664" y="57"/>
                    </a:cubicBezTo>
                    <a:cubicBezTo>
                      <a:pt x="659" y="55"/>
                      <a:pt x="659" y="55"/>
                      <a:pt x="659" y="55"/>
                    </a:cubicBezTo>
                    <a:cubicBezTo>
                      <a:pt x="658" y="55"/>
                      <a:pt x="658" y="55"/>
                      <a:pt x="658" y="55"/>
                    </a:cubicBezTo>
                    <a:cubicBezTo>
                      <a:pt x="654" y="53"/>
                      <a:pt x="654" y="53"/>
                      <a:pt x="654" y="53"/>
                    </a:cubicBezTo>
                    <a:cubicBezTo>
                      <a:pt x="653" y="52"/>
                      <a:pt x="653" y="52"/>
                      <a:pt x="653" y="52"/>
                    </a:cubicBezTo>
                    <a:cubicBezTo>
                      <a:pt x="647" y="50"/>
                      <a:pt x="647" y="50"/>
                      <a:pt x="647" y="50"/>
                    </a:cubicBezTo>
                    <a:cubicBezTo>
                      <a:pt x="647" y="50"/>
                      <a:pt x="647" y="50"/>
                      <a:pt x="647" y="50"/>
                    </a:cubicBezTo>
                    <a:cubicBezTo>
                      <a:pt x="638" y="47"/>
                      <a:pt x="628" y="43"/>
                      <a:pt x="619" y="40"/>
                    </a:cubicBezTo>
                    <a:cubicBezTo>
                      <a:pt x="618" y="40"/>
                      <a:pt x="618" y="40"/>
                      <a:pt x="618" y="40"/>
                    </a:cubicBezTo>
                    <a:cubicBezTo>
                      <a:pt x="613" y="38"/>
                      <a:pt x="613" y="38"/>
                      <a:pt x="613" y="38"/>
                    </a:cubicBezTo>
                    <a:cubicBezTo>
                      <a:pt x="612" y="38"/>
                      <a:pt x="612" y="38"/>
                      <a:pt x="612" y="38"/>
                    </a:cubicBezTo>
                    <a:cubicBezTo>
                      <a:pt x="607" y="36"/>
                      <a:pt x="607" y="36"/>
                      <a:pt x="607" y="36"/>
                    </a:cubicBezTo>
                    <a:cubicBezTo>
                      <a:pt x="607" y="36"/>
                      <a:pt x="607" y="36"/>
                      <a:pt x="607" y="36"/>
                    </a:cubicBezTo>
                    <a:cubicBezTo>
                      <a:pt x="602" y="34"/>
                      <a:pt x="602" y="34"/>
                      <a:pt x="602" y="34"/>
                    </a:cubicBezTo>
                    <a:cubicBezTo>
                      <a:pt x="601" y="34"/>
                      <a:pt x="601" y="34"/>
                      <a:pt x="601" y="34"/>
                    </a:cubicBezTo>
                    <a:cubicBezTo>
                      <a:pt x="596" y="32"/>
                      <a:pt x="596" y="32"/>
                      <a:pt x="596" y="32"/>
                    </a:cubicBezTo>
                    <a:cubicBezTo>
                      <a:pt x="595" y="32"/>
                      <a:pt x="595" y="32"/>
                      <a:pt x="595" y="32"/>
                    </a:cubicBezTo>
                    <a:cubicBezTo>
                      <a:pt x="587" y="29"/>
                      <a:pt x="580" y="27"/>
                      <a:pt x="572" y="25"/>
                    </a:cubicBezTo>
                    <a:cubicBezTo>
                      <a:pt x="571" y="25"/>
                      <a:pt x="571" y="25"/>
                      <a:pt x="571" y="25"/>
                    </a:cubicBezTo>
                    <a:cubicBezTo>
                      <a:pt x="566" y="23"/>
                      <a:pt x="566" y="23"/>
                      <a:pt x="566" y="23"/>
                    </a:cubicBezTo>
                    <a:cubicBezTo>
                      <a:pt x="565" y="23"/>
                      <a:pt x="565" y="23"/>
                      <a:pt x="565" y="23"/>
                    </a:cubicBezTo>
                    <a:cubicBezTo>
                      <a:pt x="560" y="22"/>
                      <a:pt x="560" y="22"/>
                      <a:pt x="560" y="22"/>
                    </a:cubicBezTo>
                    <a:cubicBezTo>
                      <a:pt x="559" y="21"/>
                      <a:pt x="559" y="21"/>
                      <a:pt x="559" y="21"/>
                    </a:cubicBezTo>
                    <a:cubicBezTo>
                      <a:pt x="555" y="20"/>
                      <a:pt x="555" y="20"/>
                      <a:pt x="555" y="20"/>
                    </a:cubicBezTo>
                    <a:cubicBezTo>
                      <a:pt x="553" y="20"/>
                      <a:pt x="553" y="20"/>
                      <a:pt x="553" y="20"/>
                    </a:cubicBezTo>
                    <a:cubicBezTo>
                      <a:pt x="549" y="18"/>
                      <a:pt x="549" y="18"/>
                      <a:pt x="549" y="18"/>
                    </a:cubicBezTo>
                    <a:cubicBezTo>
                      <a:pt x="548" y="18"/>
                      <a:pt x="548" y="18"/>
                      <a:pt x="548" y="18"/>
                    </a:cubicBezTo>
                    <a:cubicBezTo>
                      <a:pt x="542" y="17"/>
                      <a:pt x="542" y="17"/>
                      <a:pt x="542" y="17"/>
                    </a:cubicBezTo>
                    <a:cubicBezTo>
                      <a:pt x="542" y="17"/>
                      <a:pt x="542" y="17"/>
                      <a:pt x="542" y="17"/>
                    </a:cubicBezTo>
                    <a:cubicBezTo>
                      <a:pt x="536" y="15"/>
                      <a:pt x="536" y="15"/>
                      <a:pt x="536" y="15"/>
                    </a:cubicBezTo>
                    <a:cubicBezTo>
                      <a:pt x="536" y="15"/>
                      <a:pt x="536" y="15"/>
                      <a:pt x="536" y="15"/>
                    </a:cubicBezTo>
                    <a:cubicBezTo>
                      <a:pt x="530" y="14"/>
                      <a:pt x="524" y="12"/>
                      <a:pt x="518" y="11"/>
                    </a:cubicBezTo>
                    <a:cubicBezTo>
                      <a:pt x="517" y="11"/>
                      <a:pt x="517" y="11"/>
                      <a:pt x="517" y="11"/>
                    </a:cubicBezTo>
                    <a:cubicBezTo>
                      <a:pt x="512" y="10"/>
                      <a:pt x="512" y="10"/>
                      <a:pt x="512" y="10"/>
                    </a:cubicBezTo>
                    <a:cubicBezTo>
                      <a:pt x="511" y="9"/>
                      <a:pt x="511" y="9"/>
                      <a:pt x="511" y="9"/>
                    </a:cubicBezTo>
                    <a:cubicBezTo>
                      <a:pt x="506" y="8"/>
                      <a:pt x="506" y="8"/>
                      <a:pt x="506" y="8"/>
                    </a:cubicBezTo>
                    <a:cubicBezTo>
                      <a:pt x="505" y="8"/>
                      <a:pt x="505" y="8"/>
                      <a:pt x="505" y="8"/>
                    </a:cubicBezTo>
                    <a:cubicBezTo>
                      <a:pt x="501" y="7"/>
                      <a:pt x="501" y="7"/>
                      <a:pt x="501" y="7"/>
                    </a:cubicBezTo>
                    <a:cubicBezTo>
                      <a:pt x="499" y="7"/>
                      <a:pt x="499" y="7"/>
                      <a:pt x="499" y="7"/>
                    </a:cubicBezTo>
                    <a:cubicBezTo>
                      <a:pt x="495" y="6"/>
                      <a:pt x="495" y="6"/>
                      <a:pt x="495" y="6"/>
                    </a:cubicBezTo>
                    <a:cubicBezTo>
                      <a:pt x="493" y="6"/>
                      <a:pt x="493" y="6"/>
                      <a:pt x="493" y="6"/>
                    </a:cubicBezTo>
                    <a:cubicBezTo>
                      <a:pt x="489" y="5"/>
                      <a:pt x="489" y="5"/>
                      <a:pt x="489" y="5"/>
                    </a:cubicBezTo>
                    <a:cubicBezTo>
                      <a:pt x="487" y="4"/>
                      <a:pt x="487" y="4"/>
                      <a:pt x="487" y="4"/>
                    </a:cubicBezTo>
                    <a:cubicBezTo>
                      <a:pt x="482" y="4"/>
                      <a:pt x="482" y="4"/>
                      <a:pt x="482" y="4"/>
                    </a:cubicBezTo>
                    <a:cubicBezTo>
                      <a:pt x="481" y="3"/>
                      <a:pt x="481" y="3"/>
                      <a:pt x="481" y="3"/>
                    </a:cubicBezTo>
                    <a:cubicBezTo>
                      <a:pt x="475" y="2"/>
                      <a:pt x="475" y="2"/>
                      <a:pt x="475" y="2"/>
                    </a:cubicBezTo>
                    <a:cubicBezTo>
                      <a:pt x="474" y="2"/>
                      <a:pt x="474" y="2"/>
                      <a:pt x="474" y="2"/>
                    </a:cubicBezTo>
                    <a:cubicBezTo>
                      <a:pt x="462" y="1"/>
                      <a:pt x="450" y="1"/>
                      <a:pt x="438" y="1"/>
                    </a:cubicBezTo>
                    <a:cubicBezTo>
                      <a:pt x="432" y="0"/>
                      <a:pt x="426" y="0"/>
                      <a:pt x="420" y="0"/>
                    </a:cubicBezTo>
                    <a:cubicBezTo>
                      <a:pt x="283" y="0"/>
                      <a:pt x="155" y="38"/>
                      <a:pt x="71" y="118"/>
                    </a:cubicBezTo>
                  </a:path>
                </a:pathLst>
              </a:custGeom>
              <a:blipFill>
                <a:blip r:embed="rId9"/>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grpSp>
      </p:grpSp>
      <p:sp>
        <p:nvSpPr>
          <p:cNvPr id="39" name="Freeform 9"/>
          <p:cNvSpPr>
            <a:spLocks noSelect="1"/>
          </p:cNvSpPr>
          <p:nvPr userDrawn="1"/>
        </p:nvSpPr>
        <p:spPr bwMode="gray">
          <a:xfrm>
            <a:off x="977775" y="6256198"/>
            <a:ext cx="162962"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79"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10"/>
          <p:cNvSpPr>
            <a:spLocks noSelect="1"/>
          </p:cNvSpPr>
          <p:nvPr userDrawn="1"/>
        </p:nvSpPr>
        <p:spPr bwMode="gray">
          <a:xfrm>
            <a:off x="1166134" y="6256198"/>
            <a:ext cx="160846"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80"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924328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ijdelijke aanduiding voor dianummer 6"/>
          <p:cNvSpPr>
            <a:spLocks noGrp="1" noSelect="1"/>
          </p:cNvSpPr>
          <p:nvPr>
            <p:ph type="sldNum" sz="quarter" idx="11"/>
          </p:nvPr>
        </p:nvSpPr>
        <p:spPr bwMode="gray"/>
        <p:txBody>
          <a:bodyPr/>
          <a:lstStyle/>
          <a:p>
            <a:fld id="{1336C48C-F87C-4E4B-81EF-5027B17D1F61}" type="slidenum">
              <a:rPr lang="en-GB" noProof="1" smtClean="0"/>
              <a:pPr/>
              <a:t>‹#›</a:t>
            </a:fld>
            <a:endParaRPr lang="en-GB" noProof="1"/>
          </a:p>
        </p:txBody>
      </p:sp>
      <p:sp>
        <p:nvSpPr>
          <p:cNvPr id="5" name="Tijdelijke aanduiding voor tabel 4"/>
          <p:cNvSpPr>
            <a:spLocks noGrp="1" noSelect="1"/>
          </p:cNvSpPr>
          <p:nvPr>
            <p:ph type="tbl" sz="quarter" idx="12" hasCustomPrompt="1"/>
          </p:nvPr>
        </p:nvSpPr>
        <p:spPr bwMode="gray">
          <a:xfrm>
            <a:off x="445534" y="1497600"/>
            <a:ext cx="11304000" cy="4032000"/>
          </a:xfrm>
        </p:spPr>
        <p:txBody>
          <a:bodyPr/>
          <a:lstStyle>
            <a:lvl1pPr marL="0" indent="0">
              <a:buNone/>
              <a:defRPr/>
            </a:lvl1pPr>
          </a:lstStyle>
          <a:p>
            <a:r>
              <a:rPr lang="en-GB" dirty="0"/>
              <a:t>Table</a:t>
            </a:r>
          </a:p>
        </p:txBody>
      </p:sp>
      <p:sp>
        <p:nvSpPr>
          <p:cNvPr id="3" name="Titel 2"/>
          <p:cNvSpPr>
            <a:spLocks noGrp="1" noSelect="1"/>
          </p:cNvSpPr>
          <p:nvPr>
            <p:ph type="title" hasCustomPrompt="1"/>
          </p:nvPr>
        </p:nvSpPr>
        <p:spPr bwMode="gray"/>
        <p:txBody>
          <a:bodyPr/>
          <a:lstStyle>
            <a:lvl1pPr>
              <a:defRPr/>
            </a:lvl1pPr>
          </a:lstStyle>
          <a:p>
            <a:r>
              <a:rPr lang="en-GB" dirty="0"/>
              <a:t>Title</a:t>
            </a:r>
          </a:p>
        </p:txBody>
      </p:sp>
      <p:grpSp>
        <p:nvGrpSpPr>
          <p:cNvPr id="28" name="Group 4"/>
          <p:cNvGrpSpPr>
            <a:grpSpLocks noSelect="1" noChangeAspect="1"/>
          </p:cNvGrpSpPr>
          <p:nvPr userDrawn="1"/>
        </p:nvGrpSpPr>
        <p:grpSpPr bwMode="gray">
          <a:xfrm>
            <a:off x="380952" y="5843380"/>
            <a:ext cx="11424279" cy="12703"/>
            <a:chOff x="180" y="2760"/>
            <a:chExt cx="5398" cy="6"/>
          </a:xfrm>
        </p:grpSpPr>
        <p:sp>
          <p:nvSpPr>
            <p:cNvPr id="29" name="Freeform 6"/>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Rectangle 9"/>
            <p:cNvSpPr>
              <a:spLocks noSelect="1" noChangeArrowheads="1"/>
            </p:cNvSpPr>
            <p:nvPr/>
          </p:nvSpPr>
          <p:spPr bwMode="gray">
            <a:xfrm>
              <a:off x="180" y="2760"/>
              <a:ext cx="5398" cy="6"/>
            </a:xfrm>
            <a:prstGeom prst="rect">
              <a:avLst/>
            </a:prstGeom>
            <a:solidFill>
              <a:srgbClr val="EA650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10"/>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1" name="HR logo"/>
          <p:cNvGrpSpPr>
            <a:grpSpLocks noSelect="1"/>
          </p:cNvGrpSpPr>
          <p:nvPr userDrawn="1"/>
        </p:nvGrpSpPr>
        <p:grpSpPr bwMode="gray">
          <a:xfrm>
            <a:off x="374400" y="6076800"/>
            <a:ext cx="504000" cy="514800"/>
            <a:chOff x="0" y="0"/>
            <a:chExt cx="562610" cy="574675"/>
          </a:xfrm>
        </p:grpSpPr>
        <p:sp>
          <p:nvSpPr>
            <p:cNvPr id="22" name="Freeform 35"/>
            <p:cNvSpPr>
              <a:spLocks noSelect="1"/>
            </p:cNvSpPr>
            <p:nvPr userDrawn="1"/>
          </p:nvSpPr>
          <p:spPr bwMode="gray">
            <a:xfrm>
              <a:off x="0" y="0"/>
              <a:ext cx="562610" cy="574675"/>
            </a:xfrm>
            <a:custGeom>
              <a:avLst/>
              <a:gdLst>
                <a:gd name="T0" fmla="*/ 1771 w 1771"/>
                <a:gd name="T1" fmla="*/ 874 h 1807"/>
                <a:gd name="T2" fmla="*/ 1770 w 1771"/>
                <a:gd name="T3" fmla="*/ 851 h 1807"/>
                <a:gd name="T4" fmla="*/ 1768 w 1771"/>
                <a:gd name="T5" fmla="*/ 828 h 1807"/>
                <a:gd name="T6" fmla="*/ 1765 w 1771"/>
                <a:gd name="T7" fmla="*/ 799 h 1807"/>
                <a:gd name="T8" fmla="*/ 1762 w 1771"/>
                <a:gd name="T9" fmla="*/ 775 h 1807"/>
                <a:gd name="T10" fmla="*/ 1758 w 1771"/>
                <a:gd name="T11" fmla="*/ 748 h 1807"/>
                <a:gd name="T12" fmla="*/ 1739 w 1771"/>
                <a:gd name="T13" fmla="*/ 663 h 1807"/>
                <a:gd name="T14" fmla="*/ 1732 w 1771"/>
                <a:gd name="T15" fmla="*/ 642 h 1807"/>
                <a:gd name="T16" fmla="*/ 1726 w 1771"/>
                <a:gd name="T17" fmla="*/ 622 h 1807"/>
                <a:gd name="T18" fmla="*/ 1589 w 1771"/>
                <a:gd name="T19" fmla="*/ 360 h 1807"/>
                <a:gd name="T20" fmla="*/ 1559 w 1771"/>
                <a:gd name="T21" fmla="*/ 322 h 1807"/>
                <a:gd name="T22" fmla="*/ 1544 w 1771"/>
                <a:gd name="T23" fmla="*/ 304 h 1807"/>
                <a:gd name="T24" fmla="*/ 1511 w 1771"/>
                <a:gd name="T25" fmla="*/ 269 h 1807"/>
                <a:gd name="T26" fmla="*/ 1477 w 1771"/>
                <a:gd name="T27" fmla="*/ 236 h 1807"/>
                <a:gd name="T28" fmla="*/ 1449 w 1771"/>
                <a:gd name="T29" fmla="*/ 212 h 1807"/>
                <a:gd name="T30" fmla="*/ 1431 w 1771"/>
                <a:gd name="T31" fmla="*/ 197 h 1807"/>
                <a:gd name="T32" fmla="*/ 1402 w 1771"/>
                <a:gd name="T33" fmla="*/ 175 h 1807"/>
                <a:gd name="T34" fmla="*/ 1383 w 1771"/>
                <a:gd name="T35" fmla="*/ 162 h 1807"/>
                <a:gd name="T36" fmla="*/ 1353 w 1771"/>
                <a:gd name="T37" fmla="*/ 141 h 1807"/>
                <a:gd name="T38" fmla="*/ 1321 w 1771"/>
                <a:gd name="T39" fmla="*/ 122 h 1807"/>
                <a:gd name="T40" fmla="*/ 1301 w 1771"/>
                <a:gd name="T41" fmla="*/ 111 h 1807"/>
                <a:gd name="T42" fmla="*/ 1263 w 1771"/>
                <a:gd name="T43" fmla="*/ 91 h 1807"/>
                <a:gd name="T44" fmla="*/ 1241 w 1771"/>
                <a:gd name="T45" fmla="*/ 81 h 1807"/>
                <a:gd name="T46" fmla="*/ 1208 w 1771"/>
                <a:gd name="T47" fmla="*/ 66 h 1807"/>
                <a:gd name="T48" fmla="*/ 1162 w 1771"/>
                <a:gd name="T49" fmla="*/ 49 h 1807"/>
                <a:gd name="T50" fmla="*/ 1120 w 1771"/>
                <a:gd name="T51" fmla="*/ 36 h 1807"/>
                <a:gd name="T52" fmla="*/ 1097 w 1771"/>
                <a:gd name="T53" fmla="*/ 30 h 1807"/>
                <a:gd name="T54" fmla="*/ 1061 w 1771"/>
                <a:gd name="T55" fmla="*/ 21 h 1807"/>
                <a:gd name="T56" fmla="*/ 1037 w 1771"/>
                <a:gd name="T57" fmla="*/ 16 h 1807"/>
                <a:gd name="T58" fmla="*/ 175 w 1771"/>
                <a:gd name="T59" fmla="*/ 323 h 1807"/>
                <a:gd name="T60" fmla="*/ 1304 w 1771"/>
                <a:gd name="T61" fmla="*/ 402 h 1807"/>
                <a:gd name="T62" fmla="*/ 1372 w 1771"/>
                <a:gd name="T63" fmla="*/ 1125 h 1807"/>
                <a:gd name="T64" fmla="*/ 590 w 1771"/>
                <a:gd name="T65" fmla="*/ 1394 h 1807"/>
                <a:gd name="T66" fmla="*/ 403 w 1771"/>
                <a:gd name="T67" fmla="*/ 1396 h 1807"/>
                <a:gd name="T68" fmla="*/ 400 w 1771"/>
                <a:gd name="T69" fmla="*/ 1396 h 1807"/>
                <a:gd name="T70" fmla="*/ 381 w 1771"/>
                <a:gd name="T71" fmla="*/ 1380 h 1807"/>
                <a:gd name="T72" fmla="*/ 380 w 1771"/>
                <a:gd name="T73" fmla="*/ 1371 h 1807"/>
                <a:gd name="T74" fmla="*/ 510 w 1771"/>
                <a:gd name="T75" fmla="*/ 732 h 1807"/>
                <a:gd name="T76" fmla="*/ 519 w 1771"/>
                <a:gd name="T77" fmla="*/ 716 h 1807"/>
                <a:gd name="T78" fmla="*/ 786 w 1771"/>
                <a:gd name="T79" fmla="*/ 705 h 1807"/>
                <a:gd name="T80" fmla="*/ 0 w 1771"/>
                <a:gd name="T81" fmla="*/ 1037 h 1807"/>
                <a:gd name="T82" fmla="*/ 1292 w 1771"/>
                <a:gd name="T83" fmla="*/ 1701 h 1807"/>
                <a:gd name="T84" fmla="*/ 1313 w 1771"/>
                <a:gd name="T85" fmla="*/ 1689 h 1807"/>
                <a:gd name="T86" fmla="*/ 1333 w 1771"/>
                <a:gd name="T87" fmla="*/ 1677 h 1807"/>
                <a:gd name="T88" fmla="*/ 1354 w 1771"/>
                <a:gd name="T89" fmla="*/ 1665 h 1807"/>
                <a:gd name="T90" fmla="*/ 1374 w 1771"/>
                <a:gd name="T91" fmla="*/ 1651 h 1807"/>
                <a:gd name="T92" fmla="*/ 1394 w 1771"/>
                <a:gd name="T93" fmla="*/ 1638 h 1807"/>
                <a:gd name="T94" fmla="*/ 1418 w 1771"/>
                <a:gd name="T95" fmla="*/ 1620 h 1807"/>
                <a:gd name="T96" fmla="*/ 1441 w 1771"/>
                <a:gd name="T97" fmla="*/ 1601 h 1807"/>
                <a:gd name="T98" fmla="*/ 1504 w 1771"/>
                <a:gd name="T99" fmla="*/ 1545 h 1807"/>
                <a:gd name="T100" fmla="*/ 1520 w 1771"/>
                <a:gd name="T101" fmla="*/ 1528 h 1807"/>
                <a:gd name="T102" fmla="*/ 1538 w 1771"/>
                <a:gd name="T103" fmla="*/ 1509 h 1807"/>
                <a:gd name="T104" fmla="*/ 1759 w 1771"/>
                <a:gd name="T105" fmla="*/ 1052 h 1807"/>
                <a:gd name="T106" fmla="*/ 1762 w 1771"/>
                <a:gd name="T107" fmla="*/ 1029 h 1807"/>
                <a:gd name="T108" fmla="*/ 1765 w 1771"/>
                <a:gd name="T109" fmla="*/ 1005 h 1807"/>
                <a:gd name="T110" fmla="*/ 1767 w 1771"/>
                <a:gd name="T111" fmla="*/ 986 h 1807"/>
                <a:gd name="T112" fmla="*/ 1769 w 1771"/>
                <a:gd name="T113" fmla="*/ 966 h 1807"/>
                <a:gd name="T114" fmla="*/ 1770 w 1771"/>
                <a:gd name="T115" fmla="*/ 947 h 1807"/>
                <a:gd name="T116" fmla="*/ 1771 w 1771"/>
                <a:gd name="T117" fmla="*/ 928 h 1807"/>
                <a:gd name="T118" fmla="*/ 1771 w 1771"/>
                <a:gd name="T119" fmla="*/ 908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1" h="1807">
                  <a:moveTo>
                    <a:pt x="1771" y="893"/>
                  </a:moveTo>
                  <a:cubicBezTo>
                    <a:pt x="1771" y="892"/>
                    <a:pt x="1771" y="892"/>
                    <a:pt x="1771" y="892"/>
                  </a:cubicBezTo>
                  <a:cubicBezTo>
                    <a:pt x="1771" y="887"/>
                    <a:pt x="1771" y="887"/>
                    <a:pt x="1771" y="887"/>
                  </a:cubicBezTo>
                  <a:cubicBezTo>
                    <a:pt x="1771" y="885"/>
                    <a:pt x="1771" y="885"/>
                    <a:pt x="1771" y="885"/>
                  </a:cubicBezTo>
                  <a:cubicBezTo>
                    <a:pt x="1771" y="881"/>
                    <a:pt x="1771" y="881"/>
                    <a:pt x="1771" y="881"/>
                  </a:cubicBezTo>
                  <a:cubicBezTo>
                    <a:pt x="1771" y="880"/>
                    <a:pt x="1771" y="880"/>
                    <a:pt x="1771" y="880"/>
                  </a:cubicBezTo>
                  <a:cubicBezTo>
                    <a:pt x="1771" y="875"/>
                    <a:pt x="1771" y="875"/>
                    <a:pt x="1771" y="875"/>
                  </a:cubicBezTo>
                  <a:cubicBezTo>
                    <a:pt x="1771" y="874"/>
                    <a:pt x="1771" y="874"/>
                    <a:pt x="1771" y="874"/>
                  </a:cubicBezTo>
                  <a:cubicBezTo>
                    <a:pt x="1771" y="870"/>
                    <a:pt x="1771" y="870"/>
                    <a:pt x="1771" y="870"/>
                  </a:cubicBezTo>
                  <a:cubicBezTo>
                    <a:pt x="1770" y="868"/>
                    <a:pt x="1770" y="868"/>
                    <a:pt x="1770" y="868"/>
                  </a:cubicBezTo>
                  <a:cubicBezTo>
                    <a:pt x="1770" y="864"/>
                    <a:pt x="1770" y="864"/>
                    <a:pt x="1770" y="864"/>
                  </a:cubicBezTo>
                  <a:cubicBezTo>
                    <a:pt x="1770" y="862"/>
                    <a:pt x="1770" y="862"/>
                    <a:pt x="1770" y="862"/>
                  </a:cubicBezTo>
                  <a:cubicBezTo>
                    <a:pt x="1770" y="859"/>
                    <a:pt x="1770" y="859"/>
                    <a:pt x="1770" y="859"/>
                  </a:cubicBezTo>
                  <a:cubicBezTo>
                    <a:pt x="1770" y="857"/>
                    <a:pt x="1770" y="857"/>
                    <a:pt x="1770" y="857"/>
                  </a:cubicBezTo>
                  <a:cubicBezTo>
                    <a:pt x="1770" y="852"/>
                    <a:pt x="1770" y="852"/>
                    <a:pt x="1770" y="852"/>
                  </a:cubicBezTo>
                  <a:cubicBezTo>
                    <a:pt x="1770" y="851"/>
                    <a:pt x="1770" y="851"/>
                    <a:pt x="1770" y="851"/>
                  </a:cubicBezTo>
                  <a:cubicBezTo>
                    <a:pt x="1769" y="847"/>
                    <a:pt x="1769" y="847"/>
                    <a:pt x="1769" y="847"/>
                  </a:cubicBezTo>
                  <a:cubicBezTo>
                    <a:pt x="1769" y="845"/>
                    <a:pt x="1769" y="845"/>
                    <a:pt x="1769" y="845"/>
                  </a:cubicBezTo>
                  <a:cubicBezTo>
                    <a:pt x="1769" y="841"/>
                    <a:pt x="1769" y="841"/>
                    <a:pt x="1769" y="841"/>
                  </a:cubicBezTo>
                  <a:cubicBezTo>
                    <a:pt x="1769" y="839"/>
                    <a:pt x="1769" y="839"/>
                    <a:pt x="1769" y="839"/>
                  </a:cubicBezTo>
                  <a:cubicBezTo>
                    <a:pt x="1769" y="836"/>
                    <a:pt x="1769" y="836"/>
                    <a:pt x="1769" y="836"/>
                  </a:cubicBezTo>
                  <a:cubicBezTo>
                    <a:pt x="1768" y="834"/>
                    <a:pt x="1768" y="834"/>
                    <a:pt x="1768" y="834"/>
                  </a:cubicBezTo>
                  <a:cubicBezTo>
                    <a:pt x="1768" y="830"/>
                    <a:pt x="1768" y="830"/>
                    <a:pt x="1768" y="830"/>
                  </a:cubicBezTo>
                  <a:cubicBezTo>
                    <a:pt x="1768" y="828"/>
                    <a:pt x="1768" y="828"/>
                    <a:pt x="1768" y="828"/>
                  </a:cubicBezTo>
                  <a:cubicBezTo>
                    <a:pt x="1768" y="824"/>
                    <a:pt x="1768" y="824"/>
                    <a:pt x="1768" y="824"/>
                  </a:cubicBezTo>
                  <a:cubicBezTo>
                    <a:pt x="1768" y="822"/>
                    <a:pt x="1768" y="822"/>
                    <a:pt x="1768" y="822"/>
                  </a:cubicBezTo>
                  <a:cubicBezTo>
                    <a:pt x="1767" y="819"/>
                    <a:pt x="1767" y="819"/>
                    <a:pt x="1767" y="819"/>
                  </a:cubicBezTo>
                  <a:cubicBezTo>
                    <a:pt x="1767" y="816"/>
                    <a:pt x="1767" y="816"/>
                    <a:pt x="1767" y="816"/>
                  </a:cubicBezTo>
                  <a:cubicBezTo>
                    <a:pt x="1767" y="813"/>
                    <a:pt x="1767" y="813"/>
                    <a:pt x="1767" y="813"/>
                  </a:cubicBezTo>
                  <a:cubicBezTo>
                    <a:pt x="1766" y="810"/>
                    <a:pt x="1766" y="810"/>
                    <a:pt x="1766" y="810"/>
                  </a:cubicBezTo>
                  <a:cubicBezTo>
                    <a:pt x="1766" y="808"/>
                    <a:pt x="1766" y="808"/>
                    <a:pt x="1766" y="808"/>
                  </a:cubicBezTo>
                  <a:cubicBezTo>
                    <a:pt x="1765" y="799"/>
                    <a:pt x="1765" y="799"/>
                    <a:pt x="1765" y="799"/>
                  </a:cubicBezTo>
                  <a:cubicBezTo>
                    <a:pt x="1765" y="797"/>
                    <a:pt x="1765" y="797"/>
                    <a:pt x="1765" y="797"/>
                  </a:cubicBezTo>
                  <a:cubicBezTo>
                    <a:pt x="1765" y="794"/>
                    <a:pt x="1765" y="794"/>
                    <a:pt x="1765" y="794"/>
                  </a:cubicBezTo>
                  <a:cubicBezTo>
                    <a:pt x="1764" y="793"/>
                    <a:pt x="1764" y="793"/>
                    <a:pt x="1764" y="793"/>
                  </a:cubicBezTo>
                  <a:cubicBezTo>
                    <a:pt x="1764" y="787"/>
                    <a:pt x="1764" y="787"/>
                    <a:pt x="1764" y="787"/>
                  </a:cubicBezTo>
                  <a:cubicBezTo>
                    <a:pt x="1763" y="786"/>
                    <a:pt x="1763" y="786"/>
                    <a:pt x="1763" y="786"/>
                  </a:cubicBezTo>
                  <a:cubicBezTo>
                    <a:pt x="1763" y="783"/>
                    <a:pt x="1763" y="783"/>
                    <a:pt x="1763" y="783"/>
                  </a:cubicBezTo>
                  <a:cubicBezTo>
                    <a:pt x="1763" y="782"/>
                    <a:pt x="1763" y="782"/>
                    <a:pt x="1763" y="782"/>
                  </a:cubicBezTo>
                  <a:cubicBezTo>
                    <a:pt x="1762" y="775"/>
                    <a:pt x="1762" y="775"/>
                    <a:pt x="1762" y="775"/>
                  </a:cubicBezTo>
                  <a:cubicBezTo>
                    <a:pt x="1762" y="774"/>
                    <a:pt x="1762" y="774"/>
                    <a:pt x="1762" y="774"/>
                  </a:cubicBezTo>
                  <a:cubicBezTo>
                    <a:pt x="1761" y="771"/>
                    <a:pt x="1761" y="771"/>
                    <a:pt x="1761" y="771"/>
                  </a:cubicBezTo>
                  <a:cubicBezTo>
                    <a:pt x="1761" y="770"/>
                    <a:pt x="1761" y="770"/>
                    <a:pt x="1761" y="770"/>
                  </a:cubicBezTo>
                  <a:cubicBezTo>
                    <a:pt x="1760" y="763"/>
                    <a:pt x="1760" y="763"/>
                    <a:pt x="1760" y="763"/>
                  </a:cubicBezTo>
                  <a:cubicBezTo>
                    <a:pt x="1760" y="763"/>
                    <a:pt x="1760" y="763"/>
                    <a:pt x="1760" y="763"/>
                  </a:cubicBezTo>
                  <a:cubicBezTo>
                    <a:pt x="1760" y="760"/>
                    <a:pt x="1760" y="760"/>
                    <a:pt x="1760" y="760"/>
                  </a:cubicBezTo>
                  <a:cubicBezTo>
                    <a:pt x="1760" y="759"/>
                    <a:pt x="1760" y="759"/>
                    <a:pt x="1760" y="759"/>
                  </a:cubicBezTo>
                  <a:cubicBezTo>
                    <a:pt x="1758" y="748"/>
                    <a:pt x="1758" y="748"/>
                    <a:pt x="1758" y="748"/>
                  </a:cubicBezTo>
                  <a:cubicBezTo>
                    <a:pt x="1758" y="748"/>
                    <a:pt x="1758" y="748"/>
                    <a:pt x="1758" y="748"/>
                  </a:cubicBezTo>
                  <a:cubicBezTo>
                    <a:pt x="1754" y="728"/>
                    <a:pt x="1750" y="708"/>
                    <a:pt x="1745" y="688"/>
                  </a:cubicBezTo>
                  <a:cubicBezTo>
                    <a:pt x="1745" y="688"/>
                    <a:pt x="1745" y="688"/>
                    <a:pt x="1745" y="688"/>
                  </a:cubicBezTo>
                  <a:cubicBezTo>
                    <a:pt x="1743" y="677"/>
                    <a:pt x="1743" y="677"/>
                    <a:pt x="1743" y="677"/>
                  </a:cubicBezTo>
                  <a:cubicBezTo>
                    <a:pt x="1742" y="677"/>
                    <a:pt x="1742" y="677"/>
                    <a:pt x="1742" y="677"/>
                  </a:cubicBezTo>
                  <a:cubicBezTo>
                    <a:pt x="1740" y="667"/>
                    <a:pt x="1740" y="667"/>
                    <a:pt x="1740" y="667"/>
                  </a:cubicBezTo>
                  <a:cubicBezTo>
                    <a:pt x="1739" y="665"/>
                    <a:pt x="1739" y="665"/>
                    <a:pt x="1739" y="665"/>
                  </a:cubicBezTo>
                  <a:cubicBezTo>
                    <a:pt x="1739" y="663"/>
                    <a:pt x="1739" y="663"/>
                    <a:pt x="1739" y="663"/>
                  </a:cubicBezTo>
                  <a:cubicBezTo>
                    <a:pt x="1738" y="661"/>
                    <a:pt x="1738" y="661"/>
                    <a:pt x="1738" y="661"/>
                  </a:cubicBezTo>
                  <a:cubicBezTo>
                    <a:pt x="1737" y="657"/>
                    <a:pt x="1737" y="657"/>
                    <a:pt x="1737" y="657"/>
                  </a:cubicBezTo>
                  <a:cubicBezTo>
                    <a:pt x="1736" y="654"/>
                    <a:pt x="1736" y="654"/>
                    <a:pt x="1736" y="654"/>
                  </a:cubicBezTo>
                  <a:cubicBezTo>
                    <a:pt x="1736" y="652"/>
                    <a:pt x="1736" y="652"/>
                    <a:pt x="1736" y="652"/>
                  </a:cubicBezTo>
                  <a:cubicBezTo>
                    <a:pt x="1735" y="650"/>
                    <a:pt x="1735" y="650"/>
                    <a:pt x="1735" y="650"/>
                  </a:cubicBezTo>
                  <a:cubicBezTo>
                    <a:pt x="1734" y="646"/>
                    <a:pt x="1734" y="646"/>
                    <a:pt x="1734" y="646"/>
                  </a:cubicBezTo>
                  <a:cubicBezTo>
                    <a:pt x="1733" y="643"/>
                    <a:pt x="1733" y="643"/>
                    <a:pt x="1733" y="643"/>
                  </a:cubicBezTo>
                  <a:cubicBezTo>
                    <a:pt x="1732" y="642"/>
                    <a:pt x="1732" y="642"/>
                    <a:pt x="1732" y="642"/>
                  </a:cubicBezTo>
                  <a:cubicBezTo>
                    <a:pt x="1732" y="638"/>
                    <a:pt x="1732" y="638"/>
                    <a:pt x="1732" y="638"/>
                  </a:cubicBezTo>
                  <a:cubicBezTo>
                    <a:pt x="1731" y="637"/>
                    <a:pt x="1731" y="637"/>
                    <a:pt x="1731" y="637"/>
                  </a:cubicBezTo>
                  <a:cubicBezTo>
                    <a:pt x="1730" y="633"/>
                    <a:pt x="1730" y="633"/>
                    <a:pt x="1730" y="633"/>
                  </a:cubicBezTo>
                  <a:cubicBezTo>
                    <a:pt x="1729" y="631"/>
                    <a:pt x="1729" y="631"/>
                    <a:pt x="1729" y="631"/>
                  </a:cubicBezTo>
                  <a:cubicBezTo>
                    <a:pt x="1728" y="627"/>
                    <a:pt x="1728" y="627"/>
                    <a:pt x="1728" y="627"/>
                  </a:cubicBezTo>
                  <a:cubicBezTo>
                    <a:pt x="1728" y="627"/>
                    <a:pt x="1728" y="627"/>
                    <a:pt x="1728" y="627"/>
                  </a:cubicBezTo>
                  <a:cubicBezTo>
                    <a:pt x="1726" y="622"/>
                    <a:pt x="1726" y="622"/>
                    <a:pt x="1726" y="622"/>
                  </a:cubicBezTo>
                  <a:cubicBezTo>
                    <a:pt x="1726" y="622"/>
                    <a:pt x="1726" y="622"/>
                    <a:pt x="1726" y="622"/>
                  </a:cubicBezTo>
                  <a:cubicBezTo>
                    <a:pt x="1719" y="599"/>
                    <a:pt x="1710" y="577"/>
                    <a:pt x="1701" y="555"/>
                  </a:cubicBezTo>
                  <a:cubicBezTo>
                    <a:pt x="1696" y="543"/>
                    <a:pt x="1691" y="530"/>
                    <a:pt x="1685" y="518"/>
                  </a:cubicBezTo>
                  <a:cubicBezTo>
                    <a:pt x="1672" y="491"/>
                    <a:pt x="1658" y="465"/>
                    <a:pt x="1643" y="440"/>
                  </a:cubicBezTo>
                  <a:cubicBezTo>
                    <a:pt x="1640" y="435"/>
                    <a:pt x="1640" y="435"/>
                    <a:pt x="1640" y="435"/>
                  </a:cubicBezTo>
                  <a:cubicBezTo>
                    <a:pt x="1640" y="434"/>
                    <a:pt x="1640" y="434"/>
                    <a:pt x="1640" y="434"/>
                  </a:cubicBezTo>
                  <a:cubicBezTo>
                    <a:pt x="1625" y="410"/>
                    <a:pt x="1609" y="387"/>
                    <a:pt x="1593" y="365"/>
                  </a:cubicBezTo>
                  <a:cubicBezTo>
                    <a:pt x="1593" y="364"/>
                    <a:pt x="1593" y="364"/>
                    <a:pt x="1593" y="364"/>
                  </a:cubicBezTo>
                  <a:cubicBezTo>
                    <a:pt x="1589" y="360"/>
                    <a:pt x="1589" y="360"/>
                    <a:pt x="1589" y="360"/>
                  </a:cubicBezTo>
                  <a:cubicBezTo>
                    <a:pt x="1589" y="359"/>
                    <a:pt x="1589" y="359"/>
                    <a:pt x="1589" y="359"/>
                  </a:cubicBezTo>
                  <a:cubicBezTo>
                    <a:pt x="1586" y="355"/>
                    <a:pt x="1586" y="355"/>
                    <a:pt x="1586" y="355"/>
                  </a:cubicBezTo>
                  <a:cubicBezTo>
                    <a:pt x="1585" y="355"/>
                    <a:pt x="1585" y="355"/>
                    <a:pt x="1585" y="355"/>
                  </a:cubicBezTo>
                  <a:cubicBezTo>
                    <a:pt x="1582" y="351"/>
                    <a:pt x="1582" y="351"/>
                    <a:pt x="1582" y="351"/>
                  </a:cubicBezTo>
                  <a:cubicBezTo>
                    <a:pt x="1582" y="350"/>
                    <a:pt x="1582" y="350"/>
                    <a:pt x="1582" y="350"/>
                  </a:cubicBezTo>
                  <a:cubicBezTo>
                    <a:pt x="1578" y="346"/>
                    <a:pt x="1578" y="346"/>
                    <a:pt x="1578" y="346"/>
                  </a:cubicBezTo>
                  <a:cubicBezTo>
                    <a:pt x="1578" y="345"/>
                    <a:pt x="1578" y="345"/>
                    <a:pt x="1578" y="345"/>
                  </a:cubicBezTo>
                  <a:cubicBezTo>
                    <a:pt x="1572" y="338"/>
                    <a:pt x="1566" y="330"/>
                    <a:pt x="1559" y="322"/>
                  </a:cubicBezTo>
                  <a:cubicBezTo>
                    <a:pt x="1559" y="322"/>
                    <a:pt x="1559" y="322"/>
                    <a:pt x="1559" y="322"/>
                  </a:cubicBezTo>
                  <a:cubicBezTo>
                    <a:pt x="1555" y="318"/>
                    <a:pt x="1555" y="318"/>
                    <a:pt x="1555" y="318"/>
                  </a:cubicBezTo>
                  <a:cubicBezTo>
                    <a:pt x="1555" y="317"/>
                    <a:pt x="1555" y="317"/>
                    <a:pt x="1555" y="317"/>
                  </a:cubicBezTo>
                  <a:cubicBezTo>
                    <a:pt x="1552" y="313"/>
                    <a:pt x="1552" y="313"/>
                    <a:pt x="1552" y="313"/>
                  </a:cubicBezTo>
                  <a:cubicBezTo>
                    <a:pt x="1551" y="313"/>
                    <a:pt x="1551" y="313"/>
                    <a:pt x="1551" y="313"/>
                  </a:cubicBezTo>
                  <a:cubicBezTo>
                    <a:pt x="1548" y="309"/>
                    <a:pt x="1548" y="309"/>
                    <a:pt x="1548" y="309"/>
                  </a:cubicBezTo>
                  <a:cubicBezTo>
                    <a:pt x="1547" y="308"/>
                    <a:pt x="1547" y="308"/>
                    <a:pt x="1547" y="308"/>
                  </a:cubicBezTo>
                  <a:cubicBezTo>
                    <a:pt x="1544" y="304"/>
                    <a:pt x="1544" y="304"/>
                    <a:pt x="1544" y="304"/>
                  </a:cubicBezTo>
                  <a:cubicBezTo>
                    <a:pt x="1543" y="304"/>
                    <a:pt x="1543" y="304"/>
                    <a:pt x="1543" y="304"/>
                  </a:cubicBezTo>
                  <a:cubicBezTo>
                    <a:pt x="1537" y="297"/>
                    <a:pt x="1530" y="289"/>
                    <a:pt x="1523" y="282"/>
                  </a:cubicBezTo>
                  <a:cubicBezTo>
                    <a:pt x="1523" y="282"/>
                    <a:pt x="1523" y="282"/>
                    <a:pt x="1523" y="282"/>
                  </a:cubicBezTo>
                  <a:cubicBezTo>
                    <a:pt x="1519" y="278"/>
                    <a:pt x="1519" y="278"/>
                    <a:pt x="1519" y="278"/>
                  </a:cubicBezTo>
                  <a:cubicBezTo>
                    <a:pt x="1519" y="277"/>
                    <a:pt x="1519" y="277"/>
                    <a:pt x="1519" y="277"/>
                  </a:cubicBezTo>
                  <a:cubicBezTo>
                    <a:pt x="1515" y="274"/>
                    <a:pt x="1515" y="274"/>
                    <a:pt x="1515" y="274"/>
                  </a:cubicBezTo>
                  <a:cubicBezTo>
                    <a:pt x="1515" y="273"/>
                    <a:pt x="1515" y="273"/>
                    <a:pt x="1515" y="273"/>
                  </a:cubicBezTo>
                  <a:cubicBezTo>
                    <a:pt x="1511" y="269"/>
                    <a:pt x="1511" y="269"/>
                    <a:pt x="1511" y="269"/>
                  </a:cubicBezTo>
                  <a:cubicBezTo>
                    <a:pt x="1510" y="269"/>
                    <a:pt x="1510" y="269"/>
                    <a:pt x="1510" y="269"/>
                  </a:cubicBezTo>
                  <a:cubicBezTo>
                    <a:pt x="1507" y="265"/>
                    <a:pt x="1507" y="265"/>
                    <a:pt x="1507" y="265"/>
                  </a:cubicBezTo>
                  <a:cubicBezTo>
                    <a:pt x="1506" y="265"/>
                    <a:pt x="1506" y="265"/>
                    <a:pt x="1506" y="265"/>
                  </a:cubicBezTo>
                  <a:cubicBezTo>
                    <a:pt x="1499" y="258"/>
                    <a:pt x="1492" y="251"/>
                    <a:pt x="1485" y="244"/>
                  </a:cubicBezTo>
                  <a:cubicBezTo>
                    <a:pt x="1485" y="244"/>
                    <a:pt x="1485" y="244"/>
                    <a:pt x="1485" y="244"/>
                  </a:cubicBezTo>
                  <a:cubicBezTo>
                    <a:pt x="1481" y="240"/>
                    <a:pt x="1481" y="240"/>
                    <a:pt x="1481" y="240"/>
                  </a:cubicBezTo>
                  <a:cubicBezTo>
                    <a:pt x="1480" y="239"/>
                    <a:pt x="1480" y="239"/>
                    <a:pt x="1480" y="239"/>
                  </a:cubicBezTo>
                  <a:cubicBezTo>
                    <a:pt x="1477" y="236"/>
                    <a:pt x="1477" y="236"/>
                    <a:pt x="1477" y="236"/>
                  </a:cubicBezTo>
                  <a:cubicBezTo>
                    <a:pt x="1476" y="235"/>
                    <a:pt x="1476" y="235"/>
                    <a:pt x="1476" y="235"/>
                  </a:cubicBezTo>
                  <a:cubicBezTo>
                    <a:pt x="1472" y="232"/>
                    <a:pt x="1472" y="232"/>
                    <a:pt x="1472" y="232"/>
                  </a:cubicBezTo>
                  <a:cubicBezTo>
                    <a:pt x="1471" y="232"/>
                    <a:pt x="1471" y="232"/>
                    <a:pt x="1471" y="232"/>
                  </a:cubicBezTo>
                  <a:cubicBezTo>
                    <a:pt x="1468" y="228"/>
                    <a:pt x="1468" y="228"/>
                    <a:pt x="1468" y="228"/>
                  </a:cubicBezTo>
                  <a:cubicBezTo>
                    <a:pt x="1467" y="228"/>
                    <a:pt x="1467" y="228"/>
                    <a:pt x="1467" y="228"/>
                  </a:cubicBezTo>
                  <a:cubicBezTo>
                    <a:pt x="1463" y="224"/>
                    <a:pt x="1463" y="224"/>
                    <a:pt x="1463" y="224"/>
                  </a:cubicBezTo>
                  <a:cubicBezTo>
                    <a:pt x="1463" y="224"/>
                    <a:pt x="1463" y="224"/>
                    <a:pt x="1463" y="224"/>
                  </a:cubicBezTo>
                  <a:cubicBezTo>
                    <a:pt x="1449" y="212"/>
                    <a:pt x="1449" y="212"/>
                    <a:pt x="1449" y="212"/>
                  </a:cubicBezTo>
                  <a:cubicBezTo>
                    <a:pt x="1449" y="212"/>
                    <a:pt x="1449" y="212"/>
                    <a:pt x="1449" y="212"/>
                  </a:cubicBezTo>
                  <a:cubicBezTo>
                    <a:pt x="1445" y="209"/>
                    <a:pt x="1445" y="209"/>
                    <a:pt x="1445" y="209"/>
                  </a:cubicBezTo>
                  <a:cubicBezTo>
                    <a:pt x="1444" y="208"/>
                    <a:pt x="1444" y="208"/>
                    <a:pt x="1444" y="208"/>
                  </a:cubicBezTo>
                  <a:cubicBezTo>
                    <a:pt x="1440" y="205"/>
                    <a:pt x="1440" y="205"/>
                    <a:pt x="1440" y="205"/>
                  </a:cubicBezTo>
                  <a:cubicBezTo>
                    <a:pt x="1439" y="204"/>
                    <a:pt x="1439" y="204"/>
                    <a:pt x="1439" y="204"/>
                  </a:cubicBezTo>
                  <a:cubicBezTo>
                    <a:pt x="1436" y="201"/>
                    <a:pt x="1436" y="201"/>
                    <a:pt x="1436" y="201"/>
                  </a:cubicBezTo>
                  <a:cubicBezTo>
                    <a:pt x="1435" y="200"/>
                    <a:pt x="1435" y="200"/>
                    <a:pt x="1435" y="200"/>
                  </a:cubicBezTo>
                  <a:cubicBezTo>
                    <a:pt x="1431" y="197"/>
                    <a:pt x="1431" y="197"/>
                    <a:pt x="1431" y="197"/>
                  </a:cubicBezTo>
                  <a:cubicBezTo>
                    <a:pt x="1430" y="197"/>
                    <a:pt x="1430" y="197"/>
                    <a:pt x="1430" y="197"/>
                  </a:cubicBezTo>
                  <a:cubicBezTo>
                    <a:pt x="1426" y="194"/>
                    <a:pt x="1426" y="194"/>
                    <a:pt x="1426" y="194"/>
                  </a:cubicBezTo>
                  <a:cubicBezTo>
                    <a:pt x="1425" y="193"/>
                    <a:pt x="1425" y="193"/>
                    <a:pt x="1425" y="193"/>
                  </a:cubicBezTo>
                  <a:cubicBezTo>
                    <a:pt x="1421" y="190"/>
                    <a:pt x="1421" y="190"/>
                    <a:pt x="1421" y="190"/>
                  </a:cubicBezTo>
                  <a:cubicBezTo>
                    <a:pt x="1421" y="189"/>
                    <a:pt x="1421" y="189"/>
                    <a:pt x="1421" y="189"/>
                  </a:cubicBezTo>
                  <a:cubicBezTo>
                    <a:pt x="1407" y="179"/>
                    <a:pt x="1407" y="179"/>
                    <a:pt x="1407" y="179"/>
                  </a:cubicBezTo>
                  <a:cubicBezTo>
                    <a:pt x="1406" y="178"/>
                    <a:pt x="1406" y="178"/>
                    <a:pt x="1406" y="178"/>
                  </a:cubicBezTo>
                  <a:cubicBezTo>
                    <a:pt x="1402" y="175"/>
                    <a:pt x="1402" y="175"/>
                    <a:pt x="1402" y="175"/>
                  </a:cubicBezTo>
                  <a:cubicBezTo>
                    <a:pt x="1401" y="174"/>
                    <a:pt x="1401" y="174"/>
                    <a:pt x="1401" y="174"/>
                  </a:cubicBezTo>
                  <a:cubicBezTo>
                    <a:pt x="1398" y="172"/>
                    <a:pt x="1398" y="172"/>
                    <a:pt x="1398" y="172"/>
                  </a:cubicBezTo>
                  <a:cubicBezTo>
                    <a:pt x="1396" y="171"/>
                    <a:pt x="1396" y="171"/>
                    <a:pt x="1396" y="171"/>
                  </a:cubicBezTo>
                  <a:cubicBezTo>
                    <a:pt x="1393" y="169"/>
                    <a:pt x="1393" y="169"/>
                    <a:pt x="1393" y="169"/>
                  </a:cubicBezTo>
                  <a:cubicBezTo>
                    <a:pt x="1391" y="167"/>
                    <a:pt x="1391" y="167"/>
                    <a:pt x="1391" y="167"/>
                  </a:cubicBezTo>
                  <a:cubicBezTo>
                    <a:pt x="1388" y="165"/>
                    <a:pt x="1388" y="165"/>
                    <a:pt x="1388" y="165"/>
                  </a:cubicBezTo>
                  <a:cubicBezTo>
                    <a:pt x="1387" y="164"/>
                    <a:pt x="1387" y="164"/>
                    <a:pt x="1387" y="164"/>
                  </a:cubicBezTo>
                  <a:cubicBezTo>
                    <a:pt x="1383" y="162"/>
                    <a:pt x="1383" y="162"/>
                    <a:pt x="1383" y="162"/>
                  </a:cubicBezTo>
                  <a:cubicBezTo>
                    <a:pt x="1382" y="161"/>
                    <a:pt x="1382" y="161"/>
                    <a:pt x="1382" y="161"/>
                  </a:cubicBezTo>
                  <a:cubicBezTo>
                    <a:pt x="1378" y="158"/>
                    <a:pt x="1378" y="158"/>
                    <a:pt x="1378" y="158"/>
                  </a:cubicBezTo>
                  <a:cubicBezTo>
                    <a:pt x="1377" y="158"/>
                    <a:pt x="1377" y="158"/>
                    <a:pt x="1377" y="158"/>
                  </a:cubicBezTo>
                  <a:cubicBezTo>
                    <a:pt x="1363" y="148"/>
                    <a:pt x="1363" y="148"/>
                    <a:pt x="1363" y="148"/>
                  </a:cubicBezTo>
                  <a:cubicBezTo>
                    <a:pt x="1362" y="147"/>
                    <a:pt x="1362" y="147"/>
                    <a:pt x="1362" y="147"/>
                  </a:cubicBezTo>
                  <a:cubicBezTo>
                    <a:pt x="1358" y="145"/>
                    <a:pt x="1358" y="145"/>
                    <a:pt x="1358" y="145"/>
                  </a:cubicBezTo>
                  <a:cubicBezTo>
                    <a:pt x="1356" y="144"/>
                    <a:pt x="1356" y="144"/>
                    <a:pt x="1356" y="144"/>
                  </a:cubicBezTo>
                  <a:cubicBezTo>
                    <a:pt x="1353" y="141"/>
                    <a:pt x="1353" y="141"/>
                    <a:pt x="1353" y="141"/>
                  </a:cubicBezTo>
                  <a:cubicBezTo>
                    <a:pt x="1352" y="141"/>
                    <a:pt x="1352" y="141"/>
                    <a:pt x="1352" y="141"/>
                  </a:cubicBezTo>
                  <a:cubicBezTo>
                    <a:pt x="1348" y="138"/>
                    <a:pt x="1348" y="138"/>
                    <a:pt x="1348" y="138"/>
                  </a:cubicBezTo>
                  <a:cubicBezTo>
                    <a:pt x="1347" y="138"/>
                    <a:pt x="1347" y="138"/>
                    <a:pt x="1347" y="138"/>
                  </a:cubicBezTo>
                  <a:cubicBezTo>
                    <a:pt x="1343" y="135"/>
                    <a:pt x="1343" y="135"/>
                    <a:pt x="1343" y="135"/>
                  </a:cubicBezTo>
                  <a:cubicBezTo>
                    <a:pt x="1342" y="134"/>
                    <a:pt x="1342" y="134"/>
                    <a:pt x="1342" y="134"/>
                  </a:cubicBezTo>
                  <a:cubicBezTo>
                    <a:pt x="1338" y="132"/>
                    <a:pt x="1338" y="132"/>
                    <a:pt x="1338" y="132"/>
                  </a:cubicBezTo>
                  <a:cubicBezTo>
                    <a:pt x="1337" y="131"/>
                    <a:pt x="1337" y="131"/>
                    <a:pt x="1337" y="131"/>
                  </a:cubicBezTo>
                  <a:cubicBezTo>
                    <a:pt x="1321" y="122"/>
                    <a:pt x="1321" y="122"/>
                    <a:pt x="1321" y="122"/>
                  </a:cubicBezTo>
                  <a:cubicBezTo>
                    <a:pt x="1321" y="122"/>
                    <a:pt x="1321" y="122"/>
                    <a:pt x="1321" y="122"/>
                  </a:cubicBezTo>
                  <a:cubicBezTo>
                    <a:pt x="1316" y="119"/>
                    <a:pt x="1316" y="119"/>
                    <a:pt x="1316" y="119"/>
                  </a:cubicBezTo>
                  <a:cubicBezTo>
                    <a:pt x="1315" y="119"/>
                    <a:pt x="1315" y="119"/>
                    <a:pt x="1315" y="119"/>
                  </a:cubicBezTo>
                  <a:cubicBezTo>
                    <a:pt x="1311" y="116"/>
                    <a:pt x="1311" y="116"/>
                    <a:pt x="1311" y="116"/>
                  </a:cubicBezTo>
                  <a:cubicBezTo>
                    <a:pt x="1310" y="116"/>
                    <a:pt x="1310" y="116"/>
                    <a:pt x="1310" y="116"/>
                  </a:cubicBezTo>
                  <a:cubicBezTo>
                    <a:pt x="1306" y="114"/>
                    <a:pt x="1306" y="114"/>
                    <a:pt x="1306" y="114"/>
                  </a:cubicBezTo>
                  <a:cubicBezTo>
                    <a:pt x="1305" y="113"/>
                    <a:pt x="1305" y="113"/>
                    <a:pt x="1305" y="113"/>
                  </a:cubicBezTo>
                  <a:cubicBezTo>
                    <a:pt x="1301" y="111"/>
                    <a:pt x="1301" y="111"/>
                    <a:pt x="1301" y="111"/>
                  </a:cubicBezTo>
                  <a:cubicBezTo>
                    <a:pt x="1300" y="110"/>
                    <a:pt x="1300" y="110"/>
                    <a:pt x="1300" y="110"/>
                  </a:cubicBezTo>
                  <a:cubicBezTo>
                    <a:pt x="1296" y="108"/>
                    <a:pt x="1296" y="108"/>
                    <a:pt x="1296" y="108"/>
                  </a:cubicBezTo>
                  <a:cubicBezTo>
                    <a:pt x="1295" y="107"/>
                    <a:pt x="1295" y="107"/>
                    <a:pt x="1295" y="107"/>
                  </a:cubicBezTo>
                  <a:cubicBezTo>
                    <a:pt x="1290" y="105"/>
                    <a:pt x="1290" y="105"/>
                    <a:pt x="1290" y="105"/>
                  </a:cubicBezTo>
                  <a:cubicBezTo>
                    <a:pt x="1289" y="105"/>
                    <a:pt x="1289" y="105"/>
                    <a:pt x="1289" y="105"/>
                  </a:cubicBezTo>
                  <a:cubicBezTo>
                    <a:pt x="1282" y="101"/>
                    <a:pt x="1275" y="97"/>
                    <a:pt x="1268" y="94"/>
                  </a:cubicBezTo>
                  <a:cubicBezTo>
                    <a:pt x="1267" y="93"/>
                    <a:pt x="1267" y="93"/>
                    <a:pt x="1267" y="93"/>
                  </a:cubicBezTo>
                  <a:cubicBezTo>
                    <a:pt x="1263" y="91"/>
                    <a:pt x="1263" y="91"/>
                    <a:pt x="1263" y="91"/>
                  </a:cubicBezTo>
                  <a:cubicBezTo>
                    <a:pt x="1262" y="91"/>
                    <a:pt x="1262" y="91"/>
                    <a:pt x="1262" y="91"/>
                  </a:cubicBezTo>
                  <a:cubicBezTo>
                    <a:pt x="1258" y="89"/>
                    <a:pt x="1258" y="89"/>
                    <a:pt x="1258" y="89"/>
                  </a:cubicBezTo>
                  <a:cubicBezTo>
                    <a:pt x="1256" y="88"/>
                    <a:pt x="1256" y="88"/>
                    <a:pt x="1256" y="88"/>
                  </a:cubicBezTo>
                  <a:cubicBezTo>
                    <a:pt x="1252" y="86"/>
                    <a:pt x="1252" y="86"/>
                    <a:pt x="1252" y="86"/>
                  </a:cubicBezTo>
                  <a:cubicBezTo>
                    <a:pt x="1251" y="86"/>
                    <a:pt x="1251" y="86"/>
                    <a:pt x="1251" y="86"/>
                  </a:cubicBezTo>
                  <a:cubicBezTo>
                    <a:pt x="1247" y="83"/>
                    <a:pt x="1247" y="83"/>
                    <a:pt x="1247" y="83"/>
                  </a:cubicBezTo>
                  <a:cubicBezTo>
                    <a:pt x="1246" y="83"/>
                    <a:pt x="1246" y="83"/>
                    <a:pt x="1246" y="83"/>
                  </a:cubicBezTo>
                  <a:cubicBezTo>
                    <a:pt x="1241" y="81"/>
                    <a:pt x="1241" y="81"/>
                    <a:pt x="1241" y="81"/>
                  </a:cubicBezTo>
                  <a:cubicBezTo>
                    <a:pt x="1241" y="81"/>
                    <a:pt x="1241" y="81"/>
                    <a:pt x="1241" y="81"/>
                  </a:cubicBezTo>
                  <a:cubicBezTo>
                    <a:pt x="1235" y="78"/>
                    <a:pt x="1229" y="76"/>
                    <a:pt x="1224" y="73"/>
                  </a:cubicBezTo>
                  <a:cubicBezTo>
                    <a:pt x="1224" y="73"/>
                    <a:pt x="1224" y="73"/>
                    <a:pt x="1224" y="73"/>
                  </a:cubicBezTo>
                  <a:cubicBezTo>
                    <a:pt x="1219" y="71"/>
                    <a:pt x="1219" y="71"/>
                    <a:pt x="1219" y="71"/>
                  </a:cubicBezTo>
                  <a:cubicBezTo>
                    <a:pt x="1218" y="71"/>
                    <a:pt x="1218" y="71"/>
                    <a:pt x="1218" y="71"/>
                  </a:cubicBezTo>
                  <a:cubicBezTo>
                    <a:pt x="1213" y="69"/>
                    <a:pt x="1213" y="69"/>
                    <a:pt x="1213" y="69"/>
                  </a:cubicBezTo>
                  <a:cubicBezTo>
                    <a:pt x="1212" y="68"/>
                    <a:pt x="1212" y="68"/>
                    <a:pt x="1212" y="68"/>
                  </a:cubicBezTo>
                  <a:cubicBezTo>
                    <a:pt x="1208" y="66"/>
                    <a:pt x="1208" y="66"/>
                    <a:pt x="1208" y="66"/>
                  </a:cubicBezTo>
                  <a:cubicBezTo>
                    <a:pt x="1207" y="66"/>
                    <a:pt x="1207" y="66"/>
                    <a:pt x="1207" y="66"/>
                  </a:cubicBezTo>
                  <a:cubicBezTo>
                    <a:pt x="1202" y="64"/>
                    <a:pt x="1202" y="64"/>
                    <a:pt x="1202" y="64"/>
                  </a:cubicBezTo>
                  <a:cubicBezTo>
                    <a:pt x="1201" y="64"/>
                    <a:pt x="1201" y="64"/>
                    <a:pt x="1201" y="64"/>
                  </a:cubicBezTo>
                  <a:cubicBezTo>
                    <a:pt x="1196" y="62"/>
                    <a:pt x="1196" y="62"/>
                    <a:pt x="1196" y="62"/>
                  </a:cubicBezTo>
                  <a:cubicBezTo>
                    <a:pt x="1196" y="62"/>
                    <a:pt x="1196" y="62"/>
                    <a:pt x="1196" y="62"/>
                  </a:cubicBezTo>
                  <a:cubicBezTo>
                    <a:pt x="1186" y="58"/>
                    <a:pt x="1177" y="55"/>
                    <a:pt x="1167" y="51"/>
                  </a:cubicBezTo>
                  <a:cubicBezTo>
                    <a:pt x="1166" y="51"/>
                    <a:pt x="1166" y="51"/>
                    <a:pt x="1166" y="51"/>
                  </a:cubicBezTo>
                  <a:cubicBezTo>
                    <a:pt x="1162" y="49"/>
                    <a:pt x="1162" y="49"/>
                    <a:pt x="1162" y="49"/>
                  </a:cubicBezTo>
                  <a:cubicBezTo>
                    <a:pt x="1161" y="49"/>
                    <a:pt x="1161" y="49"/>
                    <a:pt x="1161" y="49"/>
                  </a:cubicBezTo>
                  <a:cubicBezTo>
                    <a:pt x="1156" y="47"/>
                    <a:pt x="1156" y="47"/>
                    <a:pt x="1156" y="47"/>
                  </a:cubicBezTo>
                  <a:cubicBezTo>
                    <a:pt x="1155" y="47"/>
                    <a:pt x="1155" y="47"/>
                    <a:pt x="1155" y="47"/>
                  </a:cubicBezTo>
                  <a:cubicBezTo>
                    <a:pt x="1150" y="45"/>
                    <a:pt x="1150" y="45"/>
                    <a:pt x="1150" y="45"/>
                  </a:cubicBezTo>
                  <a:cubicBezTo>
                    <a:pt x="1149" y="45"/>
                    <a:pt x="1149" y="45"/>
                    <a:pt x="1149" y="45"/>
                  </a:cubicBezTo>
                  <a:cubicBezTo>
                    <a:pt x="1144" y="43"/>
                    <a:pt x="1144" y="43"/>
                    <a:pt x="1144" y="43"/>
                  </a:cubicBezTo>
                  <a:cubicBezTo>
                    <a:pt x="1144" y="43"/>
                    <a:pt x="1144" y="43"/>
                    <a:pt x="1144" y="43"/>
                  </a:cubicBezTo>
                  <a:cubicBezTo>
                    <a:pt x="1136" y="41"/>
                    <a:pt x="1128" y="38"/>
                    <a:pt x="1120" y="36"/>
                  </a:cubicBezTo>
                  <a:cubicBezTo>
                    <a:pt x="1120" y="36"/>
                    <a:pt x="1120" y="36"/>
                    <a:pt x="1120" y="36"/>
                  </a:cubicBezTo>
                  <a:cubicBezTo>
                    <a:pt x="1115" y="35"/>
                    <a:pt x="1115" y="35"/>
                    <a:pt x="1115" y="35"/>
                  </a:cubicBezTo>
                  <a:cubicBezTo>
                    <a:pt x="1114" y="34"/>
                    <a:pt x="1114" y="34"/>
                    <a:pt x="1114" y="34"/>
                  </a:cubicBezTo>
                  <a:cubicBezTo>
                    <a:pt x="1109" y="33"/>
                    <a:pt x="1109" y="33"/>
                    <a:pt x="1109" y="33"/>
                  </a:cubicBezTo>
                  <a:cubicBezTo>
                    <a:pt x="1108" y="33"/>
                    <a:pt x="1108" y="33"/>
                    <a:pt x="1108" y="33"/>
                  </a:cubicBezTo>
                  <a:cubicBezTo>
                    <a:pt x="1103" y="31"/>
                    <a:pt x="1103" y="31"/>
                    <a:pt x="1103" y="31"/>
                  </a:cubicBezTo>
                  <a:cubicBezTo>
                    <a:pt x="1102" y="31"/>
                    <a:pt x="1102" y="31"/>
                    <a:pt x="1102" y="31"/>
                  </a:cubicBezTo>
                  <a:cubicBezTo>
                    <a:pt x="1097" y="30"/>
                    <a:pt x="1097" y="30"/>
                    <a:pt x="1097" y="30"/>
                  </a:cubicBezTo>
                  <a:cubicBezTo>
                    <a:pt x="1096" y="29"/>
                    <a:pt x="1096" y="29"/>
                    <a:pt x="1096" y="29"/>
                  </a:cubicBezTo>
                  <a:cubicBezTo>
                    <a:pt x="1091" y="28"/>
                    <a:pt x="1091" y="28"/>
                    <a:pt x="1091" y="28"/>
                  </a:cubicBezTo>
                  <a:cubicBezTo>
                    <a:pt x="1090" y="28"/>
                    <a:pt x="1090" y="28"/>
                    <a:pt x="1090" y="28"/>
                  </a:cubicBezTo>
                  <a:cubicBezTo>
                    <a:pt x="1084" y="27"/>
                    <a:pt x="1084" y="27"/>
                    <a:pt x="1084" y="27"/>
                  </a:cubicBezTo>
                  <a:cubicBezTo>
                    <a:pt x="1084" y="27"/>
                    <a:pt x="1084" y="27"/>
                    <a:pt x="1084" y="27"/>
                  </a:cubicBezTo>
                  <a:cubicBezTo>
                    <a:pt x="1079" y="25"/>
                    <a:pt x="1073" y="24"/>
                    <a:pt x="1067" y="22"/>
                  </a:cubicBezTo>
                  <a:cubicBezTo>
                    <a:pt x="1066" y="22"/>
                    <a:pt x="1066" y="22"/>
                    <a:pt x="1066" y="22"/>
                  </a:cubicBezTo>
                  <a:cubicBezTo>
                    <a:pt x="1061" y="21"/>
                    <a:pt x="1061" y="21"/>
                    <a:pt x="1061" y="21"/>
                  </a:cubicBezTo>
                  <a:cubicBezTo>
                    <a:pt x="1059" y="21"/>
                    <a:pt x="1059" y="21"/>
                    <a:pt x="1059" y="21"/>
                  </a:cubicBezTo>
                  <a:cubicBezTo>
                    <a:pt x="1055" y="20"/>
                    <a:pt x="1055" y="20"/>
                    <a:pt x="1055" y="20"/>
                  </a:cubicBezTo>
                  <a:cubicBezTo>
                    <a:pt x="1053" y="19"/>
                    <a:pt x="1053" y="19"/>
                    <a:pt x="1053" y="19"/>
                  </a:cubicBezTo>
                  <a:cubicBezTo>
                    <a:pt x="1049" y="19"/>
                    <a:pt x="1049" y="19"/>
                    <a:pt x="1049" y="19"/>
                  </a:cubicBezTo>
                  <a:cubicBezTo>
                    <a:pt x="1047" y="18"/>
                    <a:pt x="1047" y="18"/>
                    <a:pt x="1047" y="18"/>
                  </a:cubicBezTo>
                  <a:cubicBezTo>
                    <a:pt x="1043" y="17"/>
                    <a:pt x="1043" y="17"/>
                    <a:pt x="1043" y="17"/>
                  </a:cubicBezTo>
                  <a:cubicBezTo>
                    <a:pt x="1041" y="17"/>
                    <a:pt x="1041" y="17"/>
                    <a:pt x="1041" y="17"/>
                  </a:cubicBezTo>
                  <a:cubicBezTo>
                    <a:pt x="1037" y="16"/>
                    <a:pt x="1037" y="16"/>
                    <a:pt x="1037" y="16"/>
                  </a:cubicBezTo>
                  <a:cubicBezTo>
                    <a:pt x="1035" y="16"/>
                    <a:pt x="1035" y="16"/>
                    <a:pt x="1035" y="16"/>
                  </a:cubicBezTo>
                  <a:cubicBezTo>
                    <a:pt x="1031" y="15"/>
                    <a:pt x="1031" y="15"/>
                    <a:pt x="1031" y="15"/>
                  </a:cubicBezTo>
                  <a:cubicBezTo>
                    <a:pt x="1030" y="15"/>
                    <a:pt x="1030" y="15"/>
                    <a:pt x="1030" y="15"/>
                  </a:cubicBezTo>
                  <a:cubicBezTo>
                    <a:pt x="1024" y="14"/>
                    <a:pt x="1024" y="14"/>
                    <a:pt x="1024" y="14"/>
                  </a:cubicBezTo>
                  <a:cubicBezTo>
                    <a:pt x="1023" y="14"/>
                    <a:pt x="1023" y="14"/>
                    <a:pt x="1023" y="14"/>
                  </a:cubicBezTo>
                  <a:cubicBezTo>
                    <a:pt x="975" y="5"/>
                    <a:pt x="926" y="1"/>
                    <a:pt x="876" y="0"/>
                  </a:cubicBezTo>
                  <a:cubicBezTo>
                    <a:pt x="868" y="0"/>
                    <a:pt x="868" y="0"/>
                    <a:pt x="868" y="0"/>
                  </a:cubicBezTo>
                  <a:cubicBezTo>
                    <a:pt x="590" y="0"/>
                    <a:pt x="341" y="126"/>
                    <a:pt x="175" y="323"/>
                  </a:cubicBezTo>
                  <a:cubicBezTo>
                    <a:pt x="158" y="344"/>
                    <a:pt x="149" y="358"/>
                    <a:pt x="149" y="367"/>
                  </a:cubicBezTo>
                  <a:cubicBezTo>
                    <a:pt x="149" y="367"/>
                    <a:pt x="149" y="367"/>
                    <a:pt x="149" y="367"/>
                  </a:cubicBezTo>
                  <a:cubicBezTo>
                    <a:pt x="149" y="367"/>
                    <a:pt x="149" y="367"/>
                    <a:pt x="149" y="367"/>
                  </a:cubicBezTo>
                  <a:cubicBezTo>
                    <a:pt x="150" y="375"/>
                    <a:pt x="159" y="379"/>
                    <a:pt x="178" y="379"/>
                  </a:cubicBezTo>
                  <a:cubicBezTo>
                    <a:pt x="559" y="379"/>
                    <a:pt x="559" y="379"/>
                    <a:pt x="559" y="379"/>
                  </a:cubicBezTo>
                  <a:cubicBezTo>
                    <a:pt x="1261" y="379"/>
                    <a:pt x="1261" y="379"/>
                    <a:pt x="1261" y="379"/>
                  </a:cubicBezTo>
                  <a:cubicBezTo>
                    <a:pt x="1269" y="379"/>
                    <a:pt x="1278" y="382"/>
                    <a:pt x="1287" y="387"/>
                  </a:cubicBezTo>
                  <a:cubicBezTo>
                    <a:pt x="1294" y="391"/>
                    <a:pt x="1300" y="396"/>
                    <a:pt x="1304" y="402"/>
                  </a:cubicBezTo>
                  <a:cubicBezTo>
                    <a:pt x="1452" y="634"/>
                    <a:pt x="1452" y="634"/>
                    <a:pt x="1452" y="634"/>
                  </a:cubicBezTo>
                  <a:cubicBezTo>
                    <a:pt x="1455" y="638"/>
                    <a:pt x="1457" y="643"/>
                    <a:pt x="1459" y="648"/>
                  </a:cubicBezTo>
                  <a:cubicBezTo>
                    <a:pt x="1461" y="655"/>
                    <a:pt x="1461" y="655"/>
                    <a:pt x="1461" y="655"/>
                  </a:cubicBezTo>
                  <a:cubicBezTo>
                    <a:pt x="1461" y="656"/>
                    <a:pt x="1461" y="656"/>
                    <a:pt x="1461" y="656"/>
                  </a:cubicBezTo>
                  <a:cubicBezTo>
                    <a:pt x="1461" y="657"/>
                    <a:pt x="1461" y="657"/>
                    <a:pt x="1461" y="657"/>
                  </a:cubicBezTo>
                  <a:cubicBezTo>
                    <a:pt x="1463" y="664"/>
                    <a:pt x="1463" y="671"/>
                    <a:pt x="1463" y="677"/>
                  </a:cubicBezTo>
                  <a:cubicBezTo>
                    <a:pt x="1462" y="685"/>
                    <a:pt x="1462" y="685"/>
                    <a:pt x="1462" y="685"/>
                  </a:cubicBezTo>
                  <a:cubicBezTo>
                    <a:pt x="1372" y="1125"/>
                    <a:pt x="1372" y="1125"/>
                    <a:pt x="1372" y="1125"/>
                  </a:cubicBezTo>
                  <a:cubicBezTo>
                    <a:pt x="1322" y="1367"/>
                    <a:pt x="1322" y="1367"/>
                    <a:pt x="1322" y="1367"/>
                  </a:cubicBezTo>
                  <a:cubicBezTo>
                    <a:pt x="1319" y="1383"/>
                    <a:pt x="1304" y="1395"/>
                    <a:pt x="1289" y="1395"/>
                  </a:cubicBezTo>
                  <a:cubicBezTo>
                    <a:pt x="1046" y="1395"/>
                    <a:pt x="1046" y="1395"/>
                    <a:pt x="1046" y="1395"/>
                  </a:cubicBezTo>
                  <a:cubicBezTo>
                    <a:pt x="1030" y="1395"/>
                    <a:pt x="1011" y="1384"/>
                    <a:pt x="1002" y="1371"/>
                  </a:cubicBezTo>
                  <a:cubicBezTo>
                    <a:pt x="705" y="923"/>
                    <a:pt x="705" y="923"/>
                    <a:pt x="705" y="923"/>
                  </a:cubicBezTo>
                  <a:cubicBezTo>
                    <a:pt x="684" y="1030"/>
                    <a:pt x="684" y="1030"/>
                    <a:pt x="684" y="1030"/>
                  </a:cubicBezTo>
                  <a:cubicBezTo>
                    <a:pt x="615" y="1368"/>
                    <a:pt x="615" y="1368"/>
                    <a:pt x="615" y="1368"/>
                  </a:cubicBezTo>
                  <a:cubicBezTo>
                    <a:pt x="613" y="1380"/>
                    <a:pt x="602" y="1391"/>
                    <a:pt x="590" y="1394"/>
                  </a:cubicBezTo>
                  <a:cubicBezTo>
                    <a:pt x="590" y="1394"/>
                    <a:pt x="590" y="1394"/>
                    <a:pt x="590" y="1394"/>
                  </a:cubicBezTo>
                  <a:cubicBezTo>
                    <a:pt x="590" y="1395"/>
                    <a:pt x="590" y="1395"/>
                    <a:pt x="590" y="1395"/>
                  </a:cubicBezTo>
                  <a:cubicBezTo>
                    <a:pt x="589" y="1395"/>
                    <a:pt x="589" y="1395"/>
                    <a:pt x="589" y="1395"/>
                  </a:cubicBezTo>
                  <a:cubicBezTo>
                    <a:pt x="589" y="1395"/>
                    <a:pt x="589" y="1395"/>
                    <a:pt x="589" y="1395"/>
                  </a:cubicBezTo>
                  <a:cubicBezTo>
                    <a:pt x="582" y="1396"/>
                    <a:pt x="582" y="1396"/>
                    <a:pt x="582" y="1396"/>
                  </a:cubicBezTo>
                  <a:cubicBezTo>
                    <a:pt x="581" y="1396"/>
                    <a:pt x="581" y="1396"/>
                    <a:pt x="581" y="1396"/>
                  </a:cubicBezTo>
                  <a:cubicBezTo>
                    <a:pt x="553" y="1396"/>
                    <a:pt x="553" y="1396"/>
                    <a:pt x="553" y="1396"/>
                  </a:cubicBezTo>
                  <a:cubicBezTo>
                    <a:pt x="403" y="1396"/>
                    <a:pt x="403" y="1396"/>
                    <a:pt x="403" y="1396"/>
                  </a:cubicBezTo>
                  <a:cubicBezTo>
                    <a:pt x="402" y="1396"/>
                    <a:pt x="402" y="1396"/>
                    <a:pt x="402" y="1396"/>
                  </a:cubicBezTo>
                  <a:cubicBezTo>
                    <a:pt x="402" y="1396"/>
                    <a:pt x="402" y="1396"/>
                    <a:pt x="402" y="1396"/>
                  </a:cubicBezTo>
                  <a:cubicBezTo>
                    <a:pt x="402" y="1396"/>
                    <a:pt x="402" y="1396"/>
                    <a:pt x="402" y="1396"/>
                  </a:cubicBezTo>
                  <a:cubicBezTo>
                    <a:pt x="402" y="1396"/>
                    <a:pt x="402" y="1396"/>
                    <a:pt x="402" y="1396"/>
                  </a:cubicBezTo>
                  <a:cubicBezTo>
                    <a:pt x="401" y="1396"/>
                    <a:pt x="401" y="1396"/>
                    <a:pt x="401" y="1396"/>
                  </a:cubicBezTo>
                  <a:cubicBezTo>
                    <a:pt x="401" y="1396"/>
                    <a:pt x="401" y="1396"/>
                    <a:pt x="401" y="1396"/>
                  </a:cubicBezTo>
                  <a:cubicBezTo>
                    <a:pt x="400" y="1396"/>
                    <a:pt x="400" y="1396"/>
                    <a:pt x="400" y="1396"/>
                  </a:cubicBezTo>
                  <a:cubicBezTo>
                    <a:pt x="400" y="1396"/>
                    <a:pt x="400" y="1396"/>
                    <a:pt x="400" y="1396"/>
                  </a:cubicBezTo>
                  <a:cubicBezTo>
                    <a:pt x="400" y="1396"/>
                    <a:pt x="400" y="1396"/>
                    <a:pt x="400" y="1396"/>
                  </a:cubicBezTo>
                  <a:cubicBezTo>
                    <a:pt x="400" y="1396"/>
                    <a:pt x="400" y="1396"/>
                    <a:pt x="400" y="1396"/>
                  </a:cubicBezTo>
                  <a:cubicBezTo>
                    <a:pt x="399" y="1395"/>
                    <a:pt x="399" y="1395"/>
                    <a:pt x="399" y="1395"/>
                  </a:cubicBezTo>
                  <a:cubicBezTo>
                    <a:pt x="399" y="1395"/>
                    <a:pt x="399" y="1395"/>
                    <a:pt x="399" y="1395"/>
                  </a:cubicBezTo>
                  <a:cubicBezTo>
                    <a:pt x="391" y="1394"/>
                    <a:pt x="384" y="1389"/>
                    <a:pt x="382" y="1382"/>
                  </a:cubicBezTo>
                  <a:cubicBezTo>
                    <a:pt x="382" y="1382"/>
                    <a:pt x="382" y="1382"/>
                    <a:pt x="382" y="1382"/>
                  </a:cubicBezTo>
                  <a:cubicBezTo>
                    <a:pt x="381" y="1380"/>
                    <a:pt x="381" y="1380"/>
                    <a:pt x="381" y="1380"/>
                  </a:cubicBezTo>
                  <a:cubicBezTo>
                    <a:pt x="381" y="1380"/>
                    <a:pt x="381" y="1380"/>
                    <a:pt x="381" y="1380"/>
                  </a:cubicBezTo>
                  <a:cubicBezTo>
                    <a:pt x="381" y="1380"/>
                    <a:pt x="381" y="1380"/>
                    <a:pt x="381" y="1380"/>
                  </a:cubicBezTo>
                  <a:cubicBezTo>
                    <a:pt x="381" y="1379"/>
                    <a:pt x="381" y="1379"/>
                    <a:pt x="381" y="1379"/>
                  </a:cubicBezTo>
                  <a:cubicBezTo>
                    <a:pt x="381" y="1379"/>
                    <a:pt x="381" y="1379"/>
                    <a:pt x="381" y="1379"/>
                  </a:cubicBezTo>
                  <a:cubicBezTo>
                    <a:pt x="381" y="1379"/>
                    <a:pt x="381" y="1379"/>
                    <a:pt x="381" y="1379"/>
                  </a:cubicBezTo>
                  <a:cubicBezTo>
                    <a:pt x="381" y="1378"/>
                    <a:pt x="381" y="1378"/>
                    <a:pt x="381" y="1378"/>
                  </a:cubicBezTo>
                  <a:cubicBezTo>
                    <a:pt x="381" y="1378"/>
                    <a:pt x="381" y="1378"/>
                    <a:pt x="381" y="1378"/>
                  </a:cubicBezTo>
                  <a:cubicBezTo>
                    <a:pt x="381" y="1378"/>
                    <a:pt x="381" y="1378"/>
                    <a:pt x="381" y="1378"/>
                  </a:cubicBezTo>
                  <a:cubicBezTo>
                    <a:pt x="380" y="1371"/>
                    <a:pt x="380" y="1371"/>
                    <a:pt x="380" y="1371"/>
                  </a:cubicBezTo>
                  <a:cubicBezTo>
                    <a:pt x="380" y="1371"/>
                    <a:pt x="380" y="1371"/>
                    <a:pt x="380" y="1371"/>
                  </a:cubicBezTo>
                  <a:cubicBezTo>
                    <a:pt x="380" y="1371"/>
                    <a:pt x="380" y="1371"/>
                    <a:pt x="380" y="1371"/>
                  </a:cubicBezTo>
                  <a:cubicBezTo>
                    <a:pt x="381" y="1368"/>
                    <a:pt x="381" y="1368"/>
                    <a:pt x="381" y="1368"/>
                  </a:cubicBezTo>
                  <a:cubicBezTo>
                    <a:pt x="503" y="766"/>
                    <a:pt x="503" y="766"/>
                    <a:pt x="503" y="766"/>
                  </a:cubicBezTo>
                  <a:cubicBezTo>
                    <a:pt x="503" y="766"/>
                    <a:pt x="503" y="766"/>
                    <a:pt x="503" y="766"/>
                  </a:cubicBezTo>
                  <a:cubicBezTo>
                    <a:pt x="510" y="733"/>
                    <a:pt x="510" y="733"/>
                    <a:pt x="510" y="733"/>
                  </a:cubicBezTo>
                  <a:cubicBezTo>
                    <a:pt x="510" y="732"/>
                    <a:pt x="510" y="732"/>
                    <a:pt x="510" y="732"/>
                  </a:cubicBezTo>
                  <a:cubicBezTo>
                    <a:pt x="510" y="732"/>
                    <a:pt x="510" y="732"/>
                    <a:pt x="510" y="732"/>
                  </a:cubicBezTo>
                  <a:cubicBezTo>
                    <a:pt x="516" y="720"/>
                    <a:pt x="516" y="720"/>
                    <a:pt x="516" y="720"/>
                  </a:cubicBezTo>
                  <a:cubicBezTo>
                    <a:pt x="517" y="719"/>
                    <a:pt x="517" y="719"/>
                    <a:pt x="517" y="719"/>
                  </a:cubicBezTo>
                  <a:cubicBezTo>
                    <a:pt x="517" y="718"/>
                    <a:pt x="517" y="718"/>
                    <a:pt x="517" y="718"/>
                  </a:cubicBezTo>
                  <a:cubicBezTo>
                    <a:pt x="517" y="718"/>
                    <a:pt x="517" y="718"/>
                    <a:pt x="517" y="718"/>
                  </a:cubicBezTo>
                  <a:cubicBezTo>
                    <a:pt x="518" y="717"/>
                    <a:pt x="518" y="717"/>
                    <a:pt x="518" y="717"/>
                  </a:cubicBezTo>
                  <a:cubicBezTo>
                    <a:pt x="518" y="717"/>
                    <a:pt x="518" y="717"/>
                    <a:pt x="518" y="717"/>
                  </a:cubicBezTo>
                  <a:cubicBezTo>
                    <a:pt x="519" y="716"/>
                    <a:pt x="519" y="716"/>
                    <a:pt x="519" y="716"/>
                  </a:cubicBezTo>
                  <a:cubicBezTo>
                    <a:pt x="519" y="716"/>
                    <a:pt x="519" y="716"/>
                    <a:pt x="519" y="716"/>
                  </a:cubicBezTo>
                  <a:cubicBezTo>
                    <a:pt x="532" y="708"/>
                    <a:pt x="532" y="708"/>
                    <a:pt x="532" y="708"/>
                  </a:cubicBezTo>
                  <a:cubicBezTo>
                    <a:pt x="532" y="708"/>
                    <a:pt x="532" y="708"/>
                    <a:pt x="532" y="708"/>
                  </a:cubicBezTo>
                  <a:cubicBezTo>
                    <a:pt x="532" y="708"/>
                    <a:pt x="532" y="708"/>
                    <a:pt x="532" y="708"/>
                  </a:cubicBezTo>
                  <a:cubicBezTo>
                    <a:pt x="543" y="705"/>
                    <a:pt x="543" y="705"/>
                    <a:pt x="543" y="705"/>
                  </a:cubicBezTo>
                  <a:cubicBezTo>
                    <a:pt x="544" y="705"/>
                    <a:pt x="544" y="705"/>
                    <a:pt x="544" y="705"/>
                  </a:cubicBezTo>
                  <a:cubicBezTo>
                    <a:pt x="555" y="705"/>
                    <a:pt x="555" y="705"/>
                    <a:pt x="555" y="705"/>
                  </a:cubicBezTo>
                  <a:cubicBezTo>
                    <a:pt x="557" y="705"/>
                    <a:pt x="557" y="705"/>
                    <a:pt x="557" y="705"/>
                  </a:cubicBezTo>
                  <a:cubicBezTo>
                    <a:pt x="786" y="705"/>
                    <a:pt x="786" y="705"/>
                    <a:pt x="786" y="705"/>
                  </a:cubicBezTo>
                  <a:cubicBezTo>
                    <a:pt x="802" y="705"/>
                    <a:pt x="821" y="716"/>
                    <a:pt x="829" y="729"/>
                  </a:cubicBezTo>
                  <a:cubicBezTo>
                    <a:pt x="1127" y="1178"/>
                    <a:pt x="1127" y="1178"/>
                    <a:pt x="1127" y="1178"/>
                  </a:cubicBezTo>
                  <a:cubicBezTo>
                    <a:pt x="1244" y="590"/>
                    <a:pt x="1244" y="590"/>
                    <a:pt x="1244" y="590"/>
                  </a:cubicBezTo>
                  <a:cubicBezTo>
                    <a:pt x="557" y="590"/>
                    <a:pt x="557" y="590"/>
                    <a:pt x="557" y="590"/>
                  </a:cubicBezTo>
                  <a:cubicBezTo>
                    <a:pt x="555" y="590"/>
                    <a:pt x="555" y="590"/>
                    <a:pt x="555" y="590"/>
                  </a:cubicBezTo>
                  <a:cubicBezTo>
                    <a:pt x="475" y="590"/>
                    <a:pt x="475" y="590"/>
                    <a:pt x="475" y="590"/>
                  </a:cubicBezTo>
                  <a:cubicBezTo>
                    <a:pt x="435" y="590"/>
                    <a:pt x="395" y="593"/>
                    <a:pt x="357" y="600"/>
                  </a:cubicBezTo>
                  <a:cubicBezTo>
                    <a:pt x="162" y="632"/>
                    <a:pt x="0" y="756"/>
                    <a:pt x="0" y="1037"/>
                  </a:cubicBezTo>
                  <a:cubicBezTo>
                    <a:pt x="0" y="1321"/>
                    <a:pt x="239" y="1662"/>
                    <a:pt x="616" y="1772"/>
                  </a:cubicBezTo>
                  <a:cubicBezTo>
                    <a:pt x="694" y="1794"/>
                    <a:pt x="779" y="1807"/>
                    <a:pt x="868" y="1807"/>
                  </a:cubicBezTo>
                  <a:cubicBezTo>
                    <a:pt x="873" y="1807"/>
                    <a:pt x="873" y="1807"/>
                    <a:pt x="873" y="1807"/>
                  </a:cubicBezTo>
                  <a:cubicBezTo>
                    <a:pt x="1020" y="1806"/>
                    <a:pt x="1158" y="1770"/>
                    <a:pt x="1280" y="1707"/>
                  </a:cubicBezTo>
                  <a:cubicBezTo>
                    <a:pt x="1285" y="1705"/>
                    <a:pt x="1285" y="1705"/>
                    <a:pt x="1285" y="1705"/>
                  </a:cubicBezTo>
                  <a:cubicBezTo>
                    <a:pt x="1286" y="1704"/>
                    <a:pt x="1286" y="1704"/>
                    <a:pt x="1286" y="1704"/>
                  </a:cubicBezTo>
                  <a:cubicBezTo>
                    <a:pt x="1291" y="1702"/>
                    <a:pt x="1291" y="1702"/>
                    <a:pt x="1291" y="1702"/>
                  </a:cubicBezTo>
                  <a:cubicBezTo>
                    <a:pt x="1292" y="1701"/>
                    <a:pt x="1292" y="1701"/>
                    <a:pt x="1292" y="1701"/>
                  </a:cubicBezTo>
                  <a:cubicBezTo>
                    <a:pt x="1295" y="1699"/>
                    <a:pt x="1295" y="1699"/>
                    <a:pt x="1295" y="1699"/>
                  </a:cubicBezTo>
                  <a:cubicBezTo>
                    <a:pt x="1297" y="1698"/>
                    <a:pt x="1297" y="1698"/>
                    <a:pt x="1297" y="1698"/>
                  </a:cubicBezTo>
                  <a:cubicBezTo>
                    <a:pt x="1301" y="1696"/>
                    <a:pt x="1301" y="1696"/>
                    <a:pt x="1301" y="1696"/>
                  </a:cubicBezTo>
                  <a:cubicBezTo>
                    <a:pt x="1302" y="1695"/>
                    <a:pt x="1302" y="1695"/>
                    <a:pt x="1302" y="1695"/>
                  </a:cubicBezTo>
                  <a:cubicBezTo>
                    <a:pt x="1306" y="1693"/>
                    <a:pt x="1306" y="1693"/>
                    <a:pt x="1306" y="1693"/>
                  </a:cubicBezTo>
                  <a:cubicBezTo>
                    <a:pt x="1307" y="1693"/>
                    <a:pt x="1307" y="1693"/>
                    <a:pt x="1307" y="1693"/>
                  </a:cubicBezTo>
                  <a:cubicBezTo>
                    <a:pt x="1311" y="1690"/>
                    <a:pt x="1311" y="1690"/>
                    <a:pt x="1311" y="1690"/>
                  </a:cubicBezTo>
                  <a:cubicBezTo>
                    <a:pt x="1313" y="1689"/>
                    <a:pt x="1313" y="1689"/>
                    <a:pt x="1313" y="1689"/>
                  </a:cubicBezTo>
                  <a:cubicBezTo>
                    <a:pt x="1317" y="1687"/>
                    <a:pt x="1317" y="1687"/>
                    <a:pt x="1317" y="1687"/>
                  </a:cubicBezTo>
                  <a:cubicBezTo>
                    <a:pt x="1318" y="1687"/>
                    <a:pt x="1318" y="1687"/>
                    <a:pt x="1318" y="1687"/>
                  </a:cubicBezTo>
                  <a:cubicBezTo>
                    <a:pt x="1322" y="1684"/>
                    <a:pt x="1322" y="1684"/>
                    <a:pt x="1322" y="1684"/>
                  </a:cubicBezTo>
                  <a:cubicBezTo>
                    <a:pt x="1323" y="1684"/>
                    <a:pt x="1323" y="1684"/>
                    <a:pt x="1323" y="1684"/>
                  </a:cubicBezTo>
                  <a:cubicBezTo>
                    <a:pt x="1327" y="1681"/>
                    <a:pt x="1327" y="1681"/>
                    <a:pt x="1327" y="1681"/>
                  </a:cubicBezTo>
                  <a:cubicBezTo>
                    <a:pt x="1329" y="1680"/>
                    <a:pt x="1329" y="1680"/>
                    <a:pt x="1329" y="1680"/>
                  </a:cubicBezTo>
                  <a:cubicBezTo>
                    <a:pt x="1332" y="1678"/>
                    <a:pt x="1332" y="1678"/>
                    <a:pt x="1332" y="1678"/>
                  </a:cubicBezTo>
                  <a:cubicBezTo>
                    <a:pt x="1333" y="1677"/>
                    <a:pt x="1333" y="1677"/>
                    <a:pt x="1333" y="1677"/>
                  </a:cubicBezTo>
                  <a:cubicBezTo>
                    <a:pt x="1338" y="1675"/>
                    <a:pt x="1338" y="1675"/>
                    <a:pt x="1338" y="1675"/>
                  </a:cubicBezTo>
                  <a:cubicBezTo>
                    <a:pt x="1339" y="1674"/>
                    <a:pt x="1339" y="1674"/>
                    <a:pt x="1339" y="1674"/>
                  </a:cubicBezTo>
                  <a:cubicBezTo>
                    <a:pt x="1343" y="1672"/>
                    <a:pt x="1343" y="1672"/>
                    <a:pt x="1343" y="1672"/>
                  </a:cubicBezTo>
                  <a:cubicBezTo>
                    <a:pt x="1343" y="1671"/>
                    <a:pt x="1343" y="1671"/>
                    <a:pt x="1343" y="1671"/>
                  </a:cubicBezTo>
                  <a:cubicBezTo>
                    <a:pt x="1348" y="1669"/>
                    <a:pt x="1348" y="1669"/>
                    <a:pt x="1348" y="1669"/>
                  </a:cubicBezTo>
                  <a:cubicBezTo>
                    <a:pt x="1349" y="1668"/>
                    <a:pt x="1349" y="1668"/>
                    <a:pt x="1349" y="1668"/>
                  </a:cubicBezTo>
                  <a:cubicBezTo>
                    <a:pt x="1353" y="1665"/>
                    <a:pt x="1353" y="1665"/>
                    <a:pt x="1353" y="1665"/>
                  </a:cubicBezTo>
                  <a:cubicBezTo>
                    <a:pt x="1354" y="1665"/>
                    <a:pt x="1354" y="1665"/>
                    <a:pt x="1354" y="1665"/>
                  </a:cubicBezTo>
                  <a:cubicBezTo>
                    <a:pt x="1358" y="1662"/>
                    <a:pt x="1358" y="1662"/>
                    <a:pt x="1358" y="1662"/>
                  </a:cubicBezTo>
                  <a:cubicBezTo>
                    <a:pt x="1359" y="1661"/>
                    <a:pt x="1359" y="1661"/>
                    <a:pt x="1359" y="1661"/>
                  </a:cubicBezTo>
                  <a:cubicBezTo>
                    <a:pt x="1363" y="1659"/>
                    <a:pt x="1363" y="1659"/>
                    <a:pt x="1363" y="1659"/>
                  </a:cubicBezTo>
                  <a:cubicBezTo>
                    <a:pt x="1364" y="1658"/>
                    <a:pt x="1364" y="1658"/>
                    <a:pt x="1364" y="1658"/>
                  </a:cubicBezTo>
                  <a:cubicBezTo>
                    <a:pt x="1368" y="1655"/>
                    <a:pt x="1368" y="1655"/>
                    <a:pt x="1368" y="1655"/>
                  </a:cubicBezTo>
                  <a:cubicBezTo>
                    <a:pt x="1369" y="1655"/>
                    <a:pt x="1369" y="1655"/>
                    <a:pt x="1369" y="1655"/>
                  </a:cubicBezTo>
                  <a:cubicBezTo>
                    <a:pt x="1373" y="1652"/>
                    <a:pt x="1373" y="1652"/>
                    <a:pt x="1373" y="1652"/>
                  </a:cubicBezTo>
                  <a:cubicBezTo>
                    <a:pt x="1374" y="1651"/>
                    <a:pt x="1374" y="1651"/>
                    <a:pt x="1374" y="1651"/>
                  </a:cubicBezTo>
                  <a:cubicBezTo>
                    <a:pt x="1378" y="1648"/>
                    <a:pt x="1378" y="1648"/>
                    <a:pt x="1378" y="1648"/>
                  </a:cubicBezTo>
                  <a:cubicBezTo>
                    <a:pt x="1379" y="1648"/>
                    <a:pt x="1379" y="1648"/>
                    <a:pt x="1379" y="1648"/>
                  </a:cubicBezTo>
                  <a:cubicBezTo>
                    <a:pt x="1383" y="1645"/>
                    <a:pt x="1383" y="1645"/>
                    <a:pt x="1383" y="1645"/>
                  </a:cubicBezTo>
                  <a:cubicBezTo>
                    <a:pt x="1384" y="1645"/>
                    <a:pt x="1384" y="1645"/>
                    <a:pt x="1384" y="1645"/>
                  </a:cubicBezTo>
                  <a:cubicBezTo>
                    <a:pt x="1388" y="1642"/>
                    <a:pt x="1388" y="1642"/>
                    <a:pt x="1388" y="1642"/>
                  </a:cubicBezTo>
                  <a:cubicBezTo>
                    <a:pt x="1389" y="1641"/>
                    <a:pt x="1389" y="1641"/>
                    <a:pt x="1389" y="1641"/>
                  </a:cubicBezTo>
                  <a:cubicBezTo>
                    <a:pt x="1393" y="1638"/>
                    <a:pt x="1393" y="1638"/>
                    <a:pt x="1393" y="1638"/>
                  </a:cubicBezTo>
                  <a:cubicBezTo>
                    <a:pt x="1394" y="1638"/>
                    <a:pt x="1394" y="1638"/>
                    <a:pt x="1394" y="1638"/>
                  </a:cubicBezTo>
                  <a:cubicBezTo>
                    <a:pt x="1398" y="1635"/>
                    <a:pt x="1398" y="1635"/>
                    <a:pt x="1398" y="1635"/>
                  </a:cubicBezTo>
                  <a:cubicBezTo>
                    <a:pt x="1399" y="1634"/>
                    <a:pt x="1399" y="1634"/>
                    <a:pt x="1399" y="1634"/>
                  </a:cubicBezTo>
                  <a:cubicBezTo>
                    <a:pt x="1403" y="1631"/>
                    <a:pt x="1403" y="1631"/>
                    <a:pt x="1403" y="1631"/>
                  </a:cubicBezTo>
                  <a:cubicBezTo>
                    <a:pt x="1403" y="1631"/>
                    <a:pt x="1403" y="1631"/>
                    <a:pt x="1403" y="1631"/>
                  </a:cubicBezTo>
                  <a:cubicBezTo>
                    <a:pt x="1408" y="1628"/>
                    <a:pt x="1408" y="1628"/>
                    <a:pt x="1408" y="1628"/>
                  </a:cubicBezTo>
                  <a:cubicBezTo>
                    <a:pt x="1408" y="1627"/>
                    <a:pt x="1408" y="1627"/>
                    <a:pt x="1408" y="1627"/>
                  </a:cubicBezTo>
                  <a:cubicBezTo>
                    <a:pt x="1417" y="1620"/>
                    <a:pt x="1417" y="1620"/>
                    <a:pt x="1417" y="1620"/>
                  </a:cubicBezTo>
                  <a:cubicBezTo>
                    <a:pt x="1418" y="1620"/>
                    <a:pt x="1418" y="1620"/>
                    <a:pt x="1418" y="1620"/>
                  </a:cubicBezTo>
                  <a:cubicBezTo>
                    <a:pt x="1422" y="1616"/>
                    <a:pt x="1422" y="1616"/>
                    <a:pt x="1422" y="1616"/>
                  </a:cubicBezTo>
                  <a:cubicBezTo>
                    <a:pt x="1422" y="1616"/>
                    <a:pt x="1422" y="1616"/>
                    <a:pt x="1422" y="1616"/>
                  </a:cubicBezTo>
                  <a:cubicBezTo>
                    <a:pt x="1427" y="1613"/>
                    <a:pt x="1427" y="1613"/>
                    <a:pt x="1427" y="1613"/>
                  </a:cubicBezTo>
                  <a:cubicBezTo>
                    <a:pt x="1427" y="1613"/>
                    <a:pt x="1427" y="1613"/>
                    <a:pt x="1427" y="1613"/>
                  </a:cubicBezTo>
                  <a:cubicBezTo>
                    <a:pt x="1432" y="1609"/>
                    <a:pt x="1432" y="1609"/>
                    <a:pt x="1432" y="1609"/>
                  </a:cubicBezTo>
                  <a:cubicBezTo>
                    <a:pt x="1432" y="1609"/>
                    <a:pt x="1432" y="1609"/>
                    <a:pt x="1432" y="1609"/>
                  </a:cubicBezTo>
                  <a:cubicBezTo>
                    <a:pt x="1441" y="1601"/>
                    <a:pt x="1441" y="1601"/>
                    <a:pt x="1441" y="1601"/>
                  </a:cubicBezTo>
                  <a:cubicBezTo>
                    <a:pt x="1441" y="1601"/>
                    <a:pt x="1441" y="1601"/>
                    <a:pt x="1441" y="1601"/>
                  </a:cubicBezTo>
                  <a:cubicBezTo>
                    <a:pt x="1450" y="1594"/>
                    <a:pt x="1450" y="1594"/>
                    <a:pt x="1450" y="1594"/>
                  </a:cubicBezTo>
                  <a:cubicBezTo>
                    <a:pt x="1450" y="1594"/>
                    <a:pt x="1450" y="1594"/>
                    <a:pt x="1450" y="1594"/>
                  </a:cubicBezTo>
                  <a:cubicBezTo>
                    <a:pt x="1464" y="1582"/>
                    <a:pt x="1464" y="1582"/>
                    <a:pt x="1464" y="1582"/>
                  </a:cubicBezTo>
                  <a:cubicBezTo>
                    <a:pt x="1464" y="1582"/>
                    <a:pt x="1464" y="1582"/>
                    <a:pt x="1464" y="1582"/>
                  </a:cubicBezTo>
                  <a:cubicBezTo>
                    <a:pt x="1474" y="1573"/>
                    <a:pt x="1485" y="1563"/>
                    <a:pt x="1495" y="1554"/>
                  </a:cubicBezTo>
                  <a:cubicBezTo>
                    <a:pt x="1495" y="1553"/>
                    <a:pt x="1495" y="1553"/>
                    <a:pt x="1495" y="1553"/>
                  </a:cubicBezTo>
                  <a:cubicBezTo>
                    <a:pt x="1503" y="1545"/>
                    <a:pt x="1503" y="1545"/>
                    <a:pt x="1503" y="1545"/>
                  </a:cubicBezTo>
                  <a:cubicBezTo>
                    <a:pt x="1504" y="1545"/>
                    <a:pt x="1504" y="1545"/>
                    <a:pt x="1504" y="1545"/>
                  </a:cubicBezTo>
                  <a:cubicBezTo>
                    <a:pt x="1508" y="1541"/>
                    <a:pt x="1508" y="1541"/>
                    <a:pt x="1508" y="1541"/>
                  </a:cubicBezTo>
                  <a:cubicBezTo>
                    <a:pt x="1508" y="1541"/>
                    <a:pt x="1508" y="1541"/>
                    <a:pt x="1508" y="1541"/>
                  </a:cubicBezTo>
                  <a:cubicBezTo>
                    <a:pt x="1512" y="1537"/>
                    <a:pt x="1512" y="1537"/>
                    <a:pt x="1512" y="1537"/>
                  </a:cubicBezTo>
                  <a:cubicBezTo>
                    <a:pt x="1512" y="1536"/>
                    <a:pt x="1512" y="1536"/>
                    <a:pt x="1512" y="1536"/>
                  </a:cubicBezTo>
                  <a:cubicBezTo>
                    <a:pt x="1516" y="1533"/>
                    <a:pt x="1516" y="1533"/>
                    <a:pt x="1516" y="1533"/>
                  </a:cubicBezTo>
                  <a:cubicBezTo>
                    <a:pt x="1516" y="1532"/>
                    <a:pt x="1516" y="1532"/>
                    <a:pt x="1516" y="1532"/>
                  </a:cubicBezTo>
                  <a:cubicBezTo>
                    <a:pt x="1520" y="1528"/>
                    <a:pt x="1520" y="1528"/>
                    <a:pt x="1520" y="1528"/>
                  </a:cubicBezTo>
                  <a:cubicBezTo>
                    <a:pt x="1520" y="1528"/>
                    <a:pt x="1520" y="1528"/>
                    <a:pt x="1520" y="1528"/>
                  </a:cubicBezTo>
                  <a:cubicBezTo>
                    <a:pt x="1524" y="1524"/>
                    <a:pt x="1524" y="1524"/>
                    <a:pt x="1524" y="1524"/>
                  </a:cubicBezTo>
                  <a:cubicBezTo>
                    <a:pt x="1525" y="1523"/>
                    <a:pt x="1525" y="1523"/>
                    <a:pt x="1525" y="1523"/>
                  </a:cubicBezTo>
                  <a:cubicBezTo>
                    <a:pt x="1528" y="1519"/>
                    <a:pt x="1528" y="1519"/>
                    <a:pt x="1528" y="1519"/>
                  </a:cubicBezTo>
                  <a:cubicBezTo>
                    <a:pt x="1529" y="1519"/>
                    <a:pt x="1529" y="1519"/>
                    <a:pt x="1529" y="1519"/>
                  </a:cubicBezTo>
                  <a:cubicBezTo>
                    <a:pt x="1532" y="1516"/>
                    <a:pt x="1532" y="1516"/>
                    <a:pt x="1532" y="1516"/>
                  </a:cubicBezTo>
                  <a:cubicBezTo>
                    <a:pt x="1533" y="1514"/>
                    <a:pt x="1533" y="1514"/>
                    <a:pt x="1533" y="1514"/>
                  </a:cubicBezTo>
                  <a:cubicBezTo>
                    <a:pt x="1536" y="1511"/>
                    <a:pt x="1536" y="1511"/>
                    <a:pt x="1536" y="1511"/>
                  </a:cubicBezTo>
                  <a:cubicBezTo>
                    <a:pt x="1538" y="1509"/>
                    <a:pt x="1538" y="1509"/>
                    <a:pt x="1538" y="1509"/>
                  </a:cubicBezTo>
                  <a:cubicBezTo>
                    <a:pt x="1539" y="1507"/>
                    <a:pt x="1539" y="1507"/>
                    <a:pt x="1539" y="1507"/>
                  </a:cubicBezTo>
                  <a:cubicBezTo>
                    <a:pt x="1543" y="1504"/>
                    <a:pt x="1543" y="1504"/>
                    <a:pt x="1543" y="1504"/>
                  </a:cubicBezTo>
                  <a:cubicBezTo>
                    <a:pt x="1544" y="1502"/>
                    <a:pt x="1544" y="1502"/>
                    <a:pt x="1544" y="1502"/>
                  </a:cubicBezTo>
                  <a:cubicBezTo>
                    <a:pt x="1546" y="1500"/>
                    <a:pt x="1546" y="1500"/>
                    <a:pt x="1546" y="1500"/>
                  </a:cubicBezTo>
                  <a:cubicBezTo>
                    <a:pt x="1547" y="1499"/>
                    <a:pt x="1547" y="1499"/>
                    <a:pt x="1547" y="1499"/>
                  </a:cubicBezTo>
                  <a:cubicBezTo>
                    <a:pt x="1655" y="1376"/>
                    <a:pt x="1730" y="1224"/>
                    <a:pt x="1758" y="1056"/>
                  </a:cubicBezTo>
                  <a:cubicBezTo>
                    <a:pt x="1758" y="1056"/>
                    <a:pt x="1758" y="1056"/>
                    <a:pt x="1758" y="1056"/>
                  </a:cubicBezTo>
                  <a:cubicBezTo>
                    <a:pt x="1759" y="1052"/>
                    <a:pt x="1759" y="1052"/>
                    <a:pt x="1759" y="1052"/>
                  </a:cubicBezTo>
                  <a:cubicBezTo>
                    <a:pt x="1759" y="1052"/>
                    <a:pt x="1759" y="1052"/>
                    <a:pt x="1759" y="1052"/>
                  </a:cubicBezTo>
                  <a:cubicBezTo>
                    <a:pt x="1760" y="1048"/>
                    <a:pt x="1760" y="1048"/>
                    <a:pt x="1760" y="1048"/>
                  </a:cubicBezTo>
                  <a:cubicBezTo>
                    <a:pt x="1760" y="1048"/>
                    <a:pt x="1760" y="1048"/>
                    <a:pt x="1760" y="1048"/>
                  </a:cubicBezTo>
                  <a:cubicBezTo>
                    <a:pt x="1761" y="1037"/>
                    <a:pt x="1761" y="1037"/>
                    <a:pt x="1761" y="1037"/>
                  </a:cubicBezTo>
                  <a:cubicBezTo>
                    <a:pt x="1761" y="1036"/>
                    <a:pt x="1761" y="1036"/>
                    <a:pt x="1761" y="1036"/>
                  </a:cubicBezTo>
                  <a:cubicBezTo>
                    <a:pt x="1762" y="1033"/>
                    <a:pt x="1762" y="1033"/>
                    <a:pt x="1762" y="1033"/>
                  </a:cubicBezTo>
                  <a:cubicBezTo>
                    <a:pt x="1762" y="1032"/>
                    <a:pt x="1762" y="1032"/>
                    <a:pt x="1762" y="1032"/>
                  </a:cubicBezTo>
                  <a:cubicBezTo>
                    <a:pt x="1762" y="1029"/>
                    <a:pt x="1762" y="1029"/>
                    <a:pt x="1762" y="1029"/>
                  </a:cubicBezTo>
                  <a:cubicBezTo>
                    <a:pt x="1763" y="1028"/>
                    <a:pt x="1763" y="1028"/>
                    <a:pt x="1763" y="1028"/>
                  </a:cubicBezTo>
                  <a:cubicBezTo>
                    <a:pt x="1763" y="1025"/>
                    <a:pt x="1763" y="1025"/>
                    <a:pt x="1763" y="1025"/>
                  </a:cubicBezTo>
                  <a:cubicBezTo>
                    <a:pt x="1763" y="1024"/>
                    <a:pt x="1763" y="1024"/>
                    <a:pt x="1763" y="1024"/>
                  </a:cubicBezTo>
                  <a:cubicBezTo>
                    <a:pt x="1764" y="1014"/>
                    <a:pt x="1764" y="1014"/>
                    <a:pt x="1764" y="1014"/>
                  </a:cubicBezTo>
                  <a:cubicBezTo>
                    <a:pt x="1765" y="1012"/>
                    <a:pt x="1765" y="1012"/>
                    <a:pt x="1765" y="1012"/>
                  </a:cubicBezTo>
                  <a:cubicBezTo>
                    <a:pt x="1765" y="1010"/>
                    <a:pt x="1765" y="1010"/>
                    <a:pt x="1765" y="1010"/>
                  </a:cubicBezTo>
                  <a:cubicBezTo>
                    <a:pt x="1765" y="1008"/>
                    <a:pt x="1765" y="1008"/>
                    <a:pt x="1765" y="1008"/>
                  </a:cubicBezTo>
                  <a:cubicBezTo>
                    <a:pt x="1765" y="1005"/>
                    <a:pt x="1765" y="1005"/>
                    <a:pt x="1765" y="1005"/>
                  </a:cubicBezTo>
                  <a:cubicBezTo>
                    <a:pt x="1766" y="1004"/>
                    <a:pt x="1766" y="1004"/>
                    <a:pt x="1766" y="1004"/>
                  </a:cubicBezTo>
                  <a:cubicBezTo>
                    <a:pt x="1766" y="1001"/>
                    <a:pt x="1766" y="1001"/>
                    <a:pt x="1766" y="1001"/>
                  </a:cubicBezTo>
                  <a:cubicBezTo>
                    <a:pt x="1766" y="999"/>
                    <a:pt x="1766" y="999"/>
                    <a:pt x="1766" y="999"/>
                  </a:cubicBezTo>
                  <a:cubicBezTo>
                    <a:pt x="1767" y="994"/>
                    <a:pt x="1767" y="994"/>
                    <a:pt x="1767" y="994"/>
                  </a:cubicBezTo>
                  <a:cubicBezTo>
                    <a:pt x="1767" y="993"/>
                    <a:pt x="1767" y="993"/>
                    <a:pt x="1767" y="993"/>
                  </a:cubicBezTo>
                  <a:cubicBezTo>
                    <a:pt x="1767" y="990"/>
                    <a:pt x="1767" y="990"/>
                    <a:pt x="1767" y="990"/>
                  </a:cubicBezTo>
                  <a:cubicBezTo>
                    <a:pt x="1767" y="988"/>
                    <a:pt x="1767" y="988"/>
                    <a:pt x="1767" y="988"/>
                  </a:cubicBezTo>
                  <a:cubicBezTo>
                    <a:pt x="1767" y="986"/>
                    <a:pt x="1767" y="986"/>
                    <a:pt x="1767" y="986"/>
                  </a:cubicBezTo>
                  <a:cubicBezTo>
                    <a:pt x="1768" y="984"/>
                    <a:pt x="1768" y="984"/>
                    <a:pt x="1768" y="984"/>
                  </a:cubicBezTo>
                  <a:cubicBezTo>
                    <a:pt x="1768" y="981"/>
                    <a:pt x="1768" y="981"/>
                    <a:pt x="1768" y="981"/>
                  </a:cubicBezTo>
                  <a:cubicBezTo>
                    <a:pt x="1768" y="979"/>
                    <a:pt x="1768" y="979"/>
                    <a:pt x="1768" y="979"/>
                  </a:cubicBezTo>
                  <a:cubicBezTo>
                    <a:pt x="1768" y="977"/>
                    <a:pt x="1768" y="977"/>
                    <a:pt x="1768" y="977"/>
                  </a:cubicBezTo>
                  <a:cubicBezTo>
                    <a:pt x="1768" y="974"/>
                    <a:pt x="1768" y="974"/>
                    <a:pt x="1768" y="974"/>
                  </a:cubicBezTo>
                  <a:cubicBezTo>
                    <a:pt x="1769" y="971"/>
                    <a:pt x="1769" y="971"/>
                    <a:pt x="1769" y="971"/>
                  </a:cubicBezTo>
                  <a:cubicBezTo>
                    <a:pt x="1769" y="968"/>
                    <a:pt x="1769" y="968"/>
                    <a:pt x="1769" y="968"/>
                  </a:cubicBezTo>
                  <a:cubicBezTo>
                    <a:pt x="1769" y="966"/>
                    <a:pt x="1769" y="966"/>
                    <a:pt x="1769" y="966"/>
                  </a:cubicBezTo>
                  <a:cubicBezTo>
                    <a:pt x="1769" y="964"/>
                    <a:pt x="1769" y="964"/>
                    <a:pt x="1769" y="964"/>
                  </a:cubicBezTo>
                  <a:cubicBezTo>
                    <a:pt x="1769" y="962"/>
                    <a:pt x="1769" y="962"/>
                    <a:pt x="1769" y="962"/>
                  </a:cubicBezTo>
                  <a:cubicBezTo>
                    <a:pt x="1769" y="959"/>
                    <a:pt x="1769" y="959"/>
                    <a:pt x="1769" y="959"/>
                  </a:cubicBezTo>
                  <a:cubicBezTo>
                    <a:pt x="1769" y="957"/>
                    <a:pt x="1769" y="957"/>
                    <a:pt x="1769" y="957"/>
                  </a:cubicBezTo>
                  <a:cubicBezTo>
                    <a:pt x="1770" y="954"/>
                    <a:pt x="1770" y="954"/>
                    <a:pt x="1770" y="954"/>
                  </a:cubicBezTo>
                  <a:cubicBezTo>
                    <a:pt x="1770" y="953"/>
                    <a:pt x="1770" y="953"/>
                    <a:pt x="1770" y="953"/>
                  </a:cubicBezTo>
                  <a:cubicBezTo>
                    <a:pt x="1770" y="948"/>
                    <a:pt x="1770" y="948"/>
                    <a:pt x="1770" y="948"/>
                  </a:cubicBezTo>
                  <a:cubicBezTo>
                    <a:pt x="1770" y="947"/>
                    <a:pt x="1770" y="947"/>
                    <a:pt x="1770" y="947"/>
                  </a:cubicBezTo>
                  <a:cubicBezTo>
                    <a:pt x="1770" y="944"/>
                    <a:pt x="1770" y="944"/>
                    <a:pt x="1770" y="944"/>
                  </a:cubicBezTo>
                  <a:cubicBezTo>
                    <a:pt x="1770" y="942"/>
                    <a:pt x="1770" y="942"/>
                    <a:pt x="1770" y="942"/>
                  </a:cubicBezTo>
                  <a:cubicBezTo>
                    <a:pt x="1770" y="939"/>
                    <a:pt x="1770" y="939"/>
                    <a:pt x="1770" y="939"/>
                  </a:cubicBezTo>
                  <a:cubicBezTo>
                    <a:pt x="1771" y="937"/>
                    <a:pt x="1771" y="937"/>
                    <a:pt x="1771" y="937"/>
                  </a:cubicBezTo>
                  <a:cubicBezTo>
                    <a:pt x="1771" y="934"/>
                    <a:pt x="1771" y="934"/>
                    <a:pt x="1771" y="934"/>
                  </a:cubicBezTo>
                  <a:cubicBezTo>
                    <a:pt x="1771" y="933"/>
                    <a:pt x="1771" y="933"/>
                    <a:pt x="1771" y="933"/>
                  </a:cubicBezTo>
                  <a:cubicBezTo>
                    <a:pt x="1771" y="929"/>
                    <a:pt x="1771" y="929"/>
                    <a:pt x="1771" y="929"/>
                  </a:cubicBezTo>
                  <a:cubicBezTo>
                    <a:pt x="1771" y="928"/>
                    <a:pt x="1771" y="928"/>
                    <a:pt x="1771" y="928"/>
                  </a:cubicBezTo>
                  <a:cubicBezTo>
                    <a:pt x="1771" y="924"/>
                    <a:pt x="1771" y="924"/>
                    <a:pt x="1771" y="924"/>
                  </a:cubicBezTo>
                  <a:cubicBezTo>
                    <a:pt x="1771" y="922"/>
                    <a:pt x="1771" y="922"/>
                    <a:pt x="1771" y="922"/>
                  </a:cubicBezTo>
                  <a:cubicBezTo>
                    <a:pt x="1771" y="919"/>
                    <a:pt x="1771" y="919"/>
                    <a:pt x="1771" y="919"/>
                  </a:cubicBezTo>
                  <a:cubicBezTo>
                    <a:pt x="1771" y="917"/>
                    <a:pt x="1771" y="917"/>
                    <a:pt x="1771" y="917"/>
                  </a:cubicBezTo>
                  <a:cubicBezTo>
                    <a:pt x="1771" y="914"/>
                    <a:pt x="1771" y="914"/>
                    <a:pt x="1771" y="914"/>
                  </a:cubicBezTo>
                  <a:cubicBezTo>
                    <a:pt x="1771" y="913"/>
                    <a:pt x="1771" y="913"/>
                    <a:pt x="1771" y="913"/>
                  </a:cubicBezTo>
                  <a:cubicBezTo>
                    <a:pt x="1771" y="910"/>
                    <a:pt x="1771" y="910"/>
                    <a:pt x="1771" y="910"/>
                  </a:cubicBezTo>
                  <a:cubicBezTo>
                    <a:pt x="1771" y="908"/>
                    <a:pt x="1771" y="908"/>
                    <a:pt x="1771" y="908"/>
                  </a:cubicBezTo>
                  <a:cubicBezTo>
                    <a:pt x="1771" y="898"/>
                    <a:pt x="1771" y="898"/>
                    <a:pt x="1771" y="898"/>
                  </a:cubicBezTo>
                  <a:cubicBezTo>
                    <a:pt x="1771" y="897"/>
                    <a:pt x="1771" y="897"/>
                    <a:pt x="1771" y="897"/>
                  </a:cubicBezTo>
                  <a:lnTo>
                    <a:pt x="1771" y="893"/>
                  </a:lnTo>
                  <a:close/>
                </a:path>
              </a:pathLst>
            </a:custGeom>
            <a:blipFill>
              <a:blip r:embed="rId2"/>
              <a:stretch>
                <a:fillRect/>
              </a:stretch>
            </a:blipFill>
            <a:ln>
              <a:noFill/>
            </a:ln>
          </p:spPr>
          <p:txBody>
            <a:bodyPr rot="0" vert="horz" wrap="square" lIns="91440" tIns="45720" rIns="91440" bIns="45720" anchor="t" anchorCtr="0" upright="1">
              <a:noAutofit/>
            </a:bodyPr>
            <a:lstStyle/>
            <a:p>
              <a:endParaRPr lang="en-GB" dirty="0"/>
            </a:p>
          </p:txBody>
        </p:sp>
        <p:grpSp>
          <p:nvGrpSpPr>
            <p:cNvPr id="23" name="Groep 22"/>
            <p:cNvGrpSpPr>
              <a:grpSpLocks noSelect="1"/>
            </p:cNvGrpSpPr>
            <p:nvPr userDrawn="1"/>
          </p:nvGrpSpPr>
          <p:grpSpPr bwMode="gray">
            <a:xfrm>
              <a:off x="0" y="0"/>
              <a:ext cx="561975" cy="572770"/>
              <a:chOff x="902335" y="290830"/>
              <a:chExt cx="561975" cy="572770"/>
            </a:xfrm>
          </p:grpSpPr>
          <p:sp>
            <p:nvSpPr>
              <p:cNvPr id="24" name="Freeform 5"/>
              <p:cNvSpPr>
                <a:spLocks noSelect="1"/>
              </p:cNvSpPr>
              <p:nvPr userDrawn="1"/>
            </p:nvSpPr>
            <p:spPr bwMode="gray">
              <a:xfrm>
                <a:off x="984250" y="534035"/>
                <a:ext cx="77470" cy="199390"/>
              </a:xfrm>
              <a:custGeom>
                <a:avLst/>
                <a:gdLst>
                  <a:gd name="T0" fmla="*/ 155 w 244"/>
                  <a:gd name="T1" fmla="*/ 0 h 629"/>
                  <a:gd name="T2" fmla="*/ 120 w 244"/>
                  <a:gd name="T3" fmla="*/ 28 h 629"/>
                  <a:gd name="T4" fmla="*/ 0 w 244"/>
                  <a:gd name="T5" fmla="*/ 601 h 629"/>
                  <a:gd name="T6" fmla="*/ 0 w 244"/>
                  <a:gd name="T7" fmla="*/ 606 h 629"/>
                  <a:gd name="T8" fmla="*/ 0 w 244"/>
                  <a:gd name="T9" fmla="*/ 607 h 629"/>
                  <a:gd name="T10" fmla="*/ 23 w 244"/>
                  <a:gd name="T11" fmla="*/ 629 h 629"/>
                  <a:gd name="T12" fmla="*/ 145 w 244"/>
                  <a:gd name="T13" fmla="*/ 629 h 629"/>
                  <a:gd name="T14" fmla="*/ 144 w 244"/>
                  <a:gd name="T15" fmla="*/ 629 h 629"/>
                  <a:gd name="T16" fmla="*/ 144 w 244"/>
                  <a:gd name="T17" fmla="*/ 629 h 629"/>
                  <a:gd name="T18" fmla="*/ 143 w 244"/>
                  <a:gd name="T19" fmla="*/ 629 h 629"/>
                  <a:gd name="T20" fmla="*/ 143 w 244"/>
                  <a:gd name="T21" fmla="*/ 629 h 629"/>
                  <a:gd name="T22" fmla="*/ 143 w 244"/>
                  <a:gd name="T23" fmla="*/ 629 h 629"/>
                  <a:gd name="T24" fmla="*/ 142 w 244"/>
                  <a:gd name="T25" fmla="*/ 629 h 629"/>
                  <a:gd name="T26" fmla="*/ 142 w 244"/>
                  <a:gd name="T27" fmla="*/ 629 h 629"/>
                  <a:gd name="T28" fmla="*/ 142 w 244"/>
                  <a:gd name="T29" fmla="*/ 629 h 629"/>
                  <a:gd name="T30" fmla="*/ 141 w 244"/>
                  <a:gd name="T31" fmla="*/ 629 h 629"/>
                  <a:gd name="T32" fmla="*/ 141 w 244"/>
                  <a:gd name="T33" fmla="*/ 629 h 629"/>
                  <a:gd name="T34" fmla="*/ 141 w 244"/>
                  <a:gd name="T35" fmla="*/ 629 h 629"/>
                  <a:gd name="T36" fmla="*/ 141 w 244"/>
                  <a:gd name="T37" fmla="*/ 629 h 629"/>
                  <a:gd name="T38" fmla="*/ 123 w 244"/>
                  <a:gd name="T39" fmla="*/ 615 h 629"/>
                  <a:gd name="T40" fmla="*/ 123 w 244"/>
                  <a:gd name="T41" fmla="*/ 615 h 629"/>
                  <a:gd name="T42" fmla="*/ 123 w 244"/>
                  <a:gd name="T43" fmla="*/ 614 h 629"/>
                  <a:gd name="T44" fmla="*/ 123 w 244"/>
                  <a:gd name="T45" fmla="*/ 614 h 629"/>
                  <a:gd name="T46" fmla="*/ 122 w 244"/>
                  <a:gd name="T47" fmla="*/ 613 h 629"/>
                  <a:gd name="T48" fmla="*/ 122 w 244"/>
                  <a:gd name="T49" fmla="*/ 613 h 629"/>
                  <a:gd name="T50" fmla="*/ 122 w 244"/>
                  <a:gd name="T51" fmla="*/ 613 h 629"/>
                  <a:gd name="T52" fmla="*/ 122 w 244"/>
                  <a:gd name="T53" fmla="*/ 612 h 629"/>
                  <a:gd name="T54" fmla="*/ 122 w 244"/>
                  <a:gd name="T55" fmla="*/ 612 h 629"/>
                  <a:gd name="T56" fmla="*/ 122 w 244"/>
                  <a:gd name="T57" fmla="*/ 612 h 629"/>
                  <a:gd name="T58" fmla="*/ 122 w 244"/>
                  <a:gd name="T59" fmla="*/ 612 h 629"/>
                  <a:gd name="T60" fmla="*/ 122 w 244"/>
                  <a:gd name="T61" fmla="*/ 605 h 629"/>
                  <a:gd name="T62" fmla="*/ 122 w 244"/>
                  <a:gd name="T63" fmla="*/ 605 h 629"/>
                  <a:gd name="T64" fmla="*/ 122 w 244"/>
                  <a:gd name="T65" fmla="*/ 605 h 629"/>
                  <a:gd name="T66" fmla="*/ 122 w 244"/>
                  <a:gd name="T67" fmla="*/ 602 h 629"/>
                  <a:gd name="T68" fmla="*/ 244 w 244"/>
                  <a:gd name="T69" fmla="*/ 0 h 629"/>
                  <a:gd name="T70" fmla="*/ 155 w 244"/>
                  <a:gd name="T7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629">
                    <a:moveTo>
                      <a:pt x="155" y="0"/>
                    </a:moveTo>
                    <a:cubicBezTo>
                      <a:pt x="139" y="0"/>
                      <a:pt x="123" y="13"/>
                      <a:pt x="120" y="28"/>
                    </a:cubicBezTo>
                    <a:cubicBezTo>
                      <a:pt x="0" y="601"/>
                      <a:pt x="0" y="601"/>
                      <a:pt x="0" y="601"/>
                    </a:cubicBezTo>
                    <a:cubicBezTo>
                      <a:pt x="0" y="606"/>
                      <a:pt x="0" y="606"/>
                      <a:pt x="0" y="606"/>
                    </a:cubicBezTo>
                    <a:cubicBezTo>
                      <a:pt x="0" y="607"/>
                      <a:pt x="0" y="607"/>
                      <a:pt x="0" y="607"/>
                    </a:cubicBezTo>
                    <a:cubicBezTo>
                      <a:pt x="0" y="620"/>
                      <a:pt x="10" y="629"/>
                      <a:pt x="23" y="629"/>
                    </a:cubicBezTo>
                    <a:cubicBezTo>
                      <a:pt x="145" y="629"/>
                      <a:pt x="145" y="629"/>
                      <a:pt x="145" y="629"/>
                    </a:cubicBezTo>
                    <a:cubicBezTo>
                      <a:pt x="144" y="629"/>
                      <a:pt x="144" y="629"/>
                      <a:pt x="144" y="629"/>
                    </a:cubicBezTo>
                    <a:cubicBezTo>
                      <a:pt x="144" y="629"/>
                      <a:pt x="144" y="629"/>
                      <a:pt x="144" y="629"/>
                    </a:cubicBezTo>
                    <a:cubicBezTo>
                      <a:pt x="143" y="629"/>
                      <a:pt x="143" y="629"/>
                      <a:pt x="143" y="629"/>
                    </a:cubicBezTo>
                    <a:cubicBezTo>
                      <a:pt x="143" y="629"/>
                      <a:pt x="143" y="629"/>
                      <a:pt x="143" y="629"/>
                    </a:cubicBezTo>
                    <a:cubicBezTo>
                      <a:pt x="143" y="629"/>
                      <a:pt x="143" y="629"/>
                      <a:pt x="143" y="629"/>
                    </a:cubicBezTo>
                    <a:cubicBezTo>
                      <a:pt x="142" y="629"/>
                      <a:pt x="142" y="629"/>
                      <a:pt x="142" y="629"/>
                    </a:cubicBezTo>
                    <a:cubicBezTo>
                      <a:pt x="142" y="629"/>
                      <a:pt x="142" y="629"/>
                      <a:pt x="142" y="629"/>
                    </a:cubicBezTo>
                    <a:cubicBezTo>
                      <a:pt x="142" y="629"/>
                      <a:pt x="142" y="629"/>
                      <a:pt x="142" y="629"/>
                    </a:cubicBezTo>
                    <a:cubicBezTo>
                      <a:pt x="141" y="629"/>
                      <a:pt x="141" y="629"/>
                      <a:pt x="141" y="629"/>
                    </a:cubicBezTo>
                    <a:cubicBezTo>
                      <a:pt x="141" y="629"/>
                      <a:pt x="141" y="629"/>
                      <a:pt x="141" y="629"/>
                    </a:cubicBezTo>
                    <a:cubicBezTo>
                      <a:pt x="141" y="629"/>
                      <a:pt x="141" y="629"/>
                      <a:pt x="141" y="629"/>
                    </a:cubicBezTo>
                    <a:cubicBezTo>
                      <a:pt x="141" y="629"/>
                      <a:pt x="141" y="629"/>
                      <a:pt x="141" y="629"/>
                    </a:cubicBezTo>
                    <a:cubicBezTo>
                      <a:pt x="132" y="628"/>
                      <a:pt x="126" y="623"/>
                      <a:pt x="123" y="615"/>
                    </a:cubicBezTo>
                    <a:cubicBezTo>
                      <a:pt x="123" y="615"/>
                      <a:pt x="123" y="615"/>
                      <a:pt x="123" y="615"/>
                    </a:cubicBezTo>
                    <a:cubicBezTo>
                      <a:pt x="123" y="614"/>
                      <a:pt x="123" y="614"/>
                      <a:pt x="123" y="614"/>
                    </a:cubicBezTo>
                    <a:cubicBezTo>
                      <a:pt x="123" y="614"/>
                      <a:pt x="123" y="614"/>
                      <a:pt x="123" y="614"/>
                    </a:cubicBezTo>
                    <a:cubicBezTo>
                      <a:pt x="122" y="613"/>
                      <a:pt x="122" y="613"/>
                      <a:pt x="122" y="613"/>
                    </a:cubicBezTo>
                    <a:cubicBezTo>
                      <a:pt x="122" y="613"/>
                      <a:pt x="122" y="613"/>
                      <a:pt x="122" y="613"/>
                    </a:cubicBezTo>
                    <a:cubicBezTo>
                      <a:pt x="122" y="613"/>
                      <a:pt x="122" y="613"/>
                      <a:pt x="122" y="613"/>
                    </a:cubicBezTo>
                    <a:cubicBezTo>
                      <a:pt x="122" y="612"/>
                      <a:pt x="122" y="612"/>
                      <a:pt x="122" y="612"/>
                    </a:cubicBezTo>
                    <a:cubicBezTo>
                      <a:pt x="122" y="612"/>
                      <a:pt x="122" y="612"/>
                      <a:pt x="122" y="612"/>
                    </a:cubicBezTo>
                    <a:cubicBezTo>
                      <a:pt x="122" y="612"/>
                      <a:pt x="122" y="612"/>
                      <a:pt x="122" y="612"/>
                    </a:cubicBezTo>
                    <a:cubicBezTo>
                      <a:pt x="122" y="612"/>
                      <a:pt x="122" y="612"/>
                      <a:pt x="122" y="612"/>
                    </a:cubicBezTo>
                    <a:cubicBezTo>
                      <a:pt x="122" y="605"/>
                      <a:pt x="122" y="605"/>
                      <a:pt x="122" y="605"/>
                    </a:cubicBezTo>
                    <a:cubicBezTo>
                      <a:pt x="122" y="605"/>
                      <a:pt x="122" y="605"/>
                      <a:pt x="122" y="605"/>
                    </a:cubicBezTo>
                    <a:cubicBezTo>
                      <a:pt x="122" y="605"/>
                      <a:pt x="122" y="605"/>
                      <a:pt x="122" y="605"/>
                    </a:cubicBezTo>
                    <a:cubicBezTo>
                      <a:pt x="122" y="602"/>
                      <a:pt x="122" y="602"/>
                      <a:pt x="122" y="602"/>
                    </a:cubicBezTo>
                    <a:cubicBezTo>
                      <a:pt x="244" y="0"/>
                      <a:pt x="244" y="0"/>
                      <a:pt x="244" y="0"/>
                    </a:cubicBezTo>
                    <a:lnTo>
                      <a:pt x="155" y="0"/>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7" name="Freeform 6"/>
              <p:cNvSpPr>
                <a:spLocks noSelect="1"/>
              </p:cNvSpPr>
              <p:nvPr userDrawn="1"/>
            </p:nvSpPr>
            <p:spPr bwMode="gray">
              <a:xfrm>
                <a:off x="1078865" y="478155"/>
                <a:ext cx="218440" cy="186055"/>
              </a:xfrm>
              <a:custGeom>
                <a:avLst/>
                <a:gdLst>
                  <a:gd name="T0" fmla="*/ 0 w 687"/>
                  <a:gd name="T1" fmla="*/ 0 h 587"/>
                  <a:gd name="T2" fmla="*/ 0 w 687"/>
                  <a:gd name="T3" fmla="*/ 115 h 587"/>
                  <a:gd name="T4" fmla="*/ 229 w 687"/>
                  <a:gd name="T5" fmla="*/ 115 h 587"/>
                  <a:gd name="T6" fmla="*/ 272 w 687"/>
                  <a:gd name="T7" fmla="*/ 139 h 587"/>
                  <a:gd name="T8" fmla="*/ 569 w 687"/>
                  <a:gd name="T9" fmla="*/ 587 h 587"/>
                  <a:gd name="T10" fmla="*/ 687 w 687"/>
                  <a:gd name="T11" fmla="*/ 0 h 587"/>
                  <a:gd name="T12" fmla="*/ 0 w 687"/>
                  <a:gd name="T13" fmla="*/ 0 h 587"/>
                </a:gdLst>
                <a:ahLst/>
                <a:cxnLst>
                  <a:cxn ang="0">
                    <a:pos x="T0" y="T1"/>
                  </a:cxn>
                  <a:cxn ang="0">
                    <a:pos x="T2" y="T3"/>
                  </a:cxn>
                  <a:cxn ang="0">
                    <a:pos x="T4" y="T5"/>
                  </a:cxn>
                  <a:cxn ang="0">
                    <a:pos x="T6" y="T7"/>
                  </a:cxn>
                  <a:cxn ang="0">
                    <a:pos x="T8" y="T9"/>
                  </a:cxn>
                  <a:cxn ang="0">
                    <a:pos x="T10" y="T11"/>
                  </a:cxn>
                  <a:cxn ang="0">
                    <a:pos x="T12" y="T13"/>
                  </a:cxn>
                </a:cxnLst>
                <a:rect l="0" t="0" r="r" b="b"/>
                <a:pathLst>
                  <a:path w="687" h="587">
                    <a:moveTo>
                      <a:pt x="0" y="0"/>
                    </a:moveTo>
                    <a:cubicBezTo>
                      <a:pt x="0" y="115"/>
                      <a:pt x="0" y="115"/>
                      <a:pt x="0" y="115"/>
                    </a:cubicBezTo>
                    <a:cubicBezTo>
                      <a:pt x="229" y="115"/>
                      <a:pt x="229" y="115"/>
                      <a:pt x="229" y="115"/>
                    </a:cubicBezTo>
                    <a:cubicBezTo>
                      <a:pt x="244" y="115"/>
                      <a:pt x="264" y="126"/>
                      <a:pt x="272" y="139"/>
                    </a:cubicBezTo>
                    <a:cubicBezTo>
                      <a:pt x="569" y="587"/>
                      <a:pt x="569" y="587"/>
                      <a:pt x="569" y="587"/>
                    </a:cubicBezTo>
                    <a:cubicBezTo>
                      <a:pt x="687" y="0"/>
                      <a:pt x="687" y="0"/>
                      <a:pt x="687" y="0"/>
                    </a:cubicBezTo>
                    <a:lnTo>
                      <a:pt x="0" y="0"/>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2" name="Freeform 7"/>
              <p:cNvSpPr>
                <a:spLocks noSelect="1"/>
              </p:cNvSpPr>
              <p:nvPr userDrawn="1"/>
            </p:nvSpPr>
            <p:spPr bwMode="gray">
              <a:xfrm>
                <a:off x="902335" y="478155"/>
                <a:ext cx="406400" cy="385445"/>
              </a:xfrm>
              <a:custGeom>
                <a:avLst/>
                <a:gdLst>
                  <a:gd name="T0" fmla="*/ 555 w 1280"/>
                  <a:gd name="T1" fmla="*/ 0 h 1216"/>
                  <a:gd name="T2" fmla="*/ 475 w 1280"/>
                  <a:gd name="T3" fmla="*/ 0 h 1216"/>
                  <a:gd name="T4" fmla="*/ 357 w 1280"/>
                  <a:gd name="T5" fmla="*/ 9 h 1216"/>
                  <a:gd name="T6" fmla="*/ 0 w 1280"/>
                  <a:gd name="T7" fmla="*/ 447 h 1216"/>
                  <a:gd name="T8" fmla="*/ 616 w 1280"/>
                  <a:gd name="T9" fmla="*/ 1181 h 1216"/>
                  <a:gd name="T10" fmla="*/ 867 w 1280"/>
                  <a:gd name="T11" fmla="*/ 1216 h 1216"/>
                  <a:gd name="T12" fmla="*/ 872 w 1280"/>
                  <a:gd name="T13" fmla="*/ 1216 h 1216"/>
                  <a:gd name="T14" fmla="*/ 1280 w 1280"/>
                  <a:gd name="T15" fmla="*/ 1117 h 1216"/>
                  <a:gd name="T16" fmla="*/ 1033 w 1280"/>
                  <a:gd name="T17" fmla="*/ 1153 h 1216"/>
                  <a:gd name="T18" fmla="*/ 1033 w 1280"/>
                  <a:gd name="T19" fmla="*/ 1153 h 1216"/>
                  <a:gd name="T20" fmla="*/ 1033 w 1280"/>
                  <a:gd name="T21" fmla="*/ 1153 h 1216"/>
                  <a:gd name="T22" fmla="*/ 552 w 1280"/>
                  <a:gd name="T23" fmla="*/ 805 h 1216"/>
                  <a:gd name="T24" fmla="*/ 403 w 1280"/>
                  <a:gd name="T25" fmla="*/ 805 h 1216"/>
                  <a:gd name="T26" fmla="*/ 281 w 1280"/>
                  <a:gd name="T27" fmla="*/ 805 h 1216"/>
                  <a:gd name="T28" fmla="*/ 258 w 1280"/>
                  <a:gd name="T29" fmla="*/ 783 h 1216"/>
                  <a:gd name="T30" fmla="*/ 258 w 1280"/>
                  <a:gd name="T31" fmla="*/ 782 h 1216"/>
                  <a:gd name="T32" fmla="*/ 258 w 1280"/>
                  <a:gd name="T33" fmla="*/ 777 h 1216"/>
                  <a:gd name="T34" fmla="*/ 378 w 1280"/>
                  <a:gd name="T35" fmla="*/ 204 h 1216"/>
                  <a:gd name="T36" fmla="*/ 413 w 1280"/>
                  <a:gd name="T37" fmla="*/ 176 h 1216"/>
                  <a:gd name="T38" fmla="*/ 502 w 1280"/>
                  <a:gd name="T39" fmla="*/ 176 h 1216"/>
                  <a:gd name="T40" fmla="*/ 502 w 1280"/>
                  <a:gd name="T41" fmla="*/ 176 h 1216"/>
                  <a:gd name="T42" fmla="*/ 509 w 1280"/>
                  <a:gd name="T43" fmla="*/ 143 h 1216"/>
                  <a:gd name="T44" fmla="*/ 509 w 1280"/>
                  <a:gd name="T45" fmla="*/ 141 h 1216"/>
                  <a:gd name="T46" fmla="*/ 509 w 1280"/>
                  <a:gd name="T47" fmla="*/ 141 h 1216"/>
                  <a:gd name="T48" fmla="*/ 515 w 1280"/>
                  <a:gd name="T49" fmla="*/ 130 h 1216"/>
                  <a:gd name="T50" fmla="*/ 516 w 1280"/>
                  <a:gd name="T51" fmla="*/ 128 h 1216"/>
                  <a:gd name="T52" fmla="*/ 517 w 1280"/>
                  <a:gd name="T53" fmla="*/ 128 h 1216"/>
                  <a:gd name="T54" fmla="*/ 517 w 1280"/>
                  <a:gd name="T55" fmla="*/ 127 h 1216"/>
                  <a:gd name="T56" fmla="*/ 518 w 1280"/>
                  <a:gd name="T57" fmla="*/ 127 h 1216"/>
                  <a:gd name="T58" fmla="*/ 518 w 1280"/>
                  <a:gd name="T59" fmla="*/ 127 h 1216"/>
                  <a:gd name="T60" fmla="*/ 518 w 1280"/>
                  <a:gd name="T61" fmla="*/ 126 h 1216"/>
                  <a:gd name="T62" fmla="*/ 518 w 1280"/>
                  <a:gd name="T63" fmla="*/ 126 h 1216"/>
                  <a:gd name="T64" fmla="*/ 532 w 1280"/>
                  <a:gd name="T65" fmla="*/ 117 h 1216"/>
                  <a:gd name="T66" fmla="*/ 532 w 1280"/>
                  <a:gd name="T67" fmla="*/ 117 h 1216"/>
                  <a:gd name="T68" fmla="*/ 532 w 1280"/>
                  <a:gd name="T69" fmla="*/ 117 h 1216"/>
                  <a:gd name="T70" fmla="*/ 543 w 1280"/>
                  <a:gd name="T71" fmla="*/ 115 h 1216"/>
                  <a:gd name="T72" fmla="*/ 543 w 1280"/>
                  <a:gd name="T73" fmla="*/ 115 h 1216"/>
                  <a:gd name="T74" fmla="*/ 555 w 1280"/>
                  <a:gd name="T75" fmla="*/ 115 h 1216"/>
                  <a:gd name="T76" fmla="*/ 557 w 1280"/>
                  <a:gd name="T77" fmla="*/ 115 h 1216"/>
                  <a:gd name="T78" fmla="*/ 557 w 1280"/>
                  <a:gd name="T79" fmla="*/ 0 h 1216"/>
                  <a:gd name="T80" fmla="*/ 555 w 1280"/>
                  <a:gd name="T81" fmla="*/ 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0" h="1216">
                    <a:moveTo>
                      <a:pt x="555" y="0"/>
                    </a:moveTo>
                    <a:cubicBezTo>
                      <a:pt x="475" y="0"/>
                      <a:pt x="475" y="0"/>
                      <a:pt x="475" y="0"/>
                    </a:cubicBezTo>
                    <a:cubicBezTo>
                      <a:pt x="435" y="0"/>
                      <a:pt x="395" y="3"/>
                      <a:pt x="357" y="9"/>
                    </a:cubicBezTo>
                    <a:cubicBezTo>
                      <a:pt x="161" y="42"/>
                      <a:pt x="0" y="165"/>
                      <a:pt x="0" y="447"/>
                    </a:cubicBezTo>
                    <a:cubicBezTo>
                      <a:pt x="0" y="730"/>
                      <a:pt x="239" y="1072"/>
                      <a:pt x="616" y="1181"/>
                    </a:cubicBezTo>
                    <a:cubicBezTo>
                      <a:pt x="694" y="1204"/>
                      <a:pt x="778" y="1216"/>
                      <a:pt x="867" y="1216"/>
                    </a:cubicBezTo>
                    <a:cubicBezTo>
                      <a:pt x="872" y="1216"/>
                      <a:pt x="872" y="1216"/>
                      <a:pt x="872" y="1216"/>
                    </a:cubicBezTo>
                    <a:cubicBezTo>
                      <a:pt x="1019" y="1216"/>
                      <a:pt x="1157" y="1180"/>
                      <a:pt x="1280" y="1117"/>
                    </a:cubicBezTo>
                    <a:cubicBezTo>
                      <a:pt x="1190" y="1142"/>
                      <a:pt x="1108" y="1153"/>
                      <a:pt x="1033" y="1153"/>
                    </a:cubicBezTo>
                    <a:cubicBezTo>
                      <a:pt x="1033" y="1153"/>
                      <a:pt x="1033" y="1153"/>
                      <a:pt x="1033" y="1153"/>
                    </a:cubicBezTo>
                    <a:cubicBezTo>
                      <a:pt x="1033" y="1153"/>
                      <a:pt x="1033" y="1153"/>
                      <a:pt x="1033" y="1153"/>
                    </a:cubicBezTo>
                    <a:cubicBezTo>
                      <a:pt x="728" y="1153"/>
                      <a:pt x="552" y="970"/>
                      <a:pt x="552" y="805"/>
                    </a:cubicBezTo>
                    <a:cubicBezTo>
                      <a:pt x="403" y="805"/>
                      <a:pt x="403" y="805"/>
                      <a:pt x="403" y="805"/>
                    </a:cubicBezTo>
                    <a:cubicBezTo>
                      <a:pt x="281" y="805"/>
                      <a:pt x="281" y="805"/>
                      <a:pt x="281" y="805"/>
                    </a:cubicBezTo>
                    <a:cubicBezTo>
                      <a:pt x="268" y="805"/>
                      <a:pt x="258" y="796"/>
                      <a:pt x="258" y="783"/>
                    </a:cubicBezTo>
                    <a:cubicBezTo>
                      <a:pt x="258" y="782"/>
                      <a:pt x="258" y="782"/>
                      <a:pt x="258" y="782"/>
                    </a:cubicBezTo>
                    <a:cubicBezTo>
                      <a:pt x="258" y="777"/>
                      <a:pt x="258" y="777"/>
                      <a:pt x="258" y="777"/>
                    </a:cubicBezTo>
                    <a:cubicBezTo>
                      <a:pt x="378" y="204"/>
                      <a:pt x="378" y="204"/>
                      <a:pt x="378" y="204"/>
                    </a:cubicBezTo>
                    <a:cubicBezTo>
                      <a:pt x="381" y="189"/>
                      <a:pt x="397" y="176"/>
                      <a:pt x="413" y="176"/>
                    </a:cubicBezTo>
                    <a:cubicBezTo>
                      <a:pt x="502" y="176"/>
                      <a:pt x="502" y="176"/>
                      <a:pt x="502" y="176"/>
                    </a:cubicBezTo>
                    <a:cubicBezTo>
                      <a:pt x="502" y="176"/>
                      <a:pt x="502" y="176"/>
                      <a:pt x="502" y="176"/>
                    </a:cubicBezTo>
                    <a:cubicBezTo>
                      <a:pt x="509" y="143"/>
                      <a:pt x="509" y="143"/>
                      <a:pt x="509" y="143"/>
                    </a:cubicBezTo>
                    <a:cubicBezTo>
                      <a:pt x="509" y="141"/>
                      <a:pt x="509" y="141"/>
                      <a:pt x="509" y="141"/>
                    </a:cubicBezTo>
                    <a:cubicBezTo>
                      <a:pt x="509" y="141"/>
                      <a:pt x="509" y="141"/>
                      <a:pt x="509" y="141"/>
                    </a:cubicBezTo>
                    <a:cubicBezTo>
                      <a:pt x="515" y="130"/>
                      <a:pt x="515" y="130"/>
                      <a:pt x="515" y="130"/>
                    </a:cubicBezTo>
                    <a:cubicBezTo>
                      <a:pt x="516" y="128"/>
                      <a:pt x="516" y="128"/>
                      <a:pt x="516" y="128"/>
                    </a:cubicBezTo>
                    <a:cubicBezTo>
                      <a:pt x="517" y="128"/>
                      <a:pt x="517" y="128"/>
                      <a:pt x="517" y="128"/>
                    </a:cubicBezTo>
                    <a:cubicBezTo>
                      <a:pt x="517" y="127"/>
                      <a:pt x="517" y="127"/>
                      <a:pt x="517" y="127"/>
                    </a:cubicBezTo>
                    <a:cubicBezTo>
                      <a:pt x="518" y="127"/>
                      <a:pt x="518" y="127"/>
                      <a:pt x="518" y="127"/>
                    </a:cubicBezTo>
                    <a:cubicBezTo>
                      <a:pt x="518" y="127"/>
                      <a:pt x="518" y="127"/>
                      <a:pt x="518" y="127"/>
                    </a:cubicBezTo>
                    <a:cubicBezTo>
                      <a:pt x="518" y="126"/>
                      <a:pt x="518" y="126"/>
                      <a:pt x="518" y="126"/>
                    </a:cubicBezTo>
                    <a:cubicBezTo>
                      <a:pt x="518" y="126"/>
                      <a:pt x="518" y="126"/>
                      <a:pt x="518" y="126"/>
                    </a:cubicBezTo>
                    <a:cubicBezTo>
                      <a:pt x="532" y="117"/>
                      <a:pt x="532" y="117"/>
                      <a:pt x="532" y="117"/>
                    </a:cubicBezTo>
                    <a:cubicBezTo>
                      <a:pt x="532" y="117"/>
                      <a:pt x="532" y="117"/>
                      <a:pt x="532" y="117"/>
                    </a:cubicBezTo>
                    <a:cubicBezTo>
                      <a:pt x="532" y="117"/>
                      <a:pt x="532" y="117"/>
                      <a:pt x="532" y="117"/>
                    </a:cubicBezTo>
                    <a:cubicBezTo>
                      <a:pt x="543" y="115"/>
                      <a:pt x="543" y="115"/>
                      <a:pt x="543" y="115"/>
                    </a:cubicBezTo>
                    <a:cubicBezTo>
                      <a:pt x="543" y="115"/>
                      <a:pt x="543" y="115"/>
                      <a:pt x="543" y="115"/>
                    </a:cubicBezTo>
                    <a:cubicBezTo>
                      <a:pt x="555" y="115"/>
                      <a:pt x="555" y="115"/>
                      <a:pt x="555" y="115"/>
                    </a:cubicBezTo>
                    <a:cubicBezTo>
                      <a:pt x="557" y="115"/>
                      <a:pt x="557" y="115"/>
                      <a:pt x="557" y="115"/>
                    </a:cubicBezTo>
                    <a:cubicBezTo>
                      <a:pt x="557" y="0"/>
                      <a:pt x="557" y="0"/>
                      <a:pt x="557" y="0"/>
                    </a:cubicBezTo>
                    <a:lnTo>
                      <a:pt x="555"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3" name="Freeform 8"/>
              <p:cNvSpPr>
                <a:spLocks noSelect="1"/>
              </p:cNvSpPr>
              <p:nvPr userDrawn="1"/>
            </p:nvSpPr>
            <p:spPr bwMode="gray">
              <a:xfrm>
                <a:off x="1077595" y="429895"/>
                <a:ext cx="386715" cy="414020"/>
              </a:xfrm>
              <a:custGeom>
                <a:avLst/>
                <a:gdLst>
                  <a:gd name="T0" fmla="*/ 770 w 1219"/>
                  <a:gd name="T1" fmla="*/ 928 h 1304"/>
                  <a:gd name="T2" fmla="*/ 350 w 1219"/>
                  <a:gd name="T3" fmla="*/ 929 h 1304"/>
                  <a:gd name="T4" fmla="*/ 38 w 1219"/>
                  <a:gd name="T5" fmla="*/ 955 h 1304"/>
                  <a:gd name="T6" fmla="*/ 30 w 1219"/>
                  <a:gd name="T7" fmla="*/ 956 h 1304"/>
                  <a:gd name="T8" fmla="*/ 481 w 1219"/>
                  <a:gd name="T9" fmla="*/ 1304 h 1304"/>
                  <a:gd name="T10" fmla="*/ 734 w 1219"/>
                  <a:gd name="T11" fmla="*/ 1265 h 1304"/>
                  <a:gd name="T12" fmla="*/ 744 w 1219"/>
                  <a:gd name="T13" fmla="*/ 1259 h 1304"/>
                  <a:gd name="T14" fmla="*/ 755 w 1219"/>
                  <a:gd name="T15" fmla="*/ 1253 h 1304"/>
                  <a:gd name="T16" fmla="*/ 765 w 1219"/>
                  <a:gd name="T17" fmla="*/ 1247 h 1304"/>
                  <a:gd name="T18" fmla="*/ 776 w 1219"/>
                  <a:gd name="T19" fmla="*/ 1241 h 1304"/>
                  <a:gd name="T20" fmla="*/ 786 w 1219"/>
                  <a:gd name="T21" fmla="*/ 1235 h 1304"/>
                  <a:gd name="T22" fmla="*/ 797 w 1219"/>
                  <a:gd name="T23" fmla="*/ 1228 h 1304"/>
                  <a:gd name="T24" fmla="*/ 806 w 1219"/>
                  <a:gd name="T25" fmla="*/ 1222 h 1304"/>
                  <a:gd name="T26" fmla="*/ 816 w 1219"/>
                  <a:gd name="T27" fmla="*/ 1215 h 1304"/>
                  <a:gd name="T28" fmla="*/ 826 w 1219"/>
                  <a:gd name="T29" fmla="*/ 1209 h 1304"/>
                  <a:gd name="T30" fmla="*/ 836 w 1219"/>
                  <a:gd name="T31" fmla="*/ 1202 h 1304"/>
                  <a:gd name="T32" fmla="*/ 846 w 1219"/>
                  <a:gd name="T33" fmla="*/ 1195 h 1304"/>
                  <a:gd name="T34" fmla="*/ 856 w 1219"/>
                  <a:gd name="T35" fmla="*/ 1188 h 1304"/>
                  <a:gd name="T36" fmla="*/ 870 w 1219"/>
                  <a:gd name="T37" fmla="*/ 1177 h 1304"/>
                  <a:gd name="T38" fmla="*/ 879 w 1219"/>
                  <a:gd name="T39" fmla="*/ 1169 h 1304"/>
                  <a:gd name="T40" fmla="*/ 898 w 1219"/>
                  <a:gd name="T41" fmla="*/ 1154 h 1304"/>
                  <a:gd name="T42" fmla="*/ 942 w 1219"/>
                  <a:gd name="T43" fmla="*/ 1114 h 1304"/>
                  <a:gd name="T44" fmla="*/ 955 w 1219"/>
                  <a:gd name="T45" fmla="*/ 1101 h 1304"/>
                  <a:gd name="T46" fmla="*/ 964 w 1219"/>
                  <a:gd name="T47" fmla="*/ 1092 h 1304"/>
                  <a:gd name="T48" fmla="*/ 972 w 1219"/>
                  <a:gd name="T49" fmla="*/ 1084 h 1304"/>
                  <a:gd name="T50" fmla="*/ 981 w 1219"/>
                  <a:gd name="T51" fmla="*/ 1075 h 1304"/>
                  <a:gd name="T52" fmla="*/ 990 w 1219"/>
                  <a:gd name="T53" fmla="*/ 1064 h 1304"/>
                  <a:gd name="T54" fmla="*/ 1206 w 1219"/>
                  <a:gd name="T55" fmla="*/ 617 h 1304"/>
                  <a:gd name="T56" fmla="*/ 1207 w 1219"/>
                  <a:gd name="T57" fmla="*/ 609 h 1304"/>
                  <a:gd name="T58" fmla="*/ 1209 w 1219"/>
                  <a:gd name="T59" fmla="*/ 594 h 1304"/>
                  <a:gd name="T60" fmla="*/ 1211 w 1219"/>
                  <a:gd name="T61" fmla="*/ 585 h 1304"/>
                  <a:gd name="T62" fmla="*/ 1212 w 1219"/>
                  <a:gd name="T63" fmla="*/ 570 h 1304"/>
                  <a:gd name="T64" fmla="*/ 1213 w 1219"/>
                  <a:gd name="T65" fmla="*/ 561 h 1304"/>
                  <a:gd name="T66" fmla="*/ 1215 w 1219"/>
                  <a:gd name="T67" fmla="*/ 551 h 1304"/>
                  <a:gd name="T68" fmla="*/ 1215 w 1219"/>
                  <a:gd name="T69" fmla="*/ 542 h 1304"/>
                  <a:gd name="T70" fmla="*/ 1216 w 1219"/>
                  <a:gd name="T71" fmla="*/ 532 h 1304"/>
                  <a:gd name="T72" fmla="*/ 1217 w 1219"/>
                  <a:gd name="T73" fmla="*/ 522 h 1304"/>
                  <a:gd name="T74" fmla="*/ 1217 w 1219"/>
                  <a:gd name="T75" fmla="*/ 513 h 1304"/>
                  <a:gd name="T76" fmla="*/ 1218 w 1219"/>
                  <a:gd name="T77" fmla="*/ 502 h 1304"/>
                  <a:gd name="T78" fmla="*/ 1218 w 1219"/>
                  <a:gd name="T79" fmla="*/ 493 h 1304"/>
                  <a:gd name="T80" fmla="*/ 1218 w 1219"/>
                  <a:gd name="T81" fmla="*/ 483 h 1304"/>
                  <a:gd name="T82" fmla="*/ 1219 w 1219"/>
                  <a:gd name="T83" fmla="*/ 473 h 1304"/>
                  <a:gd name="T84" fmla="*/ 1219 w 1219"/>
                  <a:gd name="T85" fmla="*/ 459 h 1304"/>
                  <a:gd name="T86" fmla="*/ 1218 w 1219"/>
                  <a:gd name="T87" fmla="*/ 447 h 1304"/>
                  <a:gd name="T88" fmla="*/ 1218 w 1219"/>
                  <a:gd name="T89" fmla="*/ 436 h 1304"/>
                  <a:gd name="T90" fmla="*/ 1218 w 1219"/>
                  <a:gd name="T91" fmla="*/ 424 h 1304"/>
                  <a:gd name="T92" fmla="*/ 1217 w 1219"/>
                  <a:gd name="T93" fmla="*/ 413 h 1304"/>
                  <a:gd name="T94" fmla="*/ 1216 w 1219"/>
                  <a:gd name="T95" fmla="*/ 402 h 1304"/>
                  <a:gd name="T96" fmla="*/ 1216 w 1219"/>
                  <a:gd name="T97" fmla="*/ 391 h 1304"/>
                  <a:gd name="T98" fmla="*/ 1215 w 1219"/>
                  <a:gd name="T99" fmla="*/ 380 h 1304"/>
                  <a:gd name="T100" fmla="*/ 1214 w 1219"/>
                  <a:gd name="T101" fmla="*/ 369 h 1304"/>
                  <a:gd name="T102" fmla="*/ 1212 w 1219"/>
                  <a:gd name="T103" fmla="*/ 353 h 1304"/>
                  <a:gd name="T104" fmla="*/ 1210 w 1219"/>
                  <a:gd name="T105" fmla="*/ 342 h 1304"/>
                  <a:gd name="T106" fmla="*/ 1209 w 1219"/>
                  <a:gd name="T107" fmla="*/ 331 h 1304"/>
                  <a:gd name="T108" fmla="*/ 1207 w 1219"/>
                  <a:gd name="T109" fmla="*/ 320 h 1304"/>
                  <a:gd name="T110" fmla="*/ 1193 w 1219"/>
                  <a:gd name="T111" fmla="*/ 248 h 1304"/>
                  <a:gd name="T112" fmla="*/ 1187 w 1219"/>
                  <a:gd name="T113" fmla="*/ 226 h 1304"/>
                  <a:gd name="T114" fmla="*/ 1184 w 1219"/>
                  <a:gd name="T115" fmla="*/ 215 h 1304"/>
                  <a:gd name="T116" fmla="*/ 1181 w 1219"/>
                  <a:gd name="T117" fmla="*/ 204 h 1304"/>
                  <a:gd name="T118" fmla="*/ 1177 w 1219"/>
                  <a:gd name="T119" fmla="*/ 193 h 1304"/>
                  <a:gd name="T120" fmla="*/ 1174 w 1219"/>
                  <a:gd name="T121" fmla="*/ 182 h 1304"/>
                  <a:gd name="T122" fmla="*/ 1090 w 1219"/>
                  <a:gd name="T12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9" h="1304">
                    <a:moveTo>
                      <a:pt x="1126" y="206"/>
                    </a:moveTo>
                    <a:cubicBezTo>
                      <a:pt x="1126" y="329"/>
                      <a:pt x="1089" y="447"/>
                      <a:pt x="1016" y="537"/>
                    </a:cubicBezTo>
                    <a:cubicBezTo>
                      <a:pt x="972" y="592"/>
                      <a:pt x="902" y="646"/>
                      <a:pt x="820" y="685"/>
                    </a:cubicBezTo>
                    <a:cubicBezTo>
                      <a:pt x="770" y="928"/>
                      <a:pt x="770" y="928"/>
                      <a:pt x="770" y="928"/>
                    </a:cubicBezTo>
                    <a:cubicBezTo>
                      <a:pt x="767" y="943"/>
                      <a:pt x="751" y="956"/>
                      <a:pt x="736" y="956"/>
                    </a:cubicBezTo>
                    <a:cubicBezTo>
                      <a:pt x="493" y="956"/>
                      <a:pt x="493" y="956"/>
                      <a:pt x="493" y="956"/>
                    </a:cubicBezTo>
                    <a:cubicBezTo>
                      <a:pt x="399" y="956"/>
                      <a:pt x="399" y="956"/>
                      <a:pt x="399" y="956"/>
                    </a:cubicBezTo>
                    <a:cubicBezTo>
                      <a:pt x="381" y="956"/>
                      <a:pt x="359" y="944"/>
                      <a:pt x="350" y="929"/>
                    </a:cubicBezTo>
                    <a:cubicBezTo>
                      <a:pt x="131" y="590"/>
                      <a:pt x="131" y="590"/>
                      <a:pt x="131" y="590"/>
                    </a:cubicBezTo>
                    <a:cubicBezTo>
                      <a:pt x="63" y="929"/>
                      <a:pt x="63" y="929"/>
                      <a:pt x="63" y="929"/>
                    </a:cubicBezTo>
                    <a:cubicBezTo>
                      <a:pt x="60" y="941"/>
                      <a:pt x="50" y="951"/>
                      <a:pt x="38" y="955"/>
                    </a:cubicBezTo>
                    <a:cubicBezTo>
                      <a:pt x="38" y="955"/>
                      <a:pt x="38" y="955"/>
                      <a:pt x="38" y="955"/>
                    </a:cubicBezTo>
                    <a:cubicBezTo>
                      <a:pt x="37" y="955"/>
                      <a:pt x="37" y="955"/>
                      <a:pt x="37" y="955"/>
                    </a:cubicBezTo>
                    <a:cubicBezTo>
                      <a:pt x="37" y="955"/>
                      <a:pt x="37" y="955"/>
                      <a:pt x="37" y="955"/>
                    </a:cubicBezTo>
                    <a:cubicBezTo>
                      <a:pt x="37" y="955"/>
                      <a:pt x="37" y="955"/>
                      <a:pt x="37" y="955"/>
                    </a:cubicBezTo>
                    <a:cubicBezTo>
                      <a:pt x="30" y="956"/>
                      <a:pt x="30" y="956"/>
                      <a:pt x="30" y="956"/>
                    </a:cubicBezTo>
                    <a:cubicBezTo>
                      <a:pt x="29" y="956"/>
                      <a:pt x="29" y="956"/>
                      <a:pt x="29" y="956"/>
                    </a:cubicBezTo>
                    <a:cubicBezTo>
                      <a:pt x="0" y="956"/>
                      <a:pt x="0" y="956"/>
                      <a:pt x="0" y="956"/>
                    </a:cubicBezTo>
                    <a:cubicBezTo>
                      <a:pt x="0" y="1121"/>
                      <a:pt x="176" y="1304"/>
                      <a:pt x="481" y="1304"/>
                    </a:cubicBezTo>
                    <a:cubicBezTo>
                      <a:pt x="481" y="1304"/>
                      <a:pt x="481" y="1304"/>
                      <a:pt x="481" y="1304"/>
                    </a:cubicBezTo>
                    <a:cubicBezTo>
                      <a:pt x="481" y="1304"/>
                      <a:pt x="481" y="1304"/>
                      <a:pt x="481" y="1304"/>
                    </a:cubicBezTo>
                    <a:cubicBezTo>
                      <a:pt x="556" y="1304"/>
                      <a:pt x="638" y="1293"/>
                      <a:pt x="728" y="1268"/>
                    </a:cubicBezTo>
                    <a:cubicBezTo>
                      <a:pt x="732" y="1265"/>
                      <a:pt x="732" y="1265"/>
                      <a:pt x="732" y="1265"/>
                    </a:cubicBezTo>
                    <a:cubicBezTo>
                      <a:pt x="734" y="1265"/>
                      <a:pt x="734" y="1265"/>
                      <a:pt x="734" y="1265"/>
                    </a:cubicBezTo>
                    <a:cubicBezTo>
                      <a:pt x="738" y="1262"/>
                      <a:pt x="738" y="1262"/>
                      <a:pt x="738" y="1262"/>
                    </a:cubicBezTo>
                    <a:cubicBezTo>
                      <a:pt x="739" y="1262"/>
                      <a:pt x="739" y="1262"/>
                      <a:pt x="739" y="1262"/>
                    </a:cubicBezTo>
                    <a:cubicBezTo>
                      <a:pt x="743" y="1260"/>
                      <a:pt x="743" y="1260"/>
                      <a:pt x="743" y="1260"/>
                    </a:cubicBezTo>
                    <a:cubicBezTo>
                      <a:pt x="744" y="1259"/>
                      <a:pt x="744" y="1259"/>
                      <a:pt x="744" y="1259"/>
                    </a:cubicBezTo>
                    <a:cubicBezTo>
                      <a:pt x="749" y="1257"/>
                      <a:pt x="749" y="1257"/>
                      <a:pt x="749" y="1257"/>
                    </a:cubicBezTo>
                    <a:cubicBezTo>
                      <a:pt x="750" y="1256"/>
                      <a:pt x="750" y="1256"/>
                      <a:pt x="750" y="1256"/>
                    </a:cubicBezTo>
                    <a:cubicBezTo>
                      <a:pt x="754" y="1254"/>
                      <a:pt x="754" y="1254"/>
                      <a:pt x="754" y="1254"/>
                    </a:cubicBezTo>
                    <a:cubicBezTo>
                      <a:pt x="755" y="1253"/>
                      <a:pt x="755" y="1253"/>
                      <a:pt x="755" y="1253"/>
                    </a:cubicBezTo>
                    <a:cubicBezTo>
                      <a:pt x="759" y="1251"/>
                      <a:pt x="759" y="1251"/>
                      <a:pt x="759" y="1251"/>
                    </a:cubicBezTo>
                    <a:cubicBezTo>
                      <a:pt x="760" y="1250"/>
                      <a:pt x="760" y="1250"/>
                      <a:pt x="760" y="1250"/>
                    </a:cubicBezTo>
                    <a:cubicBezTo>
                      <a:pt x="765" y="1248"/>
                      <a:pt x="765" y="1248"/>
                      <a:pt x="765" y="1248"/>
                    </a:cubicBezTo>
                    <a:cubicBezTo>
                      <a:pt x="765" y="1247"/>
                      <a:pt x="765" y="1247"/>
                      <a:pt x="765" y="1247"/>
                    </a:cubicBezTo>
                    <a:cubicBezTo>
                      <a:pt x="769" y="1245"/>
                      <a:pt x="769" y="1245"/>
                      <a:pt x="769" y="1245"/>
                    </a:cubicBezTo>
                    <a:cubicBezTo>
                      <a:pt x="771" y="1244"/>
                      <a:pt x="771" y="1244"/>
                      <a:pt x="771" y="1244"/>
                    </a:cubicBezTo>
                    <a:cubicBezTo>
                      <a:pt x="775" y="1242"/>
                      <a:pt x="775" y="1242"/>
                      <a:pt x="775" y="1242"/>
                    </a:cubicBezTo>
                    <a:cubicBezTo>
                      <a:pt x="776" y="1241"/>
                      <a:pt x="776" y="1241"/>
                      <a:pt x="776" y="1241"/>
                    </a:cubicBezTo>
                    <a:cubicBezTo>
                      <a:pt x="780" y="1239"/>
                      <a:pt x="780" y="1239"/>
                      <a:pt x="780" y="1239"/>
                    </a:cubicBezTo>
                    <a:cubicBezTo>
                      <a:pt x="781" y="1238"/>
                      <a:pt x="781" y="1238"/>
                      <a:pt x="781" y="1238"/>
                    </a:cubicBezTo>
                    <a:cubicBezTo>
                      <a:pt x="785" y="1236"/>
                      <a:pt x="785" y="1236"/>
                      <a:pt x="785" y="1236"/>
                    </a:cubicBezTo>
                    <a:cubicBezTo>
                      <a:pt x="786" y="1235"/>
                      <a:pt x="786" y="1235"/>
                      <a:pt x="786" y="1235"/>
                    </a:cubicBezTo>
                    <a:cubicBezTo>
                      <a:pt x="790" y="1232"/>
                      <a:pt x="790" y="1232"/>
                      <a:pt x="790" y="1232"/>
                    </a:cubicBezTo>
                    <a:cubicBezTo>
                      <a:pt x="791" y="1232"/>
                      <a:pt x="791" y="1232"/>
                      <a:pt x="791" y="1232"/>
                    </a:cubicBezTo>
                    <a:cubicBezTo>
                      <a:pt x="795" y="1229"/>
                      <a:pt x="795" y="1229"/>
                      <a:pt x="795" y="1229"/>
                    </a:cubicBezTo>
                    <a:cubicBezTo>
                      <a:pt x="797" y="1228"/>
                      <a:pt x="797" y="1228"/>
                      <a:pt x="797" y="1228"/>
                    </a:cubicBezTo>
                    <a:cubicBezTo>
                      <a:pt x="801" y="1226"/>
                      <a:pt x="801" y="1226"/>
                      <a:pt x="801" y="1226"/>
                    </a:cubicBezTo>
                    <a:cubicBezTo>
                      <a:pt x="802" y="1225"/>
                      <a:pt x="802" y="1225"/>
                      <a:pt x="802" y="1225"/>
                    </a:cubicBezTo>
                    <a:cubicBezTo>
                      <a:pt x="805" y="1223"/>
                      <a:pt x="805" y="1223"/>
                      <a:pt x="805" y="1223"/>
                    </a:cubicBezTo>
                    <a:cubicBezTo>
                      <a:pt x="806" y="1222"/>
                      <a:pt x="806" y="1222"/>
                      <a:pt x="806" y="1222"/>
                    </a:cubicBezTo>
                    <a:cubicBezTo>
                      <a:pt x="811" y="1219"/>
                      <a:pt x="811" y="1219"/>
                      <a:pt x="811" y="1219"/>
                    </a:cubicBezTo>
                    <a:cubicBezTo>
                      <a:pt x="812" y="1219"/>
                      <a:pt x="812" y="1219"/>
                      <a:pt x="812" y="1219"/>
                    </a:cubicBezTo>
                    <a:cubicBezTo>
                      <a:pt x="815" y="1216"/>
                      <a:pt x="815" y="1216"/>
                      <a:pt x="815" y="1216"/>
                    </a:cubicBezTo>
                    <a:cubicBezTo>
                      <a:pt x="816" y="1215"/>
                      <a:pt x="816" y="1215"/>
                      <a:pt x="816" y="1215"/>
                    </a:cubicBezTo>
                    <a:cubicBezTo>
                      <a:pt x="821" y="1213"/>
                      <a:pt x="821" y="1213"/>
                      <a:pt x="821" y="1213"/>
                    </a:cubicBezTo>
                    <a:cubicBezTo>
                      <a:pt x="822" y="1212"/>
                      <a:pt x="822" y="1212"/>
                      <a:pt x="822" y="1212"/>
                    </a:cubicBezTo>
                    <a:cubicBezTo>
                      <a:pt x="826" y="1209"/>
                      <a:pt x="826" y="1209"/>
                      <a:pt x="826" y="1209"/>
                    </a:cubicBezTo>
                    <a:cubicBezTo>
                      <a:pt x="826" y="1209"/>
                      <a:pt x="826" y="1209"/>
                      <a:pt x="826" y="1209"/>
                    </a:cubicBezTo>
                    <a:cubicBezTo>
                      <a:pt x="831" y="1206"/>
                      <a:pt x="831" y="1206"/>
                      <a:pt x="831" y="1206"/>
                    </a:cubicBezTo>
                    <a:cubicBezTo>
                      <a:pt x="831" y="1205"/>
                      <a:pt x="831" y="1205"/>
                      <a:pt x="831" y="1205"/>
                    </a:cubicBezTo>
                    <a:cubicBezTo>
                      <a:pt x="836" y="1202"/>
                      <a:pt x="836" y="1202"/>
                      <a:pt x="836" y="1202"/>
                    </a:cubicBezTo>
                    <a:cubicBezTo>
                      <a:pt x="836" y="1202"/>
                      <a:pt x="836" y="1202"/>
                      <a:pt x="836" y="1202"/>
                    </a:cubicBezTo>
                    <a:cubicBezTo>
                      <a:pt x="840" y="1199"/>
                      <a:pt x="840" y="1199"/>
                      <a:pt x="840" y="1199"/>
                    </a:cubicBezTo>
                    <a:cubicBezTo>
                      <a:pt x="841" y="1198"/>
                      <a:pt x="841" y="1198"/>
                      <a:pt x="841" y="1198"/>
                    </a:cubicBezTo>
                    <a:cubicBezTo>
                      <a:pt x="845" y="1195"/>
                      <a:pt x="845" y="1195"/>
                      <a:pt x="845" y="1195"/>
                    </a:cubicBezTo>
                    <a:cubicBezTo>
                      <a:pt x="846" y="1195"/>
                      <a:pt x="846" y="1195"/>
                      <a:pt x="846" y="1195"/>
                    </a:cubicBezTo>
                    <a:cubicBezTo>
                      <a:pt x="850" y="1192"/>
                      <a:pt x="850" y="1192"/>
                      <a:pt x="850" y="1192"/>
                    </a:cubicBezTo>
                    <a:cubicBezTo>
                      <a:pt x="851" y="1191"/>
                      <a:pt x="851" y="1191"/>
                      <a:pt x="851" y="1191"/>
                    </a:cubicBezTo>
                    <a:cubicBezTo>
                      <a:pt x="855" y="1188"/>
                      <a:pt x="855" y="1188"/>
                      <a:pt x="855" y="1188"/>
                    </a:cubicBezTo>
                    <a:cubicBezTo>
                      <a:pt x="856" y="1188"/>
                      <a:pt x="856" y="1188"/>
                      <a:pt x="856" y="1188"/>
                    </a:cubicBezTo>
                    <a:cubicBezTo>
                      <a:pt x="865" y="1181"/>
                      <a:pt x="865" y="1181"/>
                      <a:pt x="865" y="1181"/>
                    </a:cubicBezTo>
                    <a:cubicBezTo>
                      <a:pt x="865" y="1180"/>
                      <a:pt x="865" y="1180"/>
                      <a:pt x="865" y="1180"/>
                    </a:cubicBezTo>
                    <a:cubicBezTo>
                      <a:pt x="870" y="1177"/>
                      <a:pt x="870" y="1177"/>
                      <a:pt x="870" y="1177"/>
                    </a:cubicBezTo>
                    <a:cubicBezTo>
                      <a:pt x="870" y="1177"/>
                      <a:pt x="870" y="1177"/>
                      <a:pt x="870" y="1177"/>
                    </a:cubicBezTo>
                    <a:cubicBezTo>
                      <a:pt x="874" y="1173"/>
                      <a:pt x="874" y="1173"/>
                      <a:pt x="874" y="1173"/>
                    </a:cubicBezTo>
                    <a:cubicBezTo>
                      <a:pt x="875" y="1173"/>
                      <a:pt x="875" y="1173"/>
                      <a:pt x="875" y="1173"/>
                    </a:cubicBezTo>
                    <a:cubicBezTo>
                      <a:pt x="879" y="1170"/>
                      <a:pt x="879" y="1170"/>
                      <a:pt x="879" y="1170"/>
                    </a:cubicBezTo>
                    <a:cubicBezTo>
                      <a:pt x="879" y="1169"/>
                      <a:pt x="879" y="1169"/>
                      <a:pt x="879" y="1169"/>
                    </a:cubicBezTo>
                    <a:cubicBezTo>
                      <a:pt x="888" y="1162"/>
                      <a:pt x="888" y="1162"/>
                      <a:pt x="888" y="1162"/>
                    </a:cubicBezTo>
                    <a:cubicBezTo>
                      <a:pt x="889" y="1162"/>
                      <a:pt x="889" y="1162"/>
                      <a:pt x="889" y="1162"/>
                    </a:cubicBezTo>
                    <a:cubicBezTo>
                      <a:pt x="898" y="1154"/>
                      <a:pt x="898" y="1154"/>
                      <a:pt x="898" y="1154"/>
                    </a:cubicBezTo>
                    <a:cubicBezTo>
                      <a:pt x="898" y="1154"/>
                      <a:pt x="898" y="1154"/>
                      <a:pt x="898" y="1154"/>
                    </a:cubicBezTo>
                    <a:cubicBezTo>
                      <a:pt x="911" y="1143"/>
                      <a:pt x="911" y="1143"/>
                      <a:pt x="911" y="1143"/>
                    </a:cubicBezTo>
                    <a:cubicBezTo>
                      <a:pt x="911" y="1142"/>
                      <a:pt x="911" y="1142"/>
                      <a:pt x="911" y="1142"/>
                    </a:cubicBezTo>
                    <a:cubicBezTo>
                      <a:pt x="922" y="1133"/>
                      <a:pt x="932" y="1124"/>
                      <a:pt x="942" y="1114"/>
                    </a:cubicBezTo>
                    <a:cubicBezTo>
                      <a:pt x="942" y="1114"/>
                      <a:pt x="942" y="1114"/>
                      <a:pt x="942" y="1114"/>
                    </a:cubicBezTo>
                    <a:cubicBezTo>
                      <a:pt x="951" y="1106"/>
                      <a:pt x="951" y="1106"/>
                      <a:pt x="951" y="1106"/>
                    </a:cubicBezTo>
                    <a:cubicBezTo>
                      <a:pt x="951" y="1106"/>
                      <a:pt x="951" y="1106"/>
                      <a:pt x="951" y="1106"/>
                    </a:cubicBezTo>
                    <a:cubicBezTo>
                      <a:pt x="955" y="1101"/>
                      <a:pt x="955" y="1101"/>
                      <a:pt x="955" y="1101"/>
                    </a:cubicBezTo>
                    <a:cubicBezTo>
                      <a:pt x="955" y="1101"/>
                      <a:pt x="955" y="1101"/>
                      <a:pt x="955" y="1101"/>
                    </a:cubicBezTo>
                    <a:cubicBezTo>
                      <a:pt x="959" y="1097"/>
                      <a:pt x="959" y="1097"/>
                      <a:pt x="959" y="1097"/>
                    </a:cubicBezTo>
                    <a:cubicBezTo>
                      <a:pt x="960" y="1097"/>
                      <a:pt x="960" y="1097"/>
                      <a:pt x="960" y="1097"/>
                    </a:cubicBezTo>
                    <a:cubicBezTo>
                      <a:pt x="963" y="1093"/>
                      <a:pt x="963" y="1093"/>
                      <a:pt x="963" y="1093"/>
                    </a:cubicBezTo>
                    <a:cubicBezTo>
                      <a:pt x="964" y="1092"/>
                      <a:pt x="964" y="1092"/>
                      <a:pt x="964" y="1092"/>
                    </a:cubicBezTo>
                    <a:cubicBezTo>
                      <a:pt x="967" y="1089"/>
                      <a:pt x="967" y="1089"/>
                      <a:pt x="967" y="1089"/>
                    </a:cubicBezTo>
                    <a:cubicBezTo>
                      <a:pt x="968" y="1088"/>
                      <a:pt x="968" y="1088"/>
                      <a:pt x="968" y="1088"/>
                    </a:cubicBezTo>
                    <a:cubicBezTo>
                      <a:pt x="971" y="1085"/>
                      <a:pt x="971" y="1085"/>
                      <a:pt x="971" y="1085"/>
                    </a:cubicBezTo>
                    <a:cubicBezTo>
                      <a:pt x="972" y="1084"/>
                      <a:pt x="972" y="1084"/>
                      <a:pt x="972" y="1084"/>
                    </a:cubicBezTo>
                    <a:cubicBezTo>
                      <a:pt x="976" y="1080"/>
                      <a:pt x="976" y="1080"/>
                      <a:pt x="976" y="1080"/>
                    </a:cubicBezTo>
                    <a:cubicBezTo>
                      <a:pt x="977" y="1079"/>
                      <a:pt x="977" y="1079"/>
                      <a:pt x="977" y="1079"/>
                    </a:cubicBezTo>
                    <a:cubicBezTo>
                      <a:pt x="979" y="1076"/>
                      <a:pt x="979" y="1076"/>
                      <a:pt x="979" y="1076"/>
                    </a:cubicBezTo>
                    <a:cubicBezTo>
                      <a:pt x="981" y="1075"/>
                      <a:pt x="981" y="1075"/>
                      <a:pt x="981" y="1075"/>
                    </a:cubicBezTo>
                    <a:cubicBezTo>
                      <a:pt x="984" y="1072"/>
                      <a:pt x="984" y="1072"/>
                      <a:pt x="984" y="1072"/>
                    </a:cubicBezTo>
                    <a:cubicBezTo>
                      <a:pt x="985" y="1070"/>
                      <a:pt x="985" y="1070"/>
                      <a:pt x="985" y="1070"/>
                    </a:cubicBezTo>
                    <a:cubicBezTo>
                      <a:pt x="987" y="1068"/>
                      <a:pt x="987" y="1068"/>
                      <a:pt x="987" y="1068"/>
                    </a:cubicBezTo>
                    <a:cubicBezTo>
                      <a:pt x="990" y="1064"/>
                      <a:pt x="990" y="1064"/>
                      <a:pt x="990" y="1064"/>
                    </a:cubicBezTo>
                    <a:cubicBezTo>
                      <a:pt x="991" y="1063"/>
                      <a:pt x="991" y="1063"/>
                      <a:pt x="991" y="1063"/>
                    </a:cubicBezTo>
                    <a:cubicBezTo>
                      <a:pt x="994" y="1061"/>
                      <a:pt x="994" y="1061"/>
                      <a:pt x="994" y="1061"/>
                    </a:cubicBezTo>
                    <a:cubicBezTo>
                      <a:pt x="994" y="1060"/>
                      <a:pt x="994" y="1060"/>
                      <a:pt x="994" y="1060"/>
                    </a:cubicBezTo>
                    <a:cubicBezTo>
                      <a:pt x="1102" y="937"/>
                      <a:pt x="1177" y="785"/>
                      <a:pt x="1206" y="617"/>
                    </a:cubicBezTo>
                    <a:cubicBezTo>
                      <a:pt x="1206" y="617"/>
                      <a:pt x="1206" y="617"/>
                      <a:pt x="1206" y="617"/>
                    </a:cubicBezTo>
                    <a:cubicBezTo>
                      <a:pt x="1206" y="613"/>
                      <a:pt x="1206" y="613"/>
                      <a:pt x="1206" y="613"/>
                    </a:cubicBezTo>
                    <a:cubicBezTo>
                      <a:pt x="1206" y="613"/>
                      <a:pt x="1206" y="613"/>
                      <a:pt x="1206" y="613"/>
                    </a:cubicBezTo>
                    <a:cubicBezTo>
                      <a:pt x="1207" y="609"/>
                      <a:pt x="1207" y="609"/>
                      <a:pt x="1207" y="609"/>
                    </a:cubicBezTo>
                    <a:cubicBezTo>
                      <a:pt x="1207" y="609"/>
                      <a:pt x="1207" y="609"/>
                      <a:pt x="1207" y="609"/>
                    </a:cubicBezTo>
                    <a:cubicBezTo>
                      <a:pt x="1209" y="597"/>
                      <a:pt x="1209" y="597"/>
                      <a:pt x="1209" y="597"/>
                    </a:cubicBezTo>
                    <a:cubicBezTo>
                      <a:pt x="1209" y="597"/>
                      <a:pt x="1209" y="597"/>
                      <a:pt x="1209" y="597"/>
                    </a:cubicBezTo>
                    <a:cubicBezTo>
                      <a:pt x="1209" y="594"/>
                      <a:pt x="1209" y="594"/>
                      <a:pt x="1209" y="594"/>
                    </a:cubicBezTo>
                    <a:cubicBezTo>
                      <a:pt x="1210" y="593"/>
                      <a:pt x="1210" y="593"/>
                      <a:pt x="1210" y="593"/>
                    </a:cubicBezTo>
                    <a:cubicBezTo>
                      <a:pt x="1210" y="589"/>
                      <a:pt x="1210" y="589"/>
                      <a:pt x="1210" y="589"/>
                    </a:cubicBezTo>
                    <a:cubicBezTo>
                      <a:pt x="1210" y="588"/>
                      <a:pt x="1210" y="588"/>
                      <a:pt x="1210" y="588"/>
                    </a:cubicBezTo>
                    <a:cubicBezTo>
                      <a:pt x="1211" y="585"/>
                      <a:pt x="1211" y="585"/>
                      <a:pt x="1211" y="585"/>
                    </a:cubicBezTo>
                    <a:cubicBezTo>
                      <a:pt x="1211" y="585"/>
                      <a:pt x="1211" y="585"/>
                      <a:pt x="1211" y="585"/>
                    </a:cubicBezTo>
                    <a:cubicBezTo>
                      <a:pt x="1212" y="574"/>
                      <a:pt x="1212" y="574"/>
                      <a:pt x="1212" y="574"/>
                    </a:cubicBezTo>
                    <a:cubicBezTo>
                      <a:pt x="1212" y="573"/>
                      <a:pt x="1212" y="573"/>
                      <a:pt x="1212" y="573"/>
                    </a:cubicBezTo>
                    <a:cubicBezTo>
                      <a:pt x="1212" y="570"/>
                      <a:pt x="1212" y="570"/>
                      <a:pt x="1212" y="570"/>
                    </a:cubicBezTo>
                    <a:cubicBezTo>
                      <a:pt x="1213" y="568"/>
                      <a:pt x="1213" y="568"/>
                      <a:pt x="1213" y="568"/>
                    </a:cubicBezTo>
                    <a:cubicBezTo>
                      <a:pt x="1213" y="566"/>
                      <a:pt x="1213" y="566"/>
                      <a:pt x="1213" y="566"/>
                    </a:cubicBezTo>
                    <a:cubicBezTo>
                      <a:pt x="1213" y="564"/>
                      <a:pt x="1213" y="564"/>
                      <a:pt x="1213" y="564"/>
                    </a:cubicBezTo>
                    <a:cubicBezTo>
                      <a:pt x="1213" y="561"/>
                      <a:pt x="1213" y="561"/>
                      <a:pt x="1213" y="561"/>
                    </a:cubicBezTo>
                    <a:cubicBezTo>
                      <a:pt x="1214" y="560"/>
                      <a:pt x="1214" y="560"/>
                      <a:pt x="1214" y="560"/>
                    </a:cubicBezTo>
                    <a:cubicBezTo>
                      <a:pt x="1214" y="555"/>
                      <a:pt x="1214" y="555"/>
                      <a:pt x="1214" y="555"/>
                    </a:cubicBezTo>
                    <a:cubicBezTo>
                      <a:pt x="1214" y="553"/>
                      <a:pt x="1214" y="553"/>
                      <a:pt x="1214" y="553"/>
                    </a:cubicBezTo>
                    <a:cubicBezTo>
                      <a:pt x="1215" y="551"/>
                      <a:pt x="1215" y="551"/>
                      <a:pt x="1215" y="551"/>
                    </a:cubicBezTo>
                    <a:cubicBezTo>
                      <a:pt x="1215" y="549"/>
                      <a:pt x="1215" y="549"/>
                      <a:pt x="1215" y="549"/>
                    </a:cubicBezTo>
                    <a:cubicBezTo>
                      <a:pt x="1215" y="546"/>
                      <a:pt x="1215" y="546"/>
                      <a:pt x="1215" y="546"/>
                    </a:cubicBezTo>
                    <a:cubicBezTo>
                      <a:pt x="1215" y="544"/>
                      <a:pt x="1215" y="544"/>
                      <a:pt x="1215" y="544"/>
                    </a:cubicBezTo>
                    <a:cubicBezTo>
                      <a:pt x="1215" y="542"/>
                      <a:pt x="1215" y="542"/>
                      <a:pt x="1215" y="542"/>
                    </a:cubicBezTo>
                    <a:cubicBezTo>
                      <a:pt x="1215" y="540"/>
                      <a:pt x="1215" y="540"/>
                      <a:pt x="1215" y="540"/>
                    </a:cubicBezTo>
                    <a:cubicBezTo>
                      <a:pt x="1216" y="537"/>
                      <a:pt x="1216" y="537"/>
                      <a:pt x="1216" y="537"/>
                    </a:cubicBezTo>
                    <a:cubicBezTo>
                      <a:pt x="1216" y="534"/>
                      <a:pt x="1216" y="534"/>
                      <a:pt x="1216" y="534"/>
                    </a:cubicBezTo>
                    <a:cubicBezTo>
                      <a:pt x="1216" y="532"/>
                      <a:pt x="1216" y="532"/>
                      <a:pt x="1216" y="532"/>
                    </a:cubicBezTo>
                    <a:cubicBezTo>
                      <a:pt x="1216" y="529"/>
                      <a:pt x="1216" y="529"/>
                      <a:pt x="1216" y="529"/>
                    </a:cubicBezTo>
                    <a:cubicBezTo>
                      <a:pt x="1216" y="527"/>
                      <a:pt x="1216" y="527"/>
                      <a:pt x="1216" y="527"/>
                    </a:cubicBezTo>
                    <a:cubicBezTo>
                      <a:pt x="1217" y="524"/>
                      <a:pt x="1217" y="524"/>
                      <a:pt x="1217" y="524"/>
                    </a:cubicBezTo>
                    <a:cubicBezTo>
                      <a:pt x="1217" y="522"/>
                      <a:pt x="1217" y="522"/>
                      <a:pt x="1217" y="522"/>
                    </a:cubicBezTo>
                    <a:cubicBezTo>
                      <a:pt x="1217" y="520"/>
                      <a:pt x="1217" y="520"/>
                      <a:pt x="1217" y="520"/>
                    </a:cubicBezTo>
                    <a:cubicBezTo>
                      <a:pt x="1217" y="518"/>
                      <a:pt x="1217" y="518"/>
                      <a:pt x="1217" y="518"/>
                    </a:cubicBezTo>
                    <a:cubicBezTo>
                      <a:pt x="1217" y="515"/>
                      <a:pt x="1217" y="515"/>
                      <a:pt x="1217" y="515"/>
                    </a:cubicBezTo>
                    <a:cubicBezTo>
                      <a:pt x="1217" y="513"/>
                      <a:pt x="1217" y="513"/>
                      <a:pt x="1217" y="513"/>
                    </a:cubicBezTo>
                    <a:cubicBezTo>
                      <a:pt x="1218" y="509"/>
                      <a:pt x="1218" y="509"/>
                      <a:pt x="1218" y="509"/>
                    </a:cubicBezTo>
                    <a:cubicBezTo>
                      <a:pt x="1218" y="507"/>
                      <a:pt x="1218" y="507"/>
                      <a:pt x="1218" y="507"/>
                    </a:cubicBezTo>
                    <a:cubicBezTo>
                      <a:pt x="1218" y="504"/>
                      <a:pt x="1218" y="504"/>
                      <a:pt x="1218" y="504"/>
                    </a:cubicBezTo>
                    <a:cubicBezTo>
                      <a:pt x="1218" y="502"/>
                      <a:pt x="1218" y="502"/>
                      <a:pt x="1218" y="502"/>
                    </a:cubicBezTo>
                    <a:cubicBezTo>
                      <a:pt x="1218" y="500"/>
                      <a:pt x="1218" y="500"/>
                      <a:pt x="1218" y="500"/>
                    </a:cubicBezTo>
                    <a:cubicBezTo>
                      <a:pt x="1218" y="498"/>
                      <a:pt x="1218" y="498"/>
                      <a:pt x="1218" y="498"/>
                    </a:cubicBezTo>
                    <a:cubicBezTo>
                      <a:pt x="1218" y="495"/>
                      <a:pt x="1218" y="495"/>
                      <a:pt x="1218" y="495"/>
                    </a:cubicBezTo>
                    <a:cubicBezTo>
                      <a:pt x="1218" y="493"/>
                      <a:pt x="1218" y="493"/>
                      <a:pt x="1218" y="493"/>
                    </a:cubicBezTo>
                    <a:cubicBezTo>
                      <a:pt x="1218" y="490"/>
                      <a:pt x="1218" y="490"/>
                      <a:pt x="1218" y="490"/>
                    </a:cubicBezTo>
                    <a:cubicBezTo>
                      <a:pt x="1218" y="489"/>
                      <a:pt x="1218" y="489"/>
                      <a:pt x="1218" y="489"/>
                    </a:cubicBezTo>
                    <a:cubicBezTo>
                      <a:pt x="1218" y="484"/>
                      <a:pt x="1218" y="484"/>
                      <a:pt x="1218" y="484"/>
                    </a:cubicBezTo>
                    <a:cubicBezTo>
                      <a:pt x="1218" y="483"/>
                      <a:pt x="1218" y="483"/>
                      <a:pt x="1218" y="483"/>
                    </a:cubicBezTo>
                    <a:cubicBezTo>
                      <a:pt x="1218" y="480"/>
                      <a:pt x="1218" y="480"/>
                      <a:pt x="1218" y="480"/>
                    </a:cubicBezTo>
                    <a:cubicBezTo>
                      <a:pt x="1219" y="478"/>
                      <a:pt x="1219" y="478"/>
                      <a:pt x="1219" y="478"/>
                    </a:cubicBezTo>
                    <a:cubicBezTo>
                      <a:pt x="1219" y="475"/>
                      <a:pt x="1219" y="475"/>
                      <a:pt x="1219" y="475"/>
                    </a:cubicBezTo>
                    <a:cubicBezTo>
                      <a:pt x="1219" y="473"/>
                      <a:pt x="1219" y="473"/>
                      <a:pt x="1219" y="473"/>
                    </a:cubicBezTo>
                    <a:cubicBezTo>
                      <a:pt x="1219" y="470"/>
                      <a:pt x="1219" y="470"/>
                      <a:pt x="1219" y="470"/>
                    </a:cubicBezTo>
                    <a:cubicBezTo>
                      <a:pt x="1219" y="469"/>
                      <a:pt x="1219" y="469"/>
                      <a:pt x="1219" y="469"/>
                    </a:cubicBezTo>
                    <a:cubicBezTo>
                      <a:pt x="1219" y="464"/>
                      <a:pt x="1219" y="464"/>
                      <a:pt x="1219" y="464"/>
                    </a:cubicBezTo>
                    <a:cubicBezTo>
                      <a:pt x="1219" y="459"/>
                      <a:pt x="1219" y="459"/>
                      <a:pt x="1219" y="459"/>
                    </a:cubicBezTo>
                    <a:cubicBezTo>
                      <a:pt x="1219" y="458"/>
                      <a:pt x="1219" y="458"/>
                      <a:pt x="1219" y="458"/>
                    </a:cubicBezTo>
                    <a:cubicBezTo>
                      <a:pt x="1219" y="453"/>
                      <a:pt x="1219" y="453"/>
                      <a:pt x="1219" y="453"/>
                    </a:cubicBezTo>
                    <a:cubicBezTo>
                      <a:pt x="1219" y="452"/>
                      <a:pt x="1219" y="452"/>
                      <a:pt x="1219" y="452"/>
                    </a:cubicBezTo>
                    <a:cubicBezTo>
                      <a:pt x="1218" y="447"/>
                      <a:pt x="1218" y="447"/>
                      <a:pt x="1218" y="447"/>
                    </a:cubicBezTo>
                    <a:cubicBezTo>
                      <a:pt x="1218" y="446"/>
                      <a:pt x="1218" y="446"/>
                      <a:pt x="1218" y="446"/>
                    </a:cubicBezTo>
                    <a:cubicBezTo>
                      <a:pt x="1218" y="442"/>
                      <a:pt x="1218" y="442"/>
                      <a:pt x="1218" y="442"/>
                    </a:cubicBezTo>
                    <a:cubicBezTo>
                      <a:pt x="1218" y="441"/>
                      <a:pt x="1218" y="441"/>
                      <a:pt x="1218" y="441"/>
                    </a:cubicBezTo>
                    <a:cubicBezTo>
                      <a:pt x="1218" y="436"/>
                      <a:pt x="1218" y="436"/>
                      <a:pt x="1218" y="436"/>
                    </a:cubicBezTo>
                    <a:cubicBezTo>
                      <a:pt x="1218" y="434"/>
                      <a:pt x="1218" y="434"/>
                      <a:pt x="1218" y="434"/>
                    </a:cubicBezTo>
                    <a:cubicBezTo>
                      <a:pt x="1218" y="430"/>
                      <a:pt x="1218" y="430"/>
                      <a:pt x="1218" y="430"/>
                    </a:cubicBezTo>
                    <a:cubicBezTo>
                      <a:pt x="1218" y="429"/>
                      <a:pt x="1218" y="429"/>
                      <a:pt x="1218" y="429"/>
                    </a:cubicBezTo>
                    <a:cubicBezTo>
                      <a:pt x="1218" y="424"/>
                      <a:pt x="1218" y="424"/>
                      <a:pt x="1218" y="424"/>
                    </a:cubicBezTo>
                    <a:cubicBezTo>
                      <a:pt x="1218" y="423"/>
                      <a:pt x="1218" y="423"/>
                      <a:pt x="1218" y="423"/>
                    </a:cubicBezTo>
                    <a:cubicBezTo>
                      <a:pt x="1217" y="419"/>
                      <a:pt x="1217" y="419"/>
                      <a:pt x="1217" y="419"/>
                    </a:cubicBezTo>
                    <a:cubicBezTo>
                      <a:pt x="1217" y="417"/>
                      <a:pt x="1217" y="417"/>
                      <a:pt x="1217" y="417"/>
                    </a:cubicBezTo>
                    <a:cubicBezTo>
                      <a:pt x="1217" y="413"/>
                      <a:pt x="1217" y="413"/>
                      <a:pt x="1217" y="413"/>
                    </a:cubicBezTo>
                    <a:cubicBezTo>
                      <a:pt x="1217" y="411"/>
                      <a:pt x="1217" y="411"/>
                      <a:pt x="1217" y="411"/>
                    </a:cubicBezTo>
                    <a:cubicBezTo>
                      <a:pt x="1217" y="408"/>
                      <a:pt x="1217" y="408"/>
                      <a:pt x="1217" y="408"/>
                    </a:cubicBezTo>
                    <a:cubicBezTo>
                      <a:pt x="1217" y="406"/>
                      <a:pt x="1217" y="406"/>
                      <a:pt x="1217" y="406"/>
                    </a:cubicBezTo>
                    <a:cubicBezTo>
                      <a:pt x="1216" y="402"/>
                      <a:pt x="1216" y="402"/>
                      <a:pt x="1216" y="402"/>
                    </a:cubicBezTo>
                    <a:cubicBezTo>
                      <a:pt x="1216" y="400"/>
                      <a:pt x="1216" y="400"/>
                      <a:pt x="1216" y="400"/>
                    </a:cubicBezTo>
                    <a:cubicBezTo>
                      <a:pt x="1216" y="396"/>
                      <a:pt x="1216" y="396"/>
                      <a:pt x="1216" y="396"/>
                    </a:cubicBezTo>
                    <a:cubicBezTo>
                      <a:pt x="1216" y="394"/>
                      <a:pt x="1216" y="394"/>
                      <a:pt x="1216" y="394"/>
                    </a:cubicBezTo>
                    <a:cubicBezTo>
                      <a:pt x="1216" y="391"/>
                      <a:pt x="1216" y="391"/>
                      <a:pt x="1216" y="391"/>
                    </a:cubicBezTo>
                    <a:cubicBezTo>
                      <a:pt x="1215" y="388"/>
                      <a:pt x="1215" y="388"/>
                      <a:pt x="1215" y="388"/>
                    </a:cubicBezTo>
                    <a:cubicBezTo>
                      <a:pt x="1215" y="385"/>
                      <a:pt x="1215" y="385"/>
                      <a:pt x="1215" y="385"/>
                    </a:cubicBezTo>
                    <a:cubicBezTo>
                      <a:pt x="1215" y="383"/>
                      <a:pt x="1215" y="383"/>
                      <a:pt x="1215" y="383"/>
                    </a:cubicBezTo>
                    <a:cubicBezTo>
                      <a:pt x="1215" y="380"/>
                      <a:pt x="1215" y="380"/>
                      <a:pt x="1215" y="380"/>
                    </a:cubicBezTo>
                    <a:cubicBezTo>
                      <a:pt x="1214" y="377"/>
                      <a:pt x="1214" y="377"/>
                      <a:pt x="1214" y="377"/>
                    </a:cubicBezTo>
                    <a:cubicBezTo>
                      <a:pt x="1214" y="374"/>
                      <a:pt x="1214" y="374"/>
                      <a:pt x="1214" y="374"/>
                    </a:cubicBezTo>
                    <a:cubicBezTo>
                      <a:pt x="1214" y="371"/>
                      <a:pt x="1214" y="371"/>
                      <a:pt x="1214" y="371"/>
                    </a:cubicBezTo>
                    <a:cubicBezTo>
                      <a:pt x="1214" y="369"/>
                      <a:pt x="1214" y="369"/>
                      <a:pt x="1214" y="369"/>
                    </a:cubicBezTo>
                    <a:cubicBezTo>
                      <a:pt x="1213" y="359"/>
                      <a:pt x="1213" y="359"/>
                      <a:pt x="1213" y="359"/>
                    </a:cubicBezTo>
                    <a:cubicBezTo>
                      <a:pt x="1212" y="358"/>
                      <a:pt x="1212" y="358"/>
                      <a:pt x="1212" y="358"/>
                    </a:cubicBezTo>
                    <a:cubicBezTo>
                      <a:pt x="1212" y="355"/>
                      <a:pt x="1212" y="355"/>
                      <a:pt x="1212" y="355"/>
                    </a:cubicBezTo>
                    <a:cubicBezTo>
                      <a:pt x="1212" y="353"/>
                      <a:pt x="1212" y="353"/>
                      <a:pt x="1212" y="353"/>
                    </a:cubicBezTo>
                    <a:cubicBezTo>
                      <a:pt x="1211" y="348"/>
                      <a:pt x="1211" y="348"/>
                      <a:pt x="1211" y="348"/>
                    </a:cubicBezTo>
                    <a:cubicBezTo>
                      <a:pt x="1211" y="346"/>
                      <a:pt x="1211" y="346"/>
                      <a:pt x="1211" y="346"/>
                    </a:cubicBezTo>
                    <a:cubicBezTo>
                      <a:pt x="1211" y="343"/>
                      <a:pt x="1211" y="343"/>
                      <a:pt x="1211" y="343"/>
                    </a:cubicBezTo>
                    <a:cubicBezTo>
                      <a:pt x="1210" y="342"/>
                      <a:pt x="1210" y="342"/>
                      <a:pt x="1210" y="342"/>
                    </a:cubicBezTo>
                    <a:cubicBezTo>
                      <a:pt x="1210" y="336"/>
                      <a:pt x="1210" y="336"/>
                      <a:pt x="1210" y="336"/>
                    </a:cubicBezTo>
                    <a:cubicBezTo>
                      <a:pt x="1209" y="335"/>
                      <a:pt x="1209" y="335"/>
                      <a:pt x="1209" y="335"/>
                    </a:cubicBezTo>
                    <a:cubicBezTo>
                      <a:pt x="1209" y="332"/>
                      <a:pt x="1209" y="332"/>
                      <a:pt x="1209" y="332"/>
                    </a:cubicBezTo>
                    <a:cubicBezTo>
                      <a:pt x="1209" y="331"/>
                      <a:pt x="1209" y="331"/>
                      <a:pt x="1209" y="331"/>
                    </a:cubicBezTo>
                    <a:cubicBezTo>
                      <a:pt x="1208" y="324"/>
                      <a:pt x="1208" y="324"/>
                      <a:pt x="1208" y="324"/>
                    </a:cubicBezTo>
                    <a:cubicBezTo>
                      <a:pt x="1208" y="324"/>
                      <a:pt x="1208" y="324"/>
                      <a:pt x="1208" y="324"/>
                    </a:cubicBezTo>
                    <a:cubicBezTo>
                      <a:pt x="1207" y="320"/>
                      <a:pt x="1207" y="320"/>
                      <a:pt x="1207" y="320"/>
                    </a:cubicBezTo>
                    <a:cubicBezTo>
                      <a:pt x="1207" y="320"/>
                      <a:pt x="1207" y="320"/>
                      <a:pt x="1207" y="320"/>
                    </a:cubicBezTo>
                    <a:cubicBezTo>
                      <a:pt x="1205" y="309"/>
                      <a:pt x="1205" y="309"/>
                      <a:pt x="1205" y="309"/>
                    </a:cubicBezTo>
                    <a:cubicBezTo>
                      <a:pt x="1205" y="308"/>
                      <a:pt x="1205" y="308"/>
                      <a:pt x="1205" y="308"/>
                    </a:cubicBezTo>
                    <a:cubicBezTo>
                      <a:pt x="1202" y="288"/>
                      <a:pt x="1198" y="269"/>
                      <a:pt x="1193" y="249"/>
                    </a:cubicBezTo>
                    <a:cubicBezTo>
                      <a:pt x="1193" y="248"/>
                      <a:pt x="1193" y="248"/>
                      <a:pt x="1193" y="248"/>
                    </a:cubicBezTo>
                    <a:cubicBezTo>
                      <a:pt x="1190" y="238"/>
                      <a:pt x="1190" y="238"/>
                      <a:pt x="1190" y="238"/>
                    </a:cubicBezTo>
                    <a:cubicBezTo>
                      <a:pt x="1190" y="237"/>
                      <a:pt x="1190" y="237"/>
                      <a:pt x="1190" y="237"/>
                    </a:cubicBezTo>
                    <a:cubicBezTo>
                      <a:pt x="1187" y="228"/>
                      <a:pt x="1187" y="228"/>
                      <a:pt x="1187" y="228"/>
                    </a:cubicBezTo>
                    <a:cubicBezTo>
                      <a:pt x="1187" y="226"/>
                      <a:pt x="1187" y="226"/>
                      <a:pt x="1187" y="226"/>
                    </a:cubicBezTo>
                    <a:cubicBezTo>
                      <a:pt x="1186" y="223"/>
                      <a:pt x="1186" y="223"/>
                      <a:pt x="1186" y="223"/>
                    </a:cubicBezTo>
                    <a:cubicBezTo>
                      <a:pt x="1186" y="221"/>
                      <a:pt x="1186" y="221"/>
                      <a:pt x="1186" y="221"/>
                    </a:cubicBezTo>
                    <a:cubicBezTo>
                      <a:pt x="1184" y="217"/>
                      <a:pt x="1184" y="217"/>
                      <a:pt x="1184" y="217"/>
                    </a:cubicBezTo>
                    <a:cubicBezTo>
                      <a:pt x="1184" y="215"/>
                      <a:pt x="1184" y="215"/>
                      <a:pt x="1184" y="215"/>
                    </a:cubicBezTo>
                    <a:cubicBezTo>
                      <a:pt x="1183" y="213"/>
                      <a:pt x="1183" y="213"/>
                      <a:pt x="1183" y="213"/>
                    </a:cubicBezTo>
                    <a:cubicBezTo>
                      <a:pt x="1182" y="210"/>
                      <a:pt x="1182" y="210"/>
                      <a:pt x="1182" y="210"/>
                    </a:cubicBezTo>
                    <a:cubicBezTo>
                      <a:pt x="1181" y="207"/>
                      <a:pt x="1181" y="207"/>
                      <a:pt x="1181" y="207"/>
                    </a:cubicBezTo>
                    <a:cubicBezTo>
                      <a:pt x="1181" y="204"/>
                      <a:pt x="1181" y="204"/>
                      <a:pt x="1181" y="204"/>
                    </a:cubicBezTo>
                    <a:cubicBezTo>
                      <a:pt x="1180" y="202"/>
                      <a:pt x="1180" y="202"/>
                      <a:pt x="1180" y="202"/>
                    </a:cubicBezTo>
                    <a:cubicBezTo>
                      <a:pt x="1179" y="199"/>
                      <a:pt x="1179" y="199"/>
                      <a:pt x="1179" y="199"/>
                    </a:cubicBezTo>
                    <a:cubicBezTo>
                      <a:pt x="1179" y="198"/>
                      <a:pt x="1179" y="198"/>
                      <a:pt x="1179" y="198"/>
                    </a:cubicBezTo>
                    <a:cubicBezTo>
                      <a:pt x="1177" y="193"/>
                      <a:pt x="1177" y="193"/>
                      <a:pt x="1177" y="193"/>
                    </a:cubicBezTo>
                    <a:cubicBezTo>
                      <a:pt x="1177" y="192"/>
                      <a:pt x="1177" y="192"/>
                      <a:pt x="1177" y="192"/>
                    </a:cubicBezTo>
                    <a:cubicBezTo>
                      <a:pt x="1176" y="188"/>
                      <a:pt x="1176" y="188"/>
                      <a:pt x="1176" y="188"/>
                    </a:cubicBezTo>
                    <a:cubicBezTo>
                      <a:pt x="1175" y="187"/>
                      <a:pt x="1175" y="187"/>
                      <a:pt x="1175" y="187"/>
                    </a:cubicBezTo>
                    <a:cubicBezTo>
                      <a:pt x="1174" y="182"/>
                      <a:pt x="1174" y="182"/>
                      <a:pt x="1174" y="182"/>
                    </a:cubicBezTo>
                    <a:cubicBezTo>
                      <a:pt x="1174" y="182"/>
                      <a:pt x="1174" y="182"/>
                      <a:pt x="1174" y="182"/>
                    </a:cubicBezTo>
                    <a:cubicBezTo>
                      <a:pt x="1166" y="160"/>
                      <a:pt x="1158" y="137"/>
                      <a:pt x="1149" y="116"/>
                    </a:cubicBezTo>
                    <a:cubicBezTo>
                      <a:pt x="1144" y="103"/>
                      <a:pt x="1138" y="91"/>
                      <a:pt x="1132" y="79"/>
                    </a:cubicBezTo>
                    <a:cubicBezTo>
                      <a:pt x="1120" y="52"/>
                      <a:pt x="1106" y="26"/>
                      <a:pt x="1090" y="0"/>
                    </a:cubicBezTo>
                    <a:cubicBezTo>
                      <a:pt x="1115" y="67"/>
                      <a:pt x="1126" y="137"/>
                      <a:pt x="1126" y="206"/>
                    </a:cubicBezTo>
                  </a:path>
                </a:pathLst>
              </a:custGeom>
              <a:blipFill>
                <a:blip r:embed="rId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4" name="Freeform 9"/>
              <p:cNvSpPr>
                <a:spLocks noSelect="1"/>
              </p:cNvSpPr>
              <p:nvPr userDrawn="1"/>
            </p:nvSpPr>
            <p:spPr bwMode="gray">
              <a:xfrm>
                <a:off x="1118870" y="583565"/>
                <a:ext cx="114935" cy="149860"/>
              </a:xfrm>
              <a:custGeom>
                <a:avLst/>
                <a:gdLst>
                  <a:gd name="T0" fmla="*/ 0 w 362"/>
                  <a:gd name="T1" fmla="*/ 106 h 472"/>
                  <a:gd name="T2" fmla="*/ 219 w 362"/>
                  <a:gd name="T3" fmla="*/ 445 h 472"/>
                  <a:gd name="T4" fmla="*/ 268 w 362"/>
                  <a:gd name="T5" fmla="*/ 472 h 472"/>
                  <a:gd name="T6" fmla="*/ 362 w 362"/>
                  <a:gd name="T7" fmla="*/ 472 h 472"/>
                  <a:gd name="T8" fmla="*/ 319 w 362"/>
                  <a:gd name="T9" fmla="*/ 448 h 472"/>
                  <a:gd name="T10" fmla="*/ 22 w 362"/>
                  <a:gd name="T11" fmla="*/ 0 h 472"/>
                  <a:gd name="T12" fmla="*/ 0 w 362"/>
                  <a:gd name="T13" fmla="*/ 106 h 472"/>
                </a:gdLst>
                <a:ahLst/>
                <a:cxnLst>
                  <a:cxn ang="0">
                    <a:pos x="T0" y="T1"/>
                  </a:cxn>
                  <a:cxn ang="0">
                    <a:pos x="T2" y="T3"/>
                  </a:cxn>
                  <a:cxn ang="0">
                    <a:pos x="T4" y="T5"/>
                  </a:cxn>
                  <a:cxn ang="0">
                    <a:pos x="T6" y="T7"/>
                  </a:cxn>
                  <a:cxn ang="0">
                    <a:pos x="T8" y="T9"/>
                  </a:cxn>
                  <a:cxn ang="0">
                    <a:pos x="T10" y="T11"/>
                  </a:cxn>
                  <a:cxn ang="0">
                    <a:pos x="T12" y="T13"/>
                  </a:cxn>
                </a:cxnLst>
                <a:rect l="0" t="0" r="r" b="b"/>
                <a:pathLst>
                  <a:path w="362" h="472">
                    <a:moveTo>
                      <a:pt x="0" y="106"/>
                    </a:moveTo>
                    <a:cubicBezTo>
                      <a:pt x="219" y="445"/>
                      <a:pt x="219" y="445"/>
                      <a:pt x="219" y="445"/>
                    </a:cubicBezTo>
                    <a:cubicBezTo>
                      <a:pt x="228" y="460"/>
                      <a:pt x="250" y="472"/>
                      <a:pt x="268" y="472"/>
                    </a:cubicBezTo>
                    <a:cubicBezTo>
                      <a:pt x="362" y="472"/>
                      <a:pt x="362" y="472"/>
                      <a:pt x="362" y="472"/>
                    </a:cubicBezTo>
                    <a:cubicBezTo>
                      <a:pt x="347" y="472"/>
                      <a:pt x="327" y="461"/>
                      <a:pt x="319" y="448"/>
                    </a:cubicBezTo>
                    <a:cubicBezTo>
                      <a:pt x="22" y="0"/>
                      <a:pt x="22" y="0"/>
                      <a:pt x="22" y="0"/>
                    </a:cubicBezTo>
                    <a:lnTo>
                      <a:pt x="0" y="106"/>
                    </a:ln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5" name="Freeform 10"/>
              <p:cNvSpPr>
                <a:spLocks noSelect="1"/>
              </p:cNvSpPr>
              <p:nvPr userDrawn="1"/>
            </p:nvSpPr>
            <p:spPr bwMode="gray">
              <a:xfrm>
                <a:off x="949325" y="290830"/>
                <a:ext cx="277495" cy="120015"/>
              </a:xfrm>
              <a:custGeom>
                <a:avLst/>
                <a:gdLst>
                  <a:gd name="T0" fmla="*/ 27 w 874"/>
                  <a:gd name="T1" fmla="*/ 323 h 378"/>
                  <a:gd name="T2" fmla="*/ 1 w 874"/>
                  <a:gd name="T3" fmla="*/ 366 h 378"/>
                  <a:gd name="T4" fmla="*/ 1 w 874"/>
                  <a:gd name="T5" fmla="*/ 367 h 378"/>
                  <a:gd name="T6" fmla="*/ 1 w 874"/>
                  <a:gd name="T7" fmla="*/ 367 h 378"/>
                  <a:gd name="T8" fmla="*/ 30 w 874"/>
                  <a:gd name="T9" fmla="*/ 378 h 378"/>
                  <a:gd name="T10" fmla="*/ 410 w 874"/>
                  <a:gd name="T11" fmla="*/ 378 h 378"/>
                  <a:gd name="T12" fmla="*/ 400 w 874"/>
                  <a:gd name="T13" fmla="*/ 293 h 378"/>
                  <a:gd name="T14" fmla="*/ 439 w 874"/>
                  <a:gd name="T15" fmla="*/ 165 h 378"/>
                  <a:gd name="T16" fmla="*/ 471 w 874"/>
                  <a:gd name="T17" fmla="*/ 129 h 378"/>
                  <a:gd name="T18" fmla="*/ 820 w 874"/>
                  <a:gd name="T19" fmla="*/ 11 h 378"/>
                  <a:gd name="T20" fmla="*/ 838 w 874"/>
                  <a:gd name="T21" fmla="*/ 12 h 378"/>
                  <a:gd name="T22" fmla="*/ 874 w 874"/>
                  <a:gd name="T23" fmla="*/ 13 h 378"/>
                  <a:gd name="T24" fmla="*/ 728 w 874"/>
                  <a:gd name="T25" fmla="*/ 0 h 378"/>
                  <a:gd name="T26" fmla="*/ 719 w 874"/>
                  <a:gd name="T27" fmla="*/ 0 h 378"/>
                  <a:gd name="T28" fmla="*/ 27 w 874"/>
                  <a:gd name="T29" fmla="*/ 32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4" h="378">
                    <a:moveTo>
                      <a:pt x="27" y="323"/>
                    </a:moveTo>
                    <a:cubicBezTo>
                      <a:pt x="10" y="343"/>
                      <a:pt x="0" y="357"/>
                      <a:pt x="1" y="366"/>
                    </a:cubicBezTo>
                    <a:cubicBezTo>
                      <a:pt x="1" y="367"/>
                      <a:pt x="1" y="367"/>
                      <a:pt x="1" y="367"/>
                    </a:cubicBezTo>
                    <a:cubicBezTo>
                      <a:pt x="1" y="367"/>
                      <a:pt x="1" y="367"/>
                      <a:pt x="1" y="367"/>
                    </a:cubicBezTo>
                    <a:cubicBezTo>
                      <a:pt x="2" y="375"/>
                      <a:pt x="11" y="378"/>
                      <a:pt x="30" y="378"/>
                    </a:cubicBezTo>
                    <a:cubicBezTo>
                      <a:pt x="410" y="378"/>
                      <a:pt x="410" y="378"/>
                      <a:pt x="410" y="378"/>
                    </a:cubicBezTo>
                    <a:cubicBezTo>
                      <a:pt x="404" y="349"/>
                      <a:pt x="400" y="320"/>
                      <a:pt x="400" y="293"/>
                    </a:cubicBezTo>
                    <a:cubicBezTo>
                      <a:pt x="400" y="244"/>
                      <a:pt x="412" y="200"/>
                      <a:pt x="439" y="165"/>
                    </a:cubicBezTo>
                    <a:cubicBezTo>
                      <a:pt x="449" y="152"/>
                      <a:pt x="460" y="140"/>
                      <a:pt x="471" y="129"/>
                    </a:cubicBezTo>
                    <a:cubicBezTo>
                      <a:pt x="555" y="49"/>
                      <a:pt x="683" y="11"/>
                      <a:pt x="820" y="11"/>
                    </a:cubicBezTo>
                    <a:cubicBezTo>
                      <a:pt x="826" y="11"/>
                      <a:pt x="832" y="11"/>
                      <a:pt x="838" y="12"/>
                    </a:cubicBezTo>
                    <a:cubicBezTo>
                      <a:pt x="850" y="12"/>
                      <a:pt x="862" y="12"/>
                      <a:pt x="874" y="13"/>
                    </a:cubicBezTo>
                    <a:cubicBezTo>
                      <a:pt x="827" y="5"/>
                      <a:pt x="778" y="0"/>
                      <a:pt x="728" y="0"/>
                    </a:cubicBezTo>
                    <a:cubicBezTo>
                      <a:pt x="719" y="0"/>
                      <a:pt x="719" y="0"/>
                      <a:pt x="719" y="0"/>
                    </a:cubicBezTo>
                    <a:cubicBezTo>
                      <a:pt x="441" y="0"/>
                      <a:pt x="192" y="125"/>
                      <a:pt x="27" y="323"/>
                    </a:cubicBezTo>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6" name="Freeform 11"/>
              <p:cNvSpPr>
                <a:spLocks noSelect="1"/>
              </p:cNvSpPr>
              <p:nvPr userDrawn="1"/>
            </p:nvSpPr>
            <p:spPr bwMode="gray">
              <a:xfrm>
                <a:off x="1076325" y="294005"/>
                <a:ext cx="358775" cy="353695"/>
              </a:xfrm>
              <a:custGeom>
                <a:avLst/>
                <a:gdLst>
                  <a:gd name="T0" fmla="*/ 0 w 1130"/>
                  <a:gd name="T1" fmla="*/ 282 h 1113"/>
                  <a:gd name="T2" fmla="*/ 738 w 1130"/>
                  <a:gd name="T3" fmla="*/ 375 h 1113"/>
                  <a:gd name="T4" fmla="*/ 910 w 1130"/>
                  <a:gd name="T5" fmla="*/ 637 h 1113"/>
                  <a:gd name="T6" fmla="*/ 913 w 1130"/>
                  <a:gd name="T7" fmla="*/ 645 h 1113"/>
                  <a:gd name="T8" fmla="*/ 824 w 1130"/>
                  <a:gd name="T9" fmla="*/ 1113 h 1113"/>
                  <a:gd name="T10" fmla="*/ 1094 w 1130"/>
                  <a:gd name="T11" fmla="*/ 428 h 1113"/>
                  <a:gd name="T12" fmla="*/ 1044 w 1130"/>
                  <a:gd name="T13" fmla="*/ 353 h 1113"/>
                  <a:gd name="T14" fmla="*/ 1040 w 1130"/>
                  <a:gd name="T15" fmla="*/ 348 h 1113"/>
                  <a:gd name="T16" fmla="*/ 1034 w 1130"/>
                  <a:gd name="T17" fmla="*/ 339 h 1113"/>
                  <a:gd name="T18" fmla="*/ 1030 w 1130"/>
                  <a:gd name="T19" fmla="*/ 334 h 1113"/>
                  <a:gd name="T20" fmla="*/ 1007 w 1130"/>
                  <a:gd name="T21" fmla="*/ 306 h 1113"/>
                  <a:gd name="T22" fmla="*/ 1003 w 1130"/>
                  <a:gd name="T23" fmla="*/ 301 h 1113"/>
                  <a:gd name="T24" fmla="*/ 995 w 1130"/>
                  <a:gd name="T25" fmla="*/ 293 h 1113"/>
                  <a:gd name="T26" fmla="*/ 974 w 1130"/>
                  <a:gd name="T27" fmla="*/ 270 h 1113"/>
                  <a:gd name="T28" fmla="*/ 967 w 1130"/>
                  <a:gd name="T29" fmla="*/ 262 h 1113"/>
                  <a:gd name="T30" fmla="*/ 962 w 1130"/>
                  <a:gd name="T31" fmla="*/ 257 h 1113"/>
                  <a:gd name="T32" fmla="*/ 937 w 1130"/>
                  <a:gd name="T33" fmla="*/ 233 h 1113"/>
                  <a:gd name="T34" fmla="*/ 932 w 1130"/>
                  <a:gd name="T35" fmla="*/ 228 h 1113"/>
                  <a:gd name="T36" fmla="*/ 924 w 1130"/>
                  <a:gd name="T37" fmla="*/ 221 h 1113"/>
                  <a:gd name="T38" fmla="*/ 919 w 1130"/>
                  <a:gd name="T39" fmla="*/ 216 h 1113"/>
                  <a:gd name="T40" fmla="*/ 901 w 1130"/>
                  <a:gd name="T41" fmla="*/ 201 h 1113"/>
                  <a:gd name="T42" fmla="*/ 895 w 1130"/>
                  <a:gd name="T43" fmla="*/ 196 h 1113"/>
                  <a:gd name="T44" fmla="*/ 887 w 1130"/>
                  <a:gd name="T45" fmla="*/ 190 h 1113"/>
                  <a:gd name="T46" fmla="*/ 882 w 1130"/>
                  <a:gd name="T47" fmla="*/ 185 h 1113"/>
                  <a:gd name="T48" fmla="*/ 873 w 1130"/>
                  <a:gd name="T49" fmla="*/ 178 h 1113"/>
                  <a:gd name="T50" fmla="*/ 858 w 1130"/>
                  <a:gd name="T51" fmla="*/ 167 h 1113"/>
                  <a:gd name="T52" fmla="*/ 849 w 1130"/>
                  <a:gd name="T53" fmla="*/ 160 h 1113"/>
                  <a:gd name="T54" fmla="*/ 843 w 1130"/>
                  <a:gd name="T55" fmla="*/ 156 h 1113"/>
                  <a:gd name="T56" fmla="*/ 835 w 1130"/>
                  <a:gd name="T57" fmla="*/ 150 h 1113"/>
                  <a:gd name="T58" fmla="*/ 829 w 1130"/>
                  <a:gd name="T59" fmla="*/ 146 h 1113"/>
                  <a:gd name="T60" fmla="*/ 809 w 1130"/>
                  <a:gd name="T61" fmla="*/ 133 h 1113"/>
                  <a:gd name="T62" fmla="*/ 803 w 1130"/>
                  <a:gd name="T63" fmla="*/ 129 h 1113"/>
                  <a:gd name="T64" fmla="*/ 794 w 1130"/>
                  <a:gd name="T65" fmla="*/ 124 h 1113"/>
                  <a:gd name="T66" fmla="*/ 788 w 1130"/>
                  <a:gd name="T67" fmla="*/ 120 h 1113"/>
                  <a:gd name="T68" fmla="*/ 768 w 1130"/>
                  <a:gd name="T69" fmla="*/ 108 h 1113"/>
                  <a:gd name="T70" fmla="*/ 762 w 1130"/>
                  <a:gd name="T71" fmla="*/ 104 h 1113"/>
                  <a:gd name="T72" fmla="*/ 753 w 1130"/>
                  <a:gd name="T73" fmla="*/ 99 h 1113"/>
                  <a:gd name="T74" fmla="*/ 746 w 1130"/>
                  <a:gd name="T75" fmla="*/ 96 h 1113"/>
                  <a:gd name="T76" fmla="*/ 720 w 1130"/>
                  <a:gd name="T77" fmla="*/ 82 h 1113"/>
                  <a:gd name="T78" fmla="*/ 713 w 1130"/>
                  <a:gd name="T79" fmla="*/ 79 h 1113"/>
                  <a:gd name="T80" fmla="*/ 704 w 1130"/>
                  <a:gd name="T81" fmla="*/ 75 h 1113"/>
                  <a:gd name="T82" fmla="*/ 697 w 1130"/>
                  <a:gd name="T83" fmla="*/ 72 h 1113"/>
                  <a:gd name="T84" fmla="*/ 675 w 1130"/>
                  <a:gd name="T85" fmla="*/ 62 h 1113"/>
                  <a:gd name="T86" fmla="*/ 669 w 1130"/>
                  <a:gd name="T87" fmla="*/ 59 h 1113"/>
                  <a:gd name="T88" fmla="*/ 659 w 1130"/>
                  <a:gd name="T89" fmla="*/ 55 h 1113"/>
                  <a:gd name="T90" fmla="*/ 653 w 1130"/>
                  <a:gd name="T91" fmla="*/ 52 h 1113"/>
                  <a:gd name="T92" fmla="*/ 619 w 1130"/>
                  <a:gd name="T93" fmla="*/ 40 h 1113"/>
                  <a:gd name="T94" fmla="*/ 612 w 1130"/>
                  <a:gd name="T95" fmla="*/ 38 h 1113"/>
                  <a:gd name="T96" fmla="*/ 602 w 1130"/>
                  <a:gd name="T97" fmla="*/ 34 h 1113"/>
                  <a:gd name="T98" fmla="*/ 595 w 1130"/>
                  <a:gd name="T99" fmla="*/ 32 h 1113"/>
                  <a:gd name="T100" fmla="*/ 566 w 1130"/>
                  <a:gd name="T101" fmla="*/ 23 h 1113"/>
                  <a:gd name="T102" fmla="*/ 559 w 1130"/>
                  <a:gd name="T103" fmla="*/ 21 h 1113"/>
                  <a:gd name="T104" fmla="*/ 549 w 1130"/>
                  <a:gd name="T105" fmla="*/ 18 h 1113"/>
                  <a:gd name="T106" fmla="*/ 542 w 1130"/>
                  <a:gd name="T107" fmla="*/ 17 h 1113"/>
                  <a:gd name="T108" fmla="*/ 518 w 1130"/>
                  <a:gd name="T109" fmla="*/ 11 h 1113"/>
                  <a:gd name="T110" fmla="*/ 511 w 1130"/>
                  <a:gd name="T111" fmla="*/ 9 h 1113"/>
                  <a:gd name="T112" fmla="*/ 501 w 1130"/>
                  <a:gd name="T113" fmla="*/ 7 h 1113"/>
                  <a:gd name="T114" fmla="*/ 493 w 1130"/>
                  <a:gd name="T115" fmla="*/ 6 h 1113"/>
                  <a:gd name="T116" fmla="*/ 482 w 1130"/>
                  <a:gd name="T117" fmla="*/ 4 h 1113"/>
                  <a:gd name="T118" fmla="*/ 474 w 1130"/>
                  <a:gd name="T119" fmla="*/ 2 h 1113"/>
                  <a:gd name="T120" fmla="*/ 71 w 1130"/>
                  <a:gd name="T121" fmla="*/ 118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0" h="1113">
                    <a:moveTo>
                      <a:pt x="71" y="118"/>
                    </a:moveTo>
                    <a:cubicBezTo>
                      <a:pt x="60" y="129"/>
                      <a:pt x="49" y="141"/>
                      <a:pt x="39" y="154"/>
                    </a:cubicBezTo>
                    <a:cubicBezTo>
                      <a:pt x="12" y="189"/>
                      <a:pt x="0" y="233"/>
                      <a:pt x="0" y="282"/>
                    </a:cubicBezTo>
                    <a:cubicBezTo>
                      <a:pt x="0" y="309"/>
                      <a:pt x="4" y="338"/>
                      <a:pt x="10" y="367"/>
                    </a:cubicBezTo>
                    <a:cubicBezTo>
                      <a:pt x="712" y="367"/>
                      <a:pt x="712" y="367"/>
                      <a:pt x="712" y="367"/>
                    </a:cubicBezTo>
                    <a:cubicBezTo>
                      <a:pt x="720" y="367"/>
                      <a:pt x="730" y="370"/>
                      <a:pt x="738" y="375"/>
                    </a:cubicBezTo>
                    <a:cubicBezTo>
                      <a:pt x="745" y="380"/>
                      <a:pt x="752" y="385"/>
                      <a:pt x="756" y="391"/>
                    </a:cubicBezTo>
                    <a:cubicBezTo>
                      <a:pt x="904" y="622"/>
                      <a:pt x="904" y="622"/>
                      <a:pt x="904" y="622"/>
                    </a:cubicBezTo>
                    <a:cubicBezTo>
                      <a:pt x="907" y="626"/>
                      <a:pt x="909" y="632"/>
                      <a:pt x="910" y="637"/>
                    </a:cubicBezTo>
                    <a:cubicBezTo>
                      <a:pt x="912" y="644"/>
                      <a:pt x="912" y="644"/>
                      <a:pt x="912" y="644"/>
                    </a:cubicBezTo>
                    <a:cubicBezTo>
                      <a:pt x="913" y="645"/>
                      <a:pt x="913" y="645"/>
                      <a:pt x="913" y="645"/>
                    </a:cubicBezTo>
                    <a:cubicBezTo>
                      <a:pt x="913" y="645"/>
                      <a:pt x="913" y="645"/>
                      <a:pt x="913" y="645"/>
                    </a:cubicBezTo>
                    <a:cubicBezTo>
                      <a:pt x="914" y="652"/>
                      <a:pt x="915" y="660"/>
                      <a:pt x="914" y="666"/>
                    </a:cubicBezTo>
                    <a:cubicBezTo>
                      <a:pt x="914" y="674"/>
                      <a:pt x="914" y="674"/>
                      <a:pt x="914" y="674"/>
                    </a:cubicBezTo>
                    <a:cubicBezTo>
                      <a:pt x="824" y="1113"/>
                      <a:pt x="824" y="1113"/>
                      <a:pt x="824" y="1113"/>
                    </a:cubicBezTo>
                    <a:cubicBezTo>
                      <a:pt x="906" y="1074"/>
                      <a:pt x="976" y="1020"/>
                      <a:pt x="1020" y="965"/>
                    </a:cubicBezTo>
                    <a:cubicBezTo>
                      <a:pt x="1093" y="875"/>
                      <a:pt x="1130" y="757"/>
                      <a:pt x="1130" y="634"/>
                    </a:cubicBezTo>
                    <a:cubicBezTo>
                      <a:pt x="1130" y="565"/>
                      <a:pt x="1119" y="495"/>
                      <a:pt x="1094" y="428"/>
                    </a:cubicBezTo>
                    <a:cubicBezTo>
                      <a:pt x="1091" y="423"/>
                      <a:pt x="1091" y="423"/>
                      <a:pt x="1091" y="423"/>
                    </a:cubicBezTo>
                    <a:cubicBezTo>
                      <a:pt x="1091" y="423"/>
                      <a:pt x="1091" y="423"/>
                      <a:pt x="1091" y="423"/>
                    </a:cubicBezTo>
                    <a:cubicBezTo>
                      <a:pt x="1077" y="399"/>
                      <a:pt x="1061" y="376"/>
                      <a:pt x="1044" y="353"/>
                    </a:cubicBezTo>
                    <a:cubicBezTo>
                      <a:pt x="1044" y="353"/>
                      <a:pt x="1044" y="353"/>
                      <a:pt x="1044" y="353"/>
                    </a:cubicBezTo>
                    <a:cubicBezTo>
                      <a:pt x="1041" y="349"/>
                      <a:pt x="1041" y="349"/>
                      <a:pt x="1041" y="349"/>
                    </a:cubicBezTo>
                    <a:cubicBezTo>
                      <a:pt x="1040" y="348"/>
                      <a:pt x="1040" y="348"/>
                      <a:pt x="1040" y="348"/>
                    </a:cubicBezTo>
                    <a:cubicBezTo>
                      <a:pt x="1037" y="344"/>
                      <a:pt x="1037" y="344"/>
                      <a:pt x="1037" y="344"/>
                    </a:cubicBezTo>
                    <a:cubicBezTo>
                      <a:pt x="1037" y="343"/>
                      <a:pt x="1037" y="343"/>
                      <a:pt x="1037" y="343"/>
                    </a:cubicBezTo>
                    <a:cubicBezTo>
                      <a:pt x="1034" y="339"/>
                      <a:pt x="1034" y="339"/>
                      <a:pt x="1034" y="339"/>
                    </a:cubicBezTo>
                    <a:cubicBezTo>
                      <a:pt x="1033" y="338"/>
                      <a:pt x="1033" y="338"/>
                      <a:pt x="1033" y="338"/>
                    </a:cubicBezTo>
                    <a:cubicBezTo>
                      <a:pt x="1030" y="334"/>
                      <a:pt x="1030" y="334"/>
                      <a:pt x="1030" y="334"/>
                    </a:cubicBezTo>
                    <a:cubicBezTo>
                      <a:pt x="1030" y="334"/>
                      <a:pt x="1030" y="334"/>
                      <a:pt x="1030" y="334"/>
                    </a:cubicBezTo>
                    <a:cubicBezTo>
                      <a:pt x="1023" y="326"/>
                      <a:pt x="1017" y="318"/>
                      <a:pt x="1011" y="311"/>
                    </a:cubicBezTo>
                    <a:cubicBezTo>
                      <a:pt x="1011" y="311"/>
                      <a:pt x="1011" y="311"/>
                      <a:pt x="1011" y="311"/>
                    </a:cubicBezTo>
                    <a:cubicBezTo>
                      <a:pt x="1007" y="306"/>
                      <a:pt x="1007" y="306"/>
                      <a:pt x="1007" y="306"/>
                    </a:cubicBezTo>
                    <a:cubicBezTo>
                      <a:pt x="1007" y="306"/>
                      <a:pt x="1007" y="306"/>
                      <a:pt x="1007" y="306"/>
                    </a:cubicBezTo>
                    <a:cubicBezTo>
                      <a:pt x="1003" y="302"/>
                      <a:pt x="1003" y="302"/>
                      <a:pt x="1003" y="302"/>
                    </a:cubicBezTo>
                    <a:cubicBezTo>
                      <a:pt x="1003" y="301"/>
                      <a:pt x="1003" y="301"/>
                      <a:pt x="1003" y="301"/>
                    </a:cubicBezTo>
                    <a:cubicBezTo>
                      <a:pt x="999" y="297"/>
                      <a:pt x="999" y="297"/>
                      <a:pt x="999" y="297"/>
                    </a:cubicBezTo>
                    <a:cubicBezTo>
                      <a:pt x="999" y="297"/>
                      <a:pt x="999" y="297"/>
                      <a:pt x="999" y="297"/>
                    </a:cubicBezTo>
                    <a:cubicBezTo>
                      <a:pt x="995" y="293"/>
                      <a:pt x="995" y="293"/>
                      <a:pt x="995" y="293"/>
                    </a:cubicBezTo>
                    <a:cubicBezTo>
                      <a:pt x="995" y="293"/>
                      <a:pt x="995" y="293"/>
                      <a:pt x="995" y="293"/>
                    </a:cubicBezTo>
                    <a:cubicBezTo>
                      <a:pt x="988" y="285"/>
                      <a:pt x="982" y="278"/>
                      <a:pt x="975" y="271"/>
                    </a:cubicBezTo>
                    <a:cubicBezTo>
                      <a:pt x="974" y="270"/>
                      <a:pt x="974" y="270"/>
                      <a:pt x="974" y="270"/>
                    </a:cubicBezTo>
                    <a:cubicBezTo>
                      <a:pt x="971" y="266"/>
                      <a:pt x="971" y="266"/>
                      <a:pt x="971" y="266"/>
                    </a:cubicBezTo>
                    <a:cubicBezTo>
                      <a:pt x="970" y="266"/>
                      <a:pt x="970" y="266"/>
                      <a:pt x="970" y="266"/>
                    </a:cubicBezTo>
                    <a:cubicBezTo>
                      <a:pt x="967" y="262"/>
                      <a:pt x="967" y="262"/>
                      <a:pt x="967" y="262"/>
                    </a:cubicBezTo>
                    <a:cubicBezTo>
                      <a:pt x="966" y="262"/>
                      <a:pt x="966" y="262"/>
                      <a:pt x="966" y="262"/>
                    </a:cubicBezTo>
                    <a:cubicBezTo>
                      <a:pt x="963" y="258"/>
                      <a:pt x="963" y="258"/>
                      <a:pt x="963" y="258"/>
                    </a:cubicBezTo>
                    <a:cubicBezTo>
                      <a:pt x="962" y="257"/>
                      <a:pt x="962" y="257"/>
                      <a:pt x="962" y="257"/>
                    </a:cubicBezTo>
                    <a:cubicBezTo>
                      <a:pt x="958" y="254"/>
                      <a:pt x="958" y="254"/>
                      <a:pt x="958" y="254"/>
                    </a:cubicBezTo>
                    <a:cubicBezTo>
                      <a:pt x="958" y="253"/>
                      <a:pt x="958" y="253"/>
                      <a:pt x="958" y="253"/>
                    </a:cubicBezTo>
                    <a:cubicBezTo>
                      <a:pt x="951" y="246"/>
                      <a:pt x="944" y="239"/>
                      <a:pt x="937" y="233"/>
                    </a:cubicBezTo>
                    <a:cubicBezTo>
                      <a:pt x="936" y="232"/>
                      <a:pt x="936" y="232"/>
                      <a:pt x="936" y="232"/>
                    </a:cubicBezTo>
                    <a:cubicBezTo>
                      <a:pt x="932" y="229"/>
                      <a:pt x="932" y="229"/>
                      <a:pt x="932" y="229"/>
                    </a:cubicBezTo>
                    <a:cubicBezTo>
                      <a:pt x="932" y="228"/>
                      <a:pt x="932" y="228"/>
                      <a:pt x="932" y="228"/>
                    </a:cubicBezTo>
                    <a:cubicBezTo>
                      <a:pt x="928" y="225"/>
                      <a:pt x="928" y="225"/>
                      <a:pt x="928" y="225"/>
                    </a:cubicBezTo>
                    <a:cubicBezTo>
                      <a:pt x="927" y="224"/>
                      <a:pt x="927" y="224"/>
                      <a:pt x="927" y="224"/>
                    </a:cubicBezTo>
                    <a:cubicBezTo>
                      <a:pt x="924" y="221"/>
                      <a:pt x="924" y="221"/>
                      <a:pt x="924" y="221"/>
                    </a:cubicBezTo>
                    <a:cubicBezTo>
                      <a:pt x="923" y="220"/>
                      <a:pt x="923" y="220"/>
                      <a:pt x="923" y="220"/>
                    </a:cubicBezTo>
                    <a:cubicBezTo>
                      <a:pt x="919" y="217"/>
                      <a:pt x="919" y="217"/>
                      <a:pt x="919" y="217"/>
                    </a:cubicBezTo>
                    <a:cubicBezTo>
                      <a:pt x="919" y="216"/>
                      <a:pt x="919" y="216"/>
                      <a:pt x="919" y="216"/>
                    </a:cubicBezTo>
                    <a:cubicBezTo>
                      <a:pt x="914" y="213"/>
                      <a:pt x="914" y="213"/>
                      <a:pt x="914" y="213"/>
                    </a:cubicBezTo>
                    <a:cubicBezTo>
                      <a:pt x="914" y="212"/>
                      <a:pt x="914" y="212"/>
                      <a:pt x="914" y="212"/>
                    </a:cubicBezTo>
                    <a:cubicBezTo>
                      <a:pt x="901" y="201"/>
                      <a:pt x="901" y="201"/>
                      <a:pt x="901" y="201"/>
                    </a:cubicBezTo>
                    <a:cubicBezTo>
                      <a:pt x="900" y="200"/>
                      <a:pt x="900" y="200"/>
                      <a:pt x="900" y="200"/>
                    </a:cubicBezTo>
                    <a:cubicBezTo>
                      <a:pt x="896" y="197"/>
                      <a:pt x="896" y="197"/>
                      <a:pt x="896" y="197"/>
                    </a:cubicBezTo>
                    <a:cubicBezTo>
                      <a:pt x="895" y="196"/>
                      <a:pt x="895" y="196"/>
                      <a:pt x="895" y="196"/>
                    </a:cubicBezTo>
                    <a:cubicBezTo>
                      <a:pt x="892" y="193"/>
                      <a:pt x="892" y="193"/>
                      <a:pt x="892" y="193"/>
                    </a:cubicBezTo>
                    <a:cubicBezTo>
                      <a:pt x="891" y="193"/>
                      <a:pt x="891" y="193"/>
                      <a:pt x="891" y="193"/>
                    </a:cubicBezTo>
                    <a:cubicBezTo>
                      <a:pt x="887" y="190"/>
                      <a:pt x="887" y="190"/>
                      <a:pt x="887" y="190"/>
                    </a:cubicBezTo>
                    <a:cubicBezTo>
                      <a:pt x="886" y="189"/>
                      <a:pt x="886" y="189"/>
                      <a:pt x="886" y="189"/>
                    </a:cubicBezTo>
                    <a:cubicBezTo>
                      <a:pt x="883" y="186"/>
                      <a:pt x="883" y="186"/>
                      <a:pt x="883" y="186"/>
                    </a:cubicBezTo>
                    <a:cubicBezTo>
                      <a:pt x="882" y="185"/>
                      <a:pt x="882" y="185"/>
                      <a:pt x="882" y="185"/>
                    </a:cubicBezTo>
                    <a:cubicBezTo>
                      <a:pt x="878" y="182"/>
                      <a:pt x="878" y="182"/>
                      <a:pt x="878" y="182"/>
                    </a:cubicBezTo>
                    <a:cubicBezTo>
                      <a:pt x="877" y="182"/>
                      <a:pt x="877" y="182"/>
                      <a:pt x="877" y="182"/>
                    </a:cubicBezTo>
                    <a:cubicBezTo>
                      <a:pt x="873" y="178"/>
                      <a:pt x="873" y="178"/>
                      <a:pt x="873" y="178"/>
                    </a:cubicBezTo>
                    <a:cubicBezTo>
                      <a:pt x="872" y="178"/>
                      <a:pt x="872" y="178"/>
                      <a:pt x="872" y="178"/>
                    </a:cubicBezTo>
                    <a:cubicBezTo>
                      <a:pt x="858" y="167"/>
                      <a:pt x="858" y="167"/>
                      <a:pt x="858" y="167"/>
                    </a:cubicBezTo>
                    <a:cubicBezTo>
                      <a:pt x="858" y="167"/>
                      <a:pt x="858" y="167"/>
                      <a:pt x="858" y="167"/>
                    </a:cubicBezTo>
                    <a:cubicBezTo>
                      <a:pt x="854" y="164"/>
                      <a:pt x="854" y="164"/>
                      <a:pt x="854" y="164"/>
                    </a:cubicBezTo>
                    <a:cubicBezTo>
                      <a:pt x="853" y="163"/>
                      <a:pt x="853" y="163"/>
                      <a:pt x="853" y="163"/>
                    </a:cubicBezTo>
                    <a:cubicBezTo>
                      <a:pt x="849" y="160"/>
                      <a:pt x="849" y="160"/>
                      <a:pt x="849" y="160"/>
                    </a:cubicBezTo>
                    <a:cubicBezTo>
                      <a:pt x="848" y="160"/>
                      <a:pt x="848" y="160"/>
                      <a:pt x="848" y="160"/>
                    </a:cubicBezTo>
                    <a:cubicBezTo>
                      <a:pt x="844" y="157"/>
                      <a:pt x="844" y="157"/>
                      <a:pt x="844" y="157"/>
                    </a:cubicBezTo>
                    <a:cubicBezTo>
                      <a:pt x="843" y="156"/>
                      <a:pt x="843" y="156"/>
                      <a:pt x="843" y="156"/>
                    </a:cubicBezTo>
                    <a:cubicBezTo>
                      <a:pt x="839" y="154"/>
                      <a:pt x="839" y="154"/>
                      <a:pt x="839" y="154"/>
                    </a:cubicBezTo>
                    <a:cubicBezTo>
                      <a:pt x="838" y="153"/>
                      <a:pt x="838" y="153"/>
                      <a:pt x="838" y="153"/>
                    </a:cubicBezTo>
                    <a:cubicBezTo>
                      <a:pt x="835" y="150"/>
                      <a:pt x="835" y="150"/>
                      <a:pt x="835" y="150"/>
                    </a:cubicBezTo>
                    <a:cubicBezTo>
                      <a:pt x="833" y="149"/>
                      <a:pt x="833" y="149"/>
                      <a:pt x="833" y="149"/>
                    </a:cubicBezTo>
                    <a:cubicBezTo>
                      <a:pt x="829" y="147"/>
                      <a:pt x="829" y="147"/>
                      <a:pt x="829" y="147"/>
                    </a:cubicBezTo>
                    <a:cubicBezTo>
                      <a:pt x="829" y="146"/>
                      <a:pt x="829" y="146"/>
                      <a:pt x="829" y="146"/>
                    </a:cubicBezTo>
                    <a:cubicBezTo>
                      <a:pt x="814" y="136"/>
                      <a:pt x="814" y="136"/>
                      <a:pt x="814" y="136"/>
                    </a:cubicBezTo>
                    <a:cubicBezTo>
                      <a:pt x="813" y="136"/>
                      <a:pt x="813" y="136"/>
                      <a:pt x="813" y="136"/>
                    </a:cubicBezTo>
                    <a:cubicBezTo>
                      <a:pt x="809" y="133"/>
                      <a:pt x="809" y="133"/>
                      <a:pt x="809" y="133"/>
                    </a:cubicBezTo>
                    <a:cubicBezTo>
                      <a:pt x="808" y="132"/>
                      <a:pt x="808" y="132"/>
                      <a:pt x="808" y="132"/>
                    </a:cubicBezTo>
                    <a:cubicBezTo>
                      <a:pt x="804" y="130"/>
                      <a:pt x="804" y="130"/>
                      <a:pt x="804" y="130"/>
                    </a:cubicBezTo>
                    <a:cubicBezTo>
                      <a:pt x="803" y="129"/>
                      <a:pt x="803" y="129"/>
                      <a:pt x="803" y="129"/>
                    </a:cubicBezTo>
                    <a:cubicBezTo>
                      <a:pt x="799" y="127"/>
                      <a:pt x="799" y="127"/>
                      <a:pt x="799" y="127"/>
                    </a:cubicBezTo>
                    <a:cubicBezTo>
                      <a:pt x="798" y="126"/>
                      <a:pt x="798" y="126"/>
                      <a:pt x="798" y="126"/>
                    </a:cubicBezTo>
                    <a:cubicBezTo>
                      <a:pt x="794" y="124"/>
                      <a:pt x="794" y="124"/>
                      <a:pt x="794" y="124"/>
                    </a:cubicBezTo>
                    <a:cubicBezTo>
                      <a:pt x="793" y="123"/>
                      <a:pt x="793" y="123"/>
                      <a:pt x="793" y="123"/>
                    </a:cubicBezTo>
                    <a:cubicBezTo>
                      <a:pt x="789" y="121"/>
                      <a:pt x="789" y="121"/>
                      <a:pt x="789" y="121"/>
                    </a:cubicBezTo>
                    <a:cubicBezTo>
                      <a:pt x="788" y="120"/>
                      <a:pt x="788" y="120"/>
                      <a:pt x="788" y="120"/>
                    </a:cubicBezTo>
                    <a:cubicBezTo>
                      <a:pt x="773" y="111"/>
                      <a:pt x="773" y="111"/>
                      <a:pt x="773" y="111"/>
                    </a:cubicBezTo>
                    <a:cubicBezTo>
                      <a:pt x="773" y="111"/>
                      <a:pt x="773" y="111"/>
                      <a:pt x="773" y="111"/>
                    </a:cubicBezTo>
                    <a:cubicBezTo>
                      <a:pt x="768" y="108"/>
                      <a:pt x="768" y="108"/>
                      <a:pt x="768" y="108"/>
                    </a:cubicBezTo>
                    <a:cubicBezTo>
                      <a:pt x="767" y="108"/>
                      <a:pt x="767" y="108"/>
                      <a:pt x="767" y="108"/>
                    </a:cubicBezTo>
                    <a:cubicBezTo>
                      <a:pt x="763" y="105"/>
                      <a:pt x="763" y="105"/>
                      <a:pt x="763" y="105"/>
                    </a:cubicBezTo>
                    <a:cubicBezTo>
                      <a:pt x="762" y="104"/>
                      <a:pt x="762" y="104"/>
                      <a:pt x="762" y="104"/>
                    </a:cubicBezTo>
                    <a:cubicBezTo>
                      <a:pt x="758" y="102"/>
                      <a:pt x="758" y="102"/>
                      <a:pt x="758" y="102"/>
                    </a:cubicBezTo>
                    <a:cubicBezTo>
                      <a:pt x="756" y="102"/>
                      <a:pt x="756" y="102"/>
                      <a:pt x="756" y="102"/>
                    </a:cubicBezTo>
                    <a:cubicBezTo>
                      <a:pt x="753" y="99"/>
                      <a:pt x="753" y="99"/>
                      <a:pt x="753" y="99"/>
                    </a:cubicBezTo>
                    <a:cubicBezTo>
                      <a:pt x="751" y="99"/>
                      <a:pt x="751" y="99"/>
                      <a:pt x="751" y="99"/>
                    </a:cubicBezTo>
                    <a:cubicBezTo>
                      <a:pt x="747" y="97"/>
                      <a:pt x="747" y="97"/>
                      <a:pt x="747" y="97"/>
                    </a:cubicBezTo>
                    <a:cubicBezTo>
                      <a:pt x="746" y="96"/>
                      <a:pt x="746" y="96"/>
                      <a:pt x="746" y="96"/>
                    </a:cubicBezTo>
                    <a:cubicBezTo>
                      <a:pt x="742" y="94"/>
                      <a:pt x="742" y="94"/>
                      <a:pt x="742" y="94"/>
                    </a:cubicBezTo>
                    <a:cubicBezTo>
                      <a:pt x="741" y="93"/>
                      <a:pt x="741" y="93"/>
                      <a:pt x="741" y="93"/>
                    </a:cubicBezTo>
                    <a:cubicBezTo>
                      <a:pt x="734" y="90"/>
                      <a:pt x="727" y="86"/>
                      <a:pt x="720" y="82"/>
                    </a:cubicBezTo>
                    <a:cubicBezTo>
                      <a:pt x="719" y="82"/>
                      <a:pt x="719" y="82"/>
                      <a:pt x="719" y="82"/>
                    </a:cubicBezTo>
                    <a:cubicBezTo>
                      <a:pt x="714" y="80"/>
                      <a:pt x="714" y="80"/>
                      <a:pt x="714" y="80"/>
                    </a:cubicBezTo>
                    <a:cubicBezTo>
                      <a:pt x="713" y="79"/>
                      <a:pt x="713" y="79"/>
                      <a:pt x="713" y="79"/>
                    </a:cubicBezTo>
                    <a:cubicBezTo>
                      <a:pt x="709" y="77"/>
                      <a:pt x="709" y="77"/>
                      <a:pt x="709" y="77"/>
                    </a:cubicBezTo>
                    <a:cubicBezTo>
                      <a:pt x="708" y="77"/>
                      <a:pt x="708" y="77"/>
                      <a:pt x="708" y="77"/>
                    </a:cubicBezTo>
                    <a:cubicBezTo>
                      <a:pt x="704" y="75"/>
                      <a:pt x="704" y="75"/>
                      <a:pt x="704" y="75"/>
                    </a:cubicBezTo>
                    <a:cubicBezTo>
                      <a:pt x="703" y="74"/>
                      <a:pt x="703" y="74"/>
                      <a:pt x="703" y="74"/>
                    </a:cubicBezTo>
                    <a:cubicBezTo>
                      <a:pt x="698" y="72"/>
                      <a:pt x="698" y="72"/>
                      <a:pt x="698" y="72"/>
                    </a:cubicBezTo>
                    <a:cubicBezTo>
                      <a:pt x="697" y="72"/>
                      <a:pt x="697" y="72"/>
                      <a:pt x="697" y="72"/>
                    </a:cubicBezTo>
                    <a:cubicBezTo>
                      <a:pt x="692" y="69"/>
                      <a:pt x="692" y="69"/>
                      <a:pt x="692" y="69"/>
                    </a:cubicBezTo>
                    <a:cubicBezTo>
                      <a:pt x="692" y="69"/>
                      <a:pt x="692" y="69"/>
                      <a:pt x="692" y="69"/>
                    </a:cubicBezTo>
                    <a:cubicBezTo>
                      <a:pt x="687" y="67"/>
                      <a:pt x="681" y="64"/>
                      <a:pt x="675" y="62"/>
                    </a:cubicBezTo>
                    <a:cubicBezTo>
                      <a:pt x="675" y="62"/>
                      <a:pt x="675" y="62"/>
                      <a:pt x="675" y="62"/>
                    </a:cubicBezTo>
                    <a:cubicBezTo>
                      <a:pt x="670" y="60"/>
                      <a:pt x="670" y="60"/>
                      <a:pt x="670" y="60"/>
                    </a:cubicBezTo>
                    <a:cubicBezTo>
                      <a:pt x="669" y="59"/>
                      <a:pt x="669" y="59"/>
                      <a:pt x="669" y="59"/>
                    </a:cubicBezTo>
                    <a:cubicBezTo>
                      <a:pt x="665" y="57"/>
                      <a:pt x="665" y="57"/>
                      <a:pt x="665" y="57"/>
                    </a:cubicBezTo>
                    <a:cubicBezTo>
                      <a:pt x="664" y="57"/>
                      <a:pt x="664" y="57"/>
                      <a:pt x="664" y="57"/>
                    </a:cubicBezTo>
                    <a:cubicBezTo>
                      <a:pt x="659" y="55"/>
                      <a:pt x="659" y="55"/>
                      <a:pt x="659" y="55"/>
                    </a:cubicBezTo>
                    <a:cubicBezTo>
                      <a:pt x="658" y="55"/>
                      <a:pt x="658" y="55"/>
                      <a:pt x="658" y="55"/>
                    </a:cubicBezTo>
                    <a:cubicBezTo>
                      <a:pt x="654" y="53"/>
                      <a:pt x="654" y="53"/>
                      <a:pt x="654" y="53"/>
                    </a:cubicBezTo>
                    <a:cubicBezTo>
                      <a:pt x="653" y="52"/>
                      <a:pt x="653" y="52"/>
                      <a:pt x="653" y="52"/>
                    </a:cubicBezTo>
                    <a:cubicBezTo>
                      <a:pt x="647" y="50"/>
                      <a:pt x="647" y="50"/>
                      <a:pt x="647" y="50"/>
                    </a:cubicBezTo>
                    <a:cubicBezTo>
                      <a:pt x="647" y="50"/>
                      <a:pt x="647" y="50"/>
                      <a:pt x="647" y="50"/>
                    </a:cubicBezTo>
                    <a:cubicBezTo>
                      <a:pt x="638" y="47"/>
                      <a:pt x="628" y="43"/>
                      <a:pt x="619" y="40"/>
                    </a:cubicBezTo>
                    <a:cubicBezTo>
                      <a:pt x="618" y="40"/>
                      <a:pt x="618" y="40"/>
                      <a:pt x="618" y="40"/>
                    </a:cubicBezTo>
                    <a:cubicBezTo>
                      <a:pt x="613" y="38"/>
                      <a:pt x="613" y="38"/>
                      <a:pt x="613" y="38"/>
                    </a:cubicBezTo>
                    <a:cubicBezTo>
                      <a:pt x="612" y="38"/>
                      <a:pt x="612" y="38"/>
                      <a:pt x="612" y="38"/>
                    </a:cubicBezTo>
                    <a:cubicBezTo>
                      <a:pt x="607" y="36"/>
                      <a:pt x="607" y="36"/>
                      <a:pt x="607" y="36"/>
                    </a:cubicBezTo>
                    <a:cubicBezTo>
                      <a:pt x="607" y="36"/>
                      <a:pt x="607" y="36"/>
                      <a:pt x="607" y="36"/>
                    </a:cubicBezTo>
                    <a:cubicBezTo>
                      <a:pt x="602" y="34"/>
                      <a:pt x="602" y="34"/>
                      <a:pt x="602" y="34"/>
                    </a:cubicBezTo>
                    <a:cubicBezTo>
                      <a:pt x="601" y="34"/>
                      <a:pt x="601" y="34"/>
                      <a:pt x="601" y="34"/>
                    </a:cubicBezTo>
                    <a:cubicBezTo>
                      <a:pt x="596" y="32"/>
                      <a:pt x="596" y="32"/>
                      <a:pt x="596" y="32"/>
                    </a:cubicBezTo>
                    <a:cubicBezTo>
                      <a:pt x="595" y="32"/>
                      <a:pt x="595" y="32"/>
                      <a:pt x="595" y="32"/>
                    </a:cubicBezTo>
                    <a:cubicBezTo>
                      <a:pt x="587" y="29"/>
                      <a:pt x="580" y="27"/>
                      <a:pt x="572" y="25"/>
                    </a:cubicBezTo>
                    <a:cubicBezTo>
                      <a:pt x="571" y="25"/>
                      <a:pt x="571" y="25"/>
                      <a:pt x="571" y="25"/>
                    </a:cubicBezTo>
                    <a:cubicBezTo>
                      <a:pt x="566" y="23"/>
                      <a:pt x="566" y="23"/>
                      <a:pt x="566" y="23"/>
                    </a:cubicBezTo>
                    <a:cubicBezTo>
                      <a:pt x="565" y="23"/>
                      <a:pt x="565" y="23"/>
                      <a:pt x="565" y="23"/>
                    </a:cubicBezTo>
                    <a:cubicBezTo>
                      <a:pt x="560" y="22"/>
                      <a:pt x="560" y="22"/>
                      <a:pt x="560" y="22"/>
                    </a:cubicBezTo>
                    <a:cubicBezTo>
                      <a:pt x="559" y="21"/>
                      <a:pt x="559" y="21"/>
                      <a:pt x="559" y="21"/>
                    </a:cubicBezTo>
                    <a:cubicBezTo>
                      <a:pt x="555" y="20"/>
                      <a:pt x="555" y="20"/>
                      <a:pt x="555" y="20"/>
                    </a:cubicBezTo>
                    <a:cubicBezTo>
                      <a:pt x="553" y="20"/>
                      <a:pt x="553" y="20"/>
                      <a:pt x="553" y="20"/>
                    </a:cubicBezTo>
                    <a:cubicBezTo>
                      <a:pt x="549" y="18"/>
                      <a:pt x="549" y="18"/>
                      <a:pt x="549" y="18"/>
                    </a:cubicBezTo>
                    <a:cubicBezTo>
                      <a:pt x="548" y="18"/>
                      <a:pt x="548" y="18"/>
                      <a:pt x="548" y="18"/>
                    </a:cubicBezTo>
                    <a:cubicBezTo>
                      <a:pt x="542" y="17"/>
                      <a:pt x="542" y="17"/>
                      <a:pt x="542" y="17"/>
                    </a:cubicBezTo>
                    <a:cubicBezTo>
                      <a:pt x="542" y="17"/>
                      <a:pt x="542" y="17"/>
                      <a:pt x="542" y="17"/>
                    </a:cubicBezTo>
                    <a:cubicBezTo>
                      <a:pt x="536" y="15"/>
                      <a:pt x="536" y="15"/>
                      <a:pt x="536" y="15"/>
                    </a:cubicBezTo>
                    <a:cubicBezTo>
                      <a:pt x="536" y="15"/>
                      <a:pt x="536" y="15"/>
                      <a:pt x="536" y="15"/>
                    </a:cubicBezTo>
                    <a:cubicBezTo>
                      <a:pt x="530" y="14"/>
                      <a:pt x="524" y="12"/>
                      <a:pt x="518" y="11"/>
                    </a:cubicBezTo>
                    <a:cubicBezTo>
                      <a:pt x="517" y="11"/>
                      <a:pt x="517" y="11"/>
                      <a:pt x="517" y="11"/>
                    </a:cubicBezTo>
                    <a:cubicBezTo>
                      <a:pt x="512" y="10"/>
                      <a:pt x="512" y="10"/>
                      <a:pt x="512" y="10"/>
                    </a:cubicBezTo>
                    <a:cubicBezTo>
                      <a:pt x="511" y="9"/>
                      <a:pt x="511" y="9"/>
                      <a:pt x="511" y="9"/>
                    </a:cubicBezTo>
                    <a:cubicBezTo>
                      <a:pt x="506" y="8"/>
                      <a:pt x="506" y="8"/>
                      <a:pt x="506" y="8"/>
                    </a:cubicBezTo>
                    <a:cubicBezTo>
                      <a:pt x="505" y="8"/>
                      <a:pt x="505" y="8"/>
                      <a:pt x="505" y="8"/>
                    </a:cubicBezTo>
                    <a:cubicBezTo>
                      <a:pt x="501" y="7"/>
                      <a:pt x="501" y="7"/>
                      <a:pt x="501" y="7"/>
                    </a:cubicBezTo>
                    <a:cubicBezTo>
                      <a:pt x="499" y="7"/>
                      <a:pt x="499" y="7"/>
                      <a:pt x="499" y="7"/>
                    </a:cubicBezTo>
                    <a:cubicBezTo>
                      <a:pt x="495" y="6"/>
                      <a:pt x="495" y="6"/>
                      <a:pt x="495" y="6"/>
                    </a:cubicBezTo>
                    <a:cubicBezTo>
                      <a:pt x="493" y="6"/>
                      <a:pt x="493" y="6"/>
                      <a:pt x="493" y="6"/>
                    </a:cubicBezTo>
                    <a:cubicBezTo>
                      <a:pt x="489" y="5"/>
                      <a:pt x="489" y="5"/>
                      <a:pt x="489" y="5"/>
                    </a:cubicBezTo>
                    <a:cubicBezTo>
                      <a:pt x="487" y="4"/>
                      <a:pt x="487" y="4"/>
                      <a:pt x="487" y="4"/>
                    </a:cubicBezTo>
                    <a:cubicBezTo>
                      <a:pt x="482" y="4"/>
                      <a:pt x="482" y="4"/>
                      <a:pt x="482" y="4"/>
                    </a:cubicBezTo>
                    <a:cubicBezTo>
                      <a:pt x="481" y="3"/>
                      <a:pt x="481" y="3"/>
                      <a:pt x="481" y="3"/>
                    </a:cubicBezTo>
                    <a:cubicBezTo>
                      <a:pt x="475" y="2"/>
                      <a:pt x="475" y="2"/>
                      <a:pt x="475" y="2"/>
                    </a:cubicBezTo>
                    <a:cubicBezTo>
                      <a:pt x="474" y="2"/>
                      <a:pt x="474" y="2"/>
                      <a:pt x="474" y="2"/>
                    </a:cubicBezTo>
                    <a:cubicBezTo>
                      <a:pt x="462" y="1"/>
                      <a:pt x="450" y="1"/>
                      <a:pt x="438" y="1"/>
                    </a:cubicBezTo>
                    <a:cubicBezTo>
                      <a:pt x="432" y="0"/>
                      <a:pt x="426" y="0"/>
                      <a:pt x="420" y="0"/>
                    </a:cubicBezTo>
                    <a:cubicBezTo>
                      <a:pt x="283" y="0"/>
                      <a:pt x="155" y="38"/>
                      <a:pt x="71" y="118"/>
                    </a:cubicBezTo>
                  </a:path>
                </a:pathLst>
              </a:custGeom>
              <a:blipFill>
                <a:blip r:embed="rId9"/>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grpSp>
      </p:grpSp>
      <p:sp>
        <p:nvSpPr>
          <p:cNvPr id="25" name="Freeform 9"/>
          <p:cNvSpPr>
            <a:spLocks noSelect="1"/>
          </p:cNvSpPr>
          <p:nvPr userDrawn="1"/>
        </p:nvSpPr>
        <p:spPr bwMode="gray">
          <a:xfrm>
            <a:off x="977775" y="6256198"/>
            <a:ext cx="162962"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79"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0"/>
          <p:cNvSpPr>
            <a:spLocks noSelect="1"/>
          </p:cNvSpPr>
          <p:nvPr userDrawn="1"/>
        </p:nvSpPr>
        <p:spPr bwMode="gray">
          <a:xfrm>
            <a:off x="1166134" y="6256198"/>
            <a:ext cx="160846"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80"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67920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sp>
        <p:nvSpPr>
          <p:cNvPr id="15" name="Freeform 23"/>
          <p:cNvSpPr>
            <a:spLocks noSelect="1"/>
          </p:cNvSpPr>
          <p:nvPr/>
        </p:nvSpPr>
        <p:spPr bwMode="gray">
          <a:xfrm>
            <a:off x="2117" y="0"/>
            <a:ext cx="12187767" cy="6858000"/>
          </a:xfrm>
          <a:custGeom>
            <a:avLst/>
            <a:gdLst/>
            <a:ahLst/>
            <a:cxnLst>
              <a:cxn ang="0">
                <a:pos x="0" y="0"/>
              </a:cxn>
              <a:cxn ang="0">
                <a:pos x="0" y="4320"/>
              </a:cxn>
              <a:cxn ang="0">
                <a:pos x="7680" y="4320"/>
              </a:cxn>
              <a:cxn ang="0">
                <a:pos x="7680" y="0"/>
              </a:cxn>
              <a:cxn ang="0">
                <a:pos x="0" y="0"/>
              </a:cxn>
              <a:cxn ang="0">
                <a:pos x="2798" y="2650"/>
              </a:cxn>
              <a:cxn ang="0">
                <a:pos x="2551" y="2710"/>
              </a:cxn>
              <a:cxn ang="0">
                <a:pos x="2030" y="2248"/>
              </a:cxn>
              <a:cxn ang="0">
                <a:pos x="2315" y="1980"/>
              </a:cxn>
              <a:cxn ang="0">
                <a:pos x="2363" y="1980"/>
              </a:cxn>
              <a:cxn ang="0">
                <a:pos x="2777" y="1980"/>
              </a:cxn>
              <a:cxn ang="0">
                <a:pos x="2706" y="2332"/>
              </a:cxn>
              <a:cxn ang="0">
                <a:pos x="2528" y="2063"/>
              </a:cxn>
              <a:cxn ang="0">
                <a:pos x="2502" y="2048"/>
              </a:cxn>
              <a:cxn ang="0">
                <a:pos x="2363" y="2048"/>
              </a:cxn>
              <a:cxn ang="0">
                <a:pos x="2356" y="2048"/>
              </a:cxn>
              <a:cxn ang="0">
                <a:pos x="2336" y="2064"/>
              </a:cxn>
              <a:cxn ang="0">
                <a:pos x="2332" y="2084"/>
              </a:cxn>
              <a:cxn ang="0">
                <a:pos x="2332" y="2084"/>
              </a:cxn>
              <a:cxn ang="0">
                <a:pos x="2259" y="2446"/>
              </a:cxn>
              <a:cxn ang="0">
                <a:pos x="2272" y="2464"/>
              </a:cxn>
              <a:cxn ang="0">
                <a:pos x="2362" y="2464"/>
              </a:cxn>
              <a:cxn ang="0">
                <a:pos x="2379" y="2464"/>
              </a:cxn>
              <a:cxn ang="0">
                <a:pos x="2399" y="2447"/>
              </a:cxn>
              <a:cxn ang="0">
                <a:pos x="2440" y="2244"/>
              </a:cxn>
              <a:cxn ang="0">
                <a:pos x="2453" y="2180"/>
              </a:cxn>
              <a:cxn ang="0">
                <a:pos x="2631" y="2449"/>
              </a:cxn>
              <a:cxn ang="0">
                <a:pos x="2657" y="2464"/>
              </a:cxn>
              <a:cxn ang="0">
                <a:pos x="2803" y="2464"/>
              </a:cxn>
              <a:cxn ang="0">
                <a:pos x="2823" y="2447"/>
              </a:cxn>
              <a:cxn ang="0">
                <a:pos x="2853" y="2301"/>
              </a:cxn>
              <a:cxn ang="0">
                <a:pos x="2907" y="2037"/>
              </a:cxn>
              <a:cxn ang="0">
                <a:pos x="2901" y="2006"/>
              </a:cxn>
              <a:cxn ang="0">
                <a:pos x="2812" y="1867"/>
              </a:cxn>
              <a:cxn ang="0">
                <a:pos x="2786" y="1852"/>
              </a:cxn>
              <a:cxn ang="0">
                <a:pos x="2365" y="1852"/>
              </a:cxn>
              <a:cxn ang="0">
                <a:pos x="2137" y="1852"/>
              </a:cxn>
              <a:cxn ang="0">
                <a:pos x="2135" y="1819"/>
              </a:cxn>
              <a:cxn ang="0">
                <a:pos x="2551" y="1626"/>
              </a:cxn>
              <a:cxn ang="0">
                <a:pos x="2644" y="1634"/>
              </a:cxn>
              <a:cxn ang="0">
                <a:pos x="3016" y="1889"/>
              </a:cxn>
              <a:cxn ang="0">
                <a:pos x="3093" y="2168"/>
              </a:cxn>
              <a:cxn ang="0">
                <a:pos x="2798" y="2650"/>
              </a:cxn>
            </a:cxnLst>
            <a:rect l="0" t="0" r="r" b="b"/>
            <a:pathLst>
              <a:path w="7680" h="4320">
                <a:moveTo>
                  <a:pt x="0" y="0"/>
                </a:moveTo>
                <a:cubicBezTo>
                  <a:pt x="0" y="4320"/>
                  <a:pt x="0" y="4320"/>
                  <a:pt x="0" y="4320"/>
                </a:cubicBezTo>
                <a:cubicBezTo>
                  <a:pt x="7680" y="4320"/>
                  <a:pt x="7680" y="4320"/>
                  <a:pt x="7680" y="4320"/>
                </a:cubicBezTo>
                <a:cubicBezTo>
                  <a:pt x="7680" y="0"/>
                  <a:pt x="7680" y="0"/>
                  <a:pt x="7680" y="0"/>
                </a:cubicBezTo>
                <a:lnTo>
                  <a:pt x="0" y="0"/>
                </a:lnTo>
                <a:close/>
                <a:moveTo>
                  <a:pt x="2798" y="2650"/>
                </a:moveTo>
                <a:cubicBezTo>
                  <a:pt x="2724" y="2688"/>
                  <a:pt x="2640" y="2710"/>
                  <a:pt x="2551" y="2710"/>
                </a:cubicBezTo>
                <a:cubicBezTo>
                  <a:pt x="2240" y="2710"/>
                  <a:pt x="2030" y="2453"/>
                  <a:pt x="2030" y="2248"/>
                </a:cubicBezTo>
                <a:cubicBezTo>
                  <a:pt x="2030" y="2046"/>
                  <a:pt x="2169" y="1980"/>
                  <a:pt x="2315" y="1980"/>
                </a:cubicBezTo>
                <a:cubicBezTo>
                  <a:pt x="2363" y="1980"/>
                  <a:pt x="2363" y="1980"/>
                  <a:pt x="2363" y="1980"/>
                </a:cubicBezTo>
                <a:cubicBezTo>
                  <a:pt x="2777" y="1980"/>
                  <a:pt x="2777" y="1980"/>
                  <a:pt x="2777" y="1980"/>
                </a:cubicBezTo>
                <a:cubicBezTo>
                  <a:pt x="2706" y="2332"/>
                  <a:pt x="2706" y="2332"/>
                  <a:pt x="2706" y="2332"/>
                </a:cubicBezTo>
                <a:cubicBezTo>
                  <a:pt x="2528" y="2063"/>
                  <a:pt x="2528" y="2063"/>
                  <a:pt x="2528" y="2063"/>
                </a:cubicBezTo>
                <a:cubicBezTo>
                  <a:pt x="2523" y="2055"/>
                  <a:pt x="2511" y="2048"/>
                  <a:pt x="2502" y="2048"/>
                </a:cubicBezTo>
                <a:cubicBezTo>
                  <a:pt x="2363" y="2048"/>
                  <a:pt x="2363" y="2048"/>
                  <a:pt x="2363" y="2048"/>
                </a:cubicBezTo>
                <a:cubicBezTo>
                  <a:pt x="2356" y="2048"/>
                  <a:pt x="2356" y="2048"/>
                  <a:pt x="2356" y="2048"/>
                </a:cubicBezTo>
                <a:cubicBezTo>
                  <a:pt x="2347" y="2048"/>
                  <a:pt x="2338" y="2055"/>
                  <a:pt x="2336" y="2064"/>
                </a:cubicBezTo>
                <a:cubicBezTo>
                  <a:pt x="2332" y="2084"/>
                  <a:pt x="2332" y="2084"/>
                  <a:pt x="2332" y="2084"/>
                </a:cubicBezTo>
                <a:cubicBezTo>
                  <a:pt x="2332" y="2084"/>
                  <a:pt x="2332" y="2084"/>
                  <a:pt x="2332" y="2084"/>
                </a:cubicBezTo>
                <a:cubicBezTo>
                  <a:pt x="2259" y="2446"/>
                  <a:pt x="2259" y="2446"/>
                  <a:pt x="2259" y="2446"/>
                </a:cubicBezTo>
                <a:cubicBezTo>
                  <a:pt x="2257" y="2455"/>
                  <a:pt x="2263" y="2464"/>
                  <a:pt x="2272" y="2464"/>
                </a:cubicBezTo>
                <a:cubicBezTo>
                  <a:pt x="2362" y="2464"/>
                  <a:pt x="2362" y="2464"/>
                  <a:pt x="2362" y="2464"/>
                </a:cubicBezTo>
                <a:cubicBezTo>
                  <a:pt x="2379" y="2464"/>
                  <a:pt x="2379" y="2464"/>
                  <a:pt x="2379" y="2464"/>
                </a:cubicBezTo>
                <a:cubicBezTo>
                  <a:pt x="2388" y="2464"/>
                  <a:pt x="2397" y="2456"/>
                  <a:pt x="2399" y="2447"/>
                </a:cubicBezTo>
                <a:cubicBezTo>
                  <a:pt x="2440" y="2244"/>
                  <a:pt x="2440" y="2244"/>
                  <a:pt x="2440" y="2244"/>
                </a:cubicBezTo>
                <a:cubicBezTo>
                  <a:pt x="2453" y="2180"/>
                  <a:pt x="2453" y="2180"/>
                  <a:pt x="2453" y="2180"/>
                </a:cubicBezTo>
                <a:cubicBezTo>
                  <a:pt x="2631" y="2449"/>
                  <a:pt x="2631" y="2449"/>
                  <a:pt x="2631" y="2449"/>
                </a:cubicBezTo>
                <a:cubicBezTo>
                  <a:pt x="2636" y="2457"/>
                  <a:pt x="2648" y="2464"/>
                  <a:pt x="2657" y="2464"/>
                </a:cubicBezTo>
                <a:cubicBezTo>
                  <a:pt x="2803" y="2464"/>
                  <a:pt x="2803" y="2464"/>
                  <a:pt x="2803" y="2464"/>
                </a:cubicBezTo>
                <a:cubicBezTo>
                  <a:pt x="2812" y="2464"/>
                  <a:pt x="2822" y="2456"/>
                  <a:pt x="2823" y="2447"/>
                </a:cubicBezTo>
                <a:cubicBezTo>
                  <a:pt x="2853" y="2301"/>
                  <a:pt x="2853" y="2301"/>
                  <a:pt x="2853" y="2301"/>
                </a:cubicBezTo>
                <a:cubicBezTo>
                  <a:pt x="2907" y="2037"/>
                  <a:pt x="2907" y="2037"/>
                  <a:pt x="2907" y="2037"/>
                </a:cubicBezTo>
                <a:cubicBezTo>
                  <a:pt x="2909" y="2028"/>
                  <a:pt x="2906" y="2014"/>
                  <a:pt x="2901" y="2006"/>
                </a:cubicBezTo>
                <a:cubicBezTo>
                  <a:pt x="2812" y="1867"/>
                  <a:pt x="2812" y="1867"/>
                  <a:pt x="2812" y="1867"/>
                </a:cubicBezTo>
                <a:cubicBezTo>
                  <a:pt x="2807" y="1859"/>
                  <a:pt x="2796" y="1852"/>
                  <a:pt x="2786" y="1852"/>
                </a:cubicBezTo>
                <a:cubicBezTo>
                  <a:pt x="2365" y="1852"/>
                  <a:pt x="2365" y="1852"/>
                  <a:pt x="2365" y="1852"/>
                </a:cubicBezTo>
                <a:cubicBezTo>
                  <a:pt x="2137" y="1852"/>
                  <a:pt x="2137" y="1852"/>
                  <a:pt x="2137" y="1852"/>
                </a:cubicBezTo>
                <a:cubicBezTo>
                  <a:pt x="2113" y="1852"/>
                  <a:pt x="2116" y="1843"/>
                  <a:pt x="2135" y="1819"/>
                </a:cubicBezTo>
                <a:cubicBezTo>
                  <a:pt x="2235" y="1701"/>
                  <a:pt x="2384" y="1626"/>
                  <a:pt x="2551" y="1626"/>
                </a:cubicBezTo>
                <a:cubicBezTo>
                  <a:pt x="2583" y="1626"/>
                  <a:pt x="2614" y="1629"/>
                  <a:pt x="2644" y="1634"/>
                </a:cubicBezTo>
                <a:cubicBezTo>
                  <a:pt x="2802" y="1661"/>
                  <a:pt x="2936" y="1757"/>
                  <a:pt x="3016" y="1889"/>
                </a:cubicBezTo>
                <a:cubicBezTo>
                  <a:pt x="3064" y="1971"/>
                  <a:pt x="3093" y="2066"/>
                  <a:pt x="3093" y="2168"/>
                </a:cubicBezTo>
                <a:cubicBezTo>
                  <a:pt x="3093" y="2378"/>
                  <a:pt x="2973" y="2560"/>
                  <a:pt x="2798" y="265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2"/>
          <p:cNvSpPr>
            <a:spLocks noSelect="1"/>
          </p:cNvSpPr>
          <p:nvPr userDrawn="1"/>
        </p:nvSpPr>
        <p:spPr bwMode="gray">
          <a:xfrm>
            <a:off x="6850760" y="3040237"/>
            <a:ext cx="799996" cy="762176"/>
          </a:xfrm>
          <a:custGeom>
            <a:avLst/>
            <a:gdLst/>
            <a:ahLst/>
            <a:cxnLst>
              <a:cxn ang="0">
                <a:pos x="397" y="0"/>
              </a:cxn>
              <a:cxn ang="0">
                <a:pos x="397" y="312"/>
              </a:cxn>
              <a:cxn ang="0">
                <a:pos x="198" y="36"/>
              </a:cxn>
              <a:cxn ang="0">
                <a:pos x="132" y="0"/>
              </a:cxn>
              <a:cxn ang="0">
                <a:pos x="8" y="0"/>
              </a:cxn>
              <a:cxn ang="0">
                <a:pos x="0" y="41"/>
              </a:cxn>
              <a:cxn ang="0">
                <a:pos x="25" y="47"/>
              </a:cxn>
              <a:cxn ang="0">
                <a:pos x="44" y="94"/>
              </a:cxn>
              <a:cxn ang="0">
                <a:pos x="44" y="481"/>
              </a:cxn>
              <a:cxn ang="0">
                <a:pos x="153" y="481"/>
              </a:cxn>
              <a:cxn ang="0">
                <a:pos x="153" y="166"/>
              </a:cxn>
              <a:cxn ang="0">
                <a:pos x="358" y="451"/>
              </a:cxn>
              <a:cxn ang="0">
                <a:pos x="418" y="481"/>
              </a:cxn>
              <a:cxn ang="0">
                <a:pos x="505" y="481"/>
              </a:cxn>
              <a:cxn ang="0">
                <a:pos x="505" y="0"/>
              </a:cxn>
              <a:cxn ang="0">
                <a:pos x="397" y="0"/>
              </a:cxn>
            </a:cxnLst>
            <a:rect l="0" t="0" r="r" b="b"/>
            <a:pathLst>
              <a:path w="505" h="481">
                <a:moveTo>
                  <a:pt x="397" y="0"/>
                </a:moveTo>
                <a:cubicBezTo>
                  <a:pt x="397" y="312"/>
                  <a:pt x="397" y="312"/>
                  <a:pt x="397" y="312"/>
                </a:cubicBezTo>
                <a:cubicBezTo>
                  <a:pt x="198" y="36"/>
                  <a:pt x="198" y="36"/>
                  <a:pt x="198" y="36"/>
                </a:cubicBezTo>
                <a:cubicBezTo>
                  <a:pt x="184" y="15"/>
                  <a:pt x="156" y="0"/>
                  <a:pt x="132" y="0"/>
                </a:cubicBezTo>
                <a:cubicBezTo>
                  <a:pt x="8" y="0"/>
                  <a:pt x="8" y="0"/>
                  <a:pt x="8" y="0"/>
                </a:cubicBezTo>
                <a:cubicBezTo>
                  <a:pt x="0" y="41"/>
                  <a:pt x="0" y="41"/>
                  <a:pt x="0" y="41"/>
                </a:cubicBezTo>
                <a:cubicBezTo>
                  <a:pt x="25" y="47"/>
                  <a:pt x="25" y="47"/>
                  <a:pt x="25" y="47"/>
                </a:cubicBezTo>
                <a:cubicBezTo>
                  <a:pt x="38" y="50"/>
                  <a:pt x="45" y="63"/>
                  <a:pt x="44" y="94"/>
                </a:cubicBezTo>
                <a:cubicBezTo>
                  <a:pt x="44" y="481"/>
                  <a:pt x="44" y="481"/>
                  <a:pt x="44" y="481"/>
                </a:cubicBezTo>
                <a:cubicBezTo>
                  <a:pt x="153" y="481"/>
                  <a:pt x="153" y="481"/>
                  <a:pt x="153" y="481"/>
                </a:cubicBezTo>
                <a:cubicBezTo>
                  <a:pt x="153" y="166"/>
                  <a:pt x="153" y="166"/>
                  <a:pt x="153" y="166"/>
                </a:cubicBezTo>
                <a:cubicBezTo>
                  <a:pt x="358" y="451"/>
                  <a:pt x="358" y="451"/>
                  <a:pt x="358" y="451"/>
                </a:cubicBezTo>
                <a:cubicBezTo>
                  <a:pt x="369" y="466"/>
                  <a:pt x="395" y="481"/>
                  <a:pt x="418" y="481"/>
                </a:cubicBezTo>
                <a:cubicBezTo>
                  <a:pt x="505" y="481"/>
                  <a:pt x="505" y="481"/>
                  <a:pt x="505" y="481"/>
                </a:cubicBezTo>
                <a:cubicBezTo>
                  <a:pt x="505" y="0"/>
                  <a:pt x="505" y="0"/>
                  <a:pt x="505" y="0"/>
                </a:cubicBezTo>
                <a:lnTo>
                  <a:pt x="39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3"/>
          <p:cNvSpPr>
            <a:spLocks noSelect="1"/>
          </p:cNvSpPr>
          <p:nvPr userDrawn="1"/>
        </p:nvSpPr>
        <p:spPr bwMode="gray">
          <a:xfrm>
            <a:off x="7777739" y="3040237"/>
            <a:ext cx="799996" cy="762176"/>
          </a:xfrm>
          <a:custGeom>
            <a:avLst/>
            <a:gdLst/>
            <a:ahLst/>
            <a:cxnLst>
              <a:cxn ang="0">
                <a:pos x="396" y="0"/>
              </a:cxn>
              <a:cxn ang="0">
                <a:pos x="396" y="312"/>
              </a:cxn>
              <a:cxn ang="0">
                <a:pos x="198" y="36"/>
              </a:cxn>
              <a:cxn ang="0">
                <a:pos x="132" y="0"/>
              </a:cxn>
              <a:cxn ang="0">
                <a:pos x="7" y="0"/>
              </a:cxn>
              <a:cxn ang="0">
                <a:pos x="0" y="41"/>
              </a:cxn>
              <a:cxn ang="0">
                <a:pos x="25" y="47"/>
              </a:cxn>
              <a:cxn ang="0">
                <a:pos x="44" y="94"/>
              </a:cxn>
              <a:cxn ang="0">
                <a:pos x="44" y="481"/>
              </a:cxn>
              <a:cxn ang="0">
                <a:pos x="153" y="481"/>
              </a:cxn>
              <a:cxn ang="0">
                <a:pos x="153" y="166"/>
              </a:cxn>
              <a:cxn ang="0">
                <a:pos x="357" y="451"/>
              </a:cxn>
              <a:cxn ang="0">
                <a:pos x="417" y="481"/>
              </a:cxn>
              <a:cxn ang="0">
                <a:pos x="505" y="481"/>
              </a:cxn>
              <a:cxn ang="0">
                <a:pos x="505" y="0"/>
              </a:cxn>
              <a:cxn ang="0">
                <a:pos x="396" y="0"/>
              </a:cxn>
            </a:cxnLst>
            <a:rect l="0" t="0" r="r" b="b"/>
            <a:pathLst>
              <a:path w="505" h="481">
                <a:moveTo>
                  <a:pt x="396" y="0"/>
                </a:moveTo>
                <a:cubicBezTo>
                  <a:pt x="396" y="312"/>
                  <a:pt x="396" y="312"/>
                  <a:pt x="396" y="312"/>
                </a:cubicBezTo>
                <a:cubicBezTo>
                  <a:pt x="198" y="36"/>
                  <a:pt x="198" y="36"/>
                  <a:pt x="198" y="36"/>
                </a:cubicBezTo>
                <a:cubicBezTo>
                  <a:pt x="183" y="15"/>
                  <a:pt x="155" y="0"/>
                  <a:pt x="132" y="0"/>
                </a:cubicBezTo>
                <a:cubicBezTo>
                  <a:pt x="7" y="0"/>
                  <a:pt x="7" y="0"/>
                  <a:pt x="7" y="0"/>
                </a:cubicBezTo>
                <a:cubicBezTo>
                  <a:pt x="0" y="41"/>
                  <a:pt x="0" y="41"/>
                  <a:pt x="0" y="41"/>
                </a:cubicBezTo>
                <a:cubicBezTo>
                  <a:pt x="25" y="47"/>
                  <a:pt x="25" y="47"/>
                  <a:pt x="25" y="47"/>
                </a:cubicBezTo>
                <a:cubicBezTo>
                  <a:pt x="38" y="50"/>
                  <a:pt x="44" y="63"/>
                  <a:pt x="44" y="94"/>
                </a:cubicBezTo>
                <a:cubicBezTo>
                  <a:pt x="44" y="481"/>
                  <a:pt x="44" y="481"/>
                  <a:pt x="44" y="481"/>
                </a:cubicBezTo>
                <a:cubicBezTo>
                  <a:pt x="153" y="481"/>
                  <a:pt x="153" y="481"/>
                  <a:pt x="153" y="481"/>
                </a:cubicBezTo>
                <a:cubicBezTo>
                  <a:pt x="153" y="166"/>
                  <a:pt x="153" y="166"/>
                  <a:pt x="153" y="166"/>
                </a:cubicBezTo>
                <a:cubicBezTo>
                  <a:pt x="357" y="451"/>
                  <a:pt x="357" y="451"/>
                  <a:pt x="357" y="451"/>
                </a:cubicBezTo>
                <a:cubicBezTo>
                  <a:pt x="368" y="466"/>
                  <a:pt x="394" y="481"/>
                  <a:pt x="417" y="481"/>
                </a:cubicBezTo>
                <a:cubicBezTo>
                  <a:pt x="505" y="481"/>
                  <a:pt x="505" y="481"/>
                  <a:pt x="505" y="481"/>
                </a:cubicBezTo>
                <a:cubicBezTo>
                  <a:pt x="505" y="0"/>
                  <a:pt x="505" y="0"/>
                  <a:pt x="505" y="0"/>
                </a:cubicBezTo>
                <a:lnTo>
                  <a:pt x="39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8" name="HR logo"/>
          <p:cNvGrpSpPr>
            <a:grpSpLocks noSelect="1"/>
          </p:cNvGrpSpPr>
          <p:nvPr userDrawn="1"/>
        </p:nvGrpSpPr>
        <p:grpSpPr bwMode="gray">
          <a:xfrm>
            <a:off x="3845025" y="2159548"/>
            <a:ext cx="2532501" cy="2586730"/>
            <a:chOff x="0" y="0"/>
            <a:chExt cx="562610" cy="574675"/>
          </a:xfrm>
        </p:grpSpPr>
        <p:sp>
          <p:nvSpPr>
            <p:cNvPr id="9" name="Freeform 35"/>
            <p:cNvSpPr>
              <a:spLocks noSelect="1"/>
            </p:cNvSpPr>
            <p:nvPr userDrawn="1"/>
          </p:nvSpPr>
          <p:spPr bwMode="gray">
            <a:xfrm>
              <a:off x="0" y="0"/>
              <a:ext cx="562610" cy="574675"/>
            </a:xfrm>
            <a:custGeom>
              <a:avLst/>
              <a:gdLst>
                <a:gd name="T0" fmla="*/ 1771 w 1771"/>
                <a:gd name="T1" fmla="*/ 874 h 1807"/>
                <a:gd name="T2" fmla="*/ 1770 w 1771"/>
                <a:gd name="T3" fmla="*/ 851 h 1807"/>
                <a:gd name="T4" fmla="*/ 1768 w 1771"/>
                <a:gd name="T5" fmla="*/ 828 h 1807"/>
                <a:gd name="T6" fmla="*/ 1765 w 1771"/>
                <a:gd name="T7" fmla="*/ 799 h 1807"/>
                <a:gd name="T8" fmla="*/ 1762 w 1771"/>
                <a:gd name="T9" fmla="*/ 775 h 1807"/>
                <a:gd name="T10" fmla="*/ 1758 w 1771"/>
                <a:gd name="T11" fmla="*/ 748 h 1807"/>
                <a:gd name="T12" fmla="*/ 1739 w 1771"/>
                <a:gd name="T13" fmla="*/ 663 h 1807"/>
                <a:gd name="T14" fmla="*/ 1732 w 1771"/>
                <a:gd name="T15" fmla="*/ 642 h 1807"/>
                <a:gd name="T16" fmla="*/ 1726 w 1771"/>
                <a:gd name="T17" fmla="*/ 622 h 1807"/>
                <a:gd name="T18" fmla="*/ 1589 w 1771"/>
                <a:gd name="T19" fmla="*/ 360 h 1807"/>
                <a:gd name="T20" fmla="*/ 1559 w 1771"/>
                <a:gd name="T21" fmla="*/ 322 h 1807"/>
                <a:gd name="T22" fmla="*/ 1544 w 1771"/>
                <a:gd name="T23" fmla="*/ 304 h 1807"/>
                <a:gd name="T24" fmla="*/ 1511 w 1771"/>
                <a:gd name="T25" fmla="*/ 269 h 1807"/>
                <a:gd name="T26" fmla="*/ 1477 w 1771"/>
                <a:gd name="T27" fmla="*/ 236 h 1807"/>
                <a:gd name="T28" fmla="*/ 1449 w 1771"/>
                <a:gd name="T29" fmla="*/ 212 h 1807"/>
                <a:gd name="T30" fmla="*/ 1431 w 1771"/>
                <a:gd name="T31" fmla="*/ 197 h 1807"/>
                <a:gd name="T32" fmla="*/ 1402 w 1771"/>
                <a:gd name="T33" fmla="*/ 175 h 1807"/>
                <a:gd name="T34" fmla="*/ 1383 w 1771"/>
                <a:gd name="T35" fmla="*/ 162 h 1807"/>
                <a:gd name="T36" fmla="*/ 1353 w 1771"/>
                <a:gd name="T37" fmla="*/ 141 h 1807"/>
                <a:gd name="T38" fmla="*/ 1321 w 1771"/>
                <a:gd name="T39" fmla="*/ 122 h 1807"/>
                <a:gd name="T40" fmla="*/ 1301 w 1771"/>
                <a:gd name="T41" fmla="*/ 111 h 1807"/>
                <a:gd name="T42" fmla="*/ 1263 w 1771"/>
                <a:gd name="T43" fmla="*/ 91 h 1807"/>
                <a:gd name="T44" fmla="*/ 1241 w 1771"/>
                <a:gd name="T45" fmla="*/ 81 h 1807"/>
                <a:gd name="T46" fmla="*/ 1208 w 1771"/>
                <a:gd name="T47" fmla="*/ 66 h 1807"/>
                <a:gd name="T48" fmla="*/ 1162 w 1771"/>
                <a:gd name="T49" fmla="*/ 49 h 1807"/>
                <a:gd name="T50" fmla="*/ 1120 w 1771"/>
                <a:gd name="T51" fmla="*/ 36 h 1807"/>
                <a:gd name="T52" fmla="*/ 1097 w 1771"/>
                <a:gd name="T53" fmla="*/ 30 h 1807"/>
                <a:gd name="T54" fmla="*/ 1061 w 1771"/>
                <a:gd name="T55" fmla="*/ 21 h 1807"/>
                <a:gd name="T56" fmla="*/ 1037 w 1771"/>
                <a:gd name="T57" fmla="*/ 16 h 1807"/>
                <a:gd name="T58" fmla="*/ 175 w 1771"/>
                <a:gd name="T59" fmla="*/ 323 h 1807"/>
                <a:gd name="T60" fmla="*/ 1304 w 1771"/>
                <a:gd name="T61" fmla="*/ 402 h 1807"/>
                <a:gd name="T62" fmla="*/ 1372 w 1771"/>
                <a:gd name="T63" fmla="*/ 1125 h 1807"/>
                <a:gd name="T64" fmla="*/ 590 w 1771"/>
                <a:gd name="T65" fmla="*/ 1394 h 1807"/>
                <a:gd name="T66" fmla="*/ 403 w 1771"/>
                <a:gd name="T67" fmla="*/ 1396 h 1807"/>
                <a:gd name="T68" fmla="*/ 400 w 1771"/>
                <a:gd name="T69" fmla="*/ 1396 h 1807"/>
                <a:gd name="T70" fmla="*/ 381 w 1771"/>
                <a:gd name="T71" fmla="*/ 1380 h 1807"/>
                <a:gd name="T72" fmla="*/ 380 w 1771"/>
                <a:gd name="T73" fmla="*/ 1371 h 1807"/>
                <a:gd name="T74" fmla="*/ 510 w 1771"/>
                <a:gd name="T75" fmla="*/ 732 h 1807"/>
                <a:gd name="T76" fmla="*/ 519 w 1771"/>
                <a:gd name="T77" fmla="*/ 716 h 1807"/>
                <a:gd name="T78" fmla="*/ 786 w 1771"/>
                <a:gd name="T79" fmla="*/ 705 h 1807"/>
                <a:gd name="T80" fmla="*/ 0 w 1771"/>
                <a:gd name="T81" fmla="*/ 1037 h 1807"/>
                <a:gd name="T82" fmla="*/ 1292 w 1771"/>
                <a:gd name="T83" fmla="*/ 1701 h 1807"/>
                <a:gd name="T84" fmla="*/ 1313 w 1771"/>
                <a:gd name="T85" fmla="*/ 1689 h 1807"/>
                <a:gd name="T86" fmla="*/ 1333 w 1771"/>
                <a:gd name="T87" fmla="*/ 1677 h 1807"/>
                <a:gd name="T88" fmla="*/ 1354 w 1771"/>
                <a:gd name="T89" fmla="*/ 1665 h 1807"/>
                <a:gd name="T90" fmla="*/ 1374 w 1771"/>
                <a:gd name="T91" fmla="*/ 1651 h 1807"/>
                <a:gd name="T92" fmla="*/ 1394 w 1771"/>
                <a:gd name="T93" fmla="*/ 1638 h 1807"/>
                <a:gd name="T94" fmla="*/ 1418 w 1771"/>
                <a:gd name="T95" fmla="*/ 1620 h 1807"/>
                <a:gd name="T96" fmla="*/ 1441 w 1771"/>
                <a:gd name="T97" fmla="*/ 1601 h 1807"/>
                <a:gd name="T98" fmla="*/ 1504 w 1771"/>
                <a:gd name="T99" fmla="*/ 1545 h 1807"/>
                <a:gd name="T100" fmla="*/ 1520 w 1771"/>
                <a:gd name="T101" fmla="*/ 1528 h 1807"/>
                <a:gd name="T102" fmla="*/ 1538 w 1771"/>
                <a:gd name="T103" fmla="*/ 1509 h 1807"/>
                <a:gd name="T104" fmla="*/ 1759 w 1771"/>
                <a:gd name="T105" fmla="*/ 1052 h 1807"/>
                <a:gd name="T106" fmla="*/ 1762 w 1771"/>
                <a:gd name="T107" fmla="*/ 1029 h 1807"/>
                <a:gd name="T108" fmla="*/ 1765 w 1771"/>
                <a:gd name="T109" fmla="*/ 1005 h 1807"/>
                <a:gd name="T110" fmla="*/ 1767 w 1771"/>
                <a:gd name="T111" fmla="*/ 986 h 1807"/>
                <a:gd name="T112" fmla="*/ 1769 w 1771"/>
                <a:gd name="T113" fmla="*/ 966 h 1807"/>
                <a:gd name="T114" fmla="*/ 1770 w 1771"/>
                <a:gd name="T115" fmla="*/ 947 h 1807"/>
                <a:gd name="T116" fmla="*/ 1771 w 1771"/>
                <a:gd name="T117" fmla="*/ 928 h 1807"/>
                <a:gd name="T118" fmla="*/ 1771 w 1771"/>
                <a:gd name="T119" fmla="*/ 908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1" h="1807">
                  <a:moveTo>
                    <a:pt x="1771" y="893"/>
                  </a:moveTo>
                  <a:cubicBezTo>
                    <a:pt x="1771" y="892"/>
                    <a:pt x="1771" y="892"/>
                    <a:pt x="1771" y="892"/>
                  </a:cubicBezTo>
                  <a:cubicBezTo>
                    <a:pt x="1771" y="887"/>
                    <a:pt x="1771" y="887"/>
                    <a:pt x="1771" y="887"/>
                  </a:cubicBezTo>
                  <a:cubicBezTo>
                    <a:pt x="1771" y="885"/>
                    <a:pt x="1771" y="885"/>
                    <a:pt x="1771" y="885"/>
                  </a:cubicBezTo>
                  <a:cubicBezTo>
                    <a:pt x="1771" y="881"/>
                    <a:pt x="1771" y="881"/>
                    <a:pt x="1771" y="881"/>
                  </a:cubicBezTo>
                  <a:cubicBezTo>
                    <a:pt x="1771" y="880"/>
                    <a:pt x="1771" y="880"/>
                    <a:pt x="1771" y="880"/>
                  </a:cubicBezTo>
                  <a:cubicBezTo>
                    <a:pt x="1771" y="875"/>
                    <a:pt x="1771" y="875"/>
                    <a:pt x="1771" y="875"/>
                  </a:cubicBezTo>
                  <a:cubicBezTo>
                    <a:pt x="1771" y="874"/>
                    <a:pt x="1771" y="874"/>
                    <a:pt x="1771" y="874"/>
                  </a:cubicBezTo>
                  <a:cubicBezTo>
                    <a:pt x="1771" y="870"/>
                    <a:pt x="1771" y="870"/>
                    <a:pt x="1771" y="870"/>
                  </a:cubicBezTo>
                  <a:cubicBezTo>
                    <a:pt x="1770" y="868"/>
                    <a:pt x="1770" y="868"/>
                    <a:pt x="1770" y="868"/>
                  </a:cubicBezTo>
                  <a:cubicBezTo>
                    <a:pt x="1770" y="864"/>
                    <a:pt x="1770" y="864"/>
                    <a:pt x="1770" y="864"/>
                  </a:cubicBezTo>
                  <a:cubicBezTo>
                    <a:pt x="1770" y="862"/>
                    <a:pt x="1770" y="862"/>
                    <a:pt x="1770" y="862"/>
                  </a:cubicBezTo>
                  <a:cubicBezTo>
                    <a:pt x="1770" y="859"/>
                    <a:pt x="1770" y="859"/>
                    <a:pt x="1770" y="859"/>
                  </a:cubicBezTo>
                  <a:cubicBezTo>
                    <a:pt x="1770" y="857"/>
                    <a:pt x="1770" y="857"/>
                    <a:pt x="1770" y="857"/>
                  </a:cubicBezTo>
                  <a:cubicBezTo>
                    <a:pt x="1770" y="852"/>
                    <a:pt x="1770" y="852"/>
                    <a:pt x="1770" y="852"/>
                  </a:cubicBezTo>
                  <a:cubicBezTo>
                    <a:pt x="1770" y="851"/>
                    <a:pt x="1770" y="851"/>
                    <a:pt x="1770" y="851"/>
                  </a:cubicBezTo>
                  <a:cubicBezTo>
                    <a:pt x="1769" y="847"/>
                    <a:pt x="1769" y="847"/>
                    <a:pt x="1769" y="847"/>
                  </a:cubicBezTo>
                  <a:cubicBezTo>
                    <a:pt x="1769" y="845"/>
                    <a:pt x="1769" y="845"/>
                    <a:pt x="1769" y="845"/>
                  </a:cubicBezTo>
                  <a:cubicBezTo>
                    <a:pt x="1769" y="841"/>
                    <a:pt x="1769" y="841"/>
                    <a:pt x="1769" y="841"/>
                  </a:cubicBezTo>
                  <a:cubicBezTo>
                    <a:pt x="1769" y="839"/>
                    <a:pt x="1769" y="839"/>
                    <a:pt x="1769" y="839"/>
                  </a:cubicBezTo>
                  <a:cubicBezTo>
                    <a:pt x="1769" y="836"/>
                    <a:pt x="1769" y="836"/>
                    <a:pt x="1769" y="836"/>
                  </a:cubicBezTo>
                  <a:cubicBezTo>
                    <a:pt x="1768" y="834"/>
                    <a:pt x="1768" y="834"/>
                    <a:pt x="1768" y="834"/>
                  </a:cubicBezTo>
                  <a:cubicBezTo>
                    <a:pt x="1768" y="830"/>
                    <a:pt x="1768" y="830"/>
                    <a:pt x="1768" y="830"/>
                  </a:cubicBezTo>
                  <a:cubicBezTo>
                    <a:pt x="1768" y="828"/>
                    <a:pt x="1768" y="828"/>
                    <a:pt x="1768" y="828"/>
                  </a:cubicBezTo>
                  <a:cubicBezTo>
                    <a:pt x="1768" y="824"/>
                    <a:pt x="1768" y="824"/>
                    <a:pt x="1768" y="824"/>
                  </a:cubicBezTo>
                  <a:cubicBezTo>
                    <a:pt x="1768" y="822"/>
                    <a:pt x="1768" y="822"/>
                    <a:pt x="1768" y="822"/>
                  </a:cubicBezTo>
                  <a:cubicBezTo>
                    <a:pt x="1767" y="819"/>
                    <a:pt x="1767" y="819"/>
                    <a:pt x="1767" y="819"/>
                  </a:cubicBezTo>
                  <a:cubicBezTo>
                    <a:pt x="1767" y="816"/>
                    <a:pt x="1767" y="816"/>
                    <a:pt x="1767" y="816"/>
                  </a:cubicBezTo>
                  <a:cubicBezTo>
                    <a:pt x="1767" y="813"/>
                    <a:pt x="1767" y="813"/>
                    <a:pt x="1767" y="813"/>
                  </a:cubicBezTo>
                  <a:cubicBezTo>
                    <a:pt x="1766" y="810"/>
                    <a:pt x="1766" y="810"/>
                    <a:pt x="1766" y="810"/>
                  </a:cubicBezTo>
                  <a:cubicBezTo>
                    <a:pt x="1766" y="808"/>
                    <a:pt x="1766" y="808"/>
                    <a:pt x="1766" y="808"/>
                  </a:cubicBezTo>
                  <a:cubicBezTo>
                    <a:pt x="1765" y="799"/>
                    <a:pt x="1765" y="799"/>
                    <a:pt x="1765" y="799"/>
                  </a:cubicBezTo>
                  <a:cubicBezTo>
                    <a:pt x="1765" y="797"/>
                    <a:pt x="1765" y="797"/>
                    <a:pt x="1765" y="797"/>
                  </a:cubicBezTo>
                  <a:cubicBezTo>
                    <a:pt x="1765" y="794"/>
                    <a:pt x="1765" y="794"/>
                    <a:pt x="1765" y="794"/>
                  </a:cubicBezTo>
                  <a:cubicBezTo>
                    <a:pt x="1764" y="793"/>
                    <a:pt x="1764" y="793"/>
                    <a:pt x="1764" y="793"/>
                  </a:cubicBezTo>
                  <a:cubicBezTo>
                    <a:pt x="1764" y="787"/>
                    <a:pt x="1764" y="787"/>
                    <a:pt x="1764" y="787"/>
                  </a:cubicBezTo>
                  <a:cubicBezTo>
                    <a:pt x="1763" y="786"/>
                    <a:pt x="1763" y="786"/>
                    <a:pt x="1763" y="786"/>
                  </a:cubicBezTo>
                  <a:cubicBezTo>
                    <a:pt x="1763" y="783"/>
                    <a:pt x="1763" y="783"/>
                    <a:pt x="1763" y="783"/>
                  </a:cubicBezTo>
                  <a:cubicBezTo>
                    <a:pt x="1763" y="782"/>
                    <a:pt x="1763" y="782"/>
                    <a:pt x="1763" y="782"/>
                  </a:cubicBezTo>
                  <a:cubicBezTo>
                    <a:pt x="1762" y="775"/>
                    <a:pt x="1762" y="775"/>
                    <a:pt x="1762" y="775"/>
                  </a:cubicBezTo>
                  <a:cubicBezTo>
                    <a:pt x="1762" y="774"/>
                    <a:pt x="1762" y="774"/>
                    <a:pt x="1762" y="774"/>
                  </a:cubicBezTo>
                  <a:cubicBezTo>
                    <a:pt x="1761" y="771"/>
                    <a:pt x="1761" y="771"/>
                    <a:pt x="1761" y="771"/>
                  </a:cubicBezTo>
                  <a:cubicBezTo>
                    <a:pt x="1761" y="770"/>
                    <a:pt x="1761" y="770"/>
                    <a:pt x="1761" y="770"/>
                  </a:cubicBezTo>
                  <a:cubicBezTo>
                    <a:pt x="1760" y="763"/>
                    <a:pt x="1760" y="763"/>
                    <a:pt x="1760" y="763"/>
                  </a:cubicBezTo>
                  <a:cubicBezTo>
                    <a:pt x="1760" y="763"/>
                    <a:pt x="1760" y="763"/>
                    <a:pt x="1760" y="763"/>
                  </a:cubicBezTo>
                  <a:cubicBezTo>
                    <a:pt x="1760" y="760"/>
                    <a:pt x="1760" y="760"/>
                    <a:pt x="1760" y="760"/>
                  </a:cubicBezTo>
                  <a:cubicBezTo>
                    <a:pt x="1760" y="759"/>
                    <a:pt x="1760" y="759"/>
                    <a:pt x="1760" y="759"/>
                  </a:cubicBezTo>
                  <a:cubicBezTo>
                    <a:pt x="1758" y="748"/>
                    <a:pt x="1758" y="748"/>
                    <a:pt x="1758" y="748"/>
                  </a:cubicBezTo>
                  <a:cubicBezTo>
                    <a:pt x="1758" y="748"/>
                    <a:pt x="1758" y="748"/>
                    <a:pt x="1758" y="748"/>
                  </a:cubicBezTo>
                  <a:cubicBezTo>
                    <a:pt x="1754" y="728"/>
                    <a:pt x="1750" y="708"/>
                    <a:pt x="1745" y="688"/>
                  </a:cubicBezTo>
                  <a:cubicBezTo>
                    <a:pt x="1745" y="688"/>
                    <a:pt x="1745" y="688"/>
                    <a:pt x="1745" y="688"/>
                  </a:cubicBezTo>
                  <a:cubicBezTo>
                    <a:pt x="1743" y="677"/>
                    <a:pt x="1743" y="677"/>
                    <a:pt x="1743" y="677"/>
                  </a:cubicBezTo>
                  <a:cubicBezTo>
                    <a:pt x="1742" y="677"/>
                    <a:pt x="1742" y="677"/>
                    <a:pt x="1742" y="677"/>
                  </a:cubicBezTo>
                  <a:cubicBezTo>
                    <a:pt x="1740" y="667"/>
                    <a:pt x="1740" y="667"/>
                    <a:pt x="1740" y="667"/>
                  </a:cubicBezTo>
                  <a:cubicBezTo>
                    <a:pt x="1739" y="665"/>
                    <a:pt x="1739" y="665"/>
                    <a:pt x="1739" y="665"/>
                  </a:cubicBezTo>
                  <a:cubicBezTo>
                    <a:pt x="1739" y="663"/>
                    <a:pt x="1739" y="663"/>
                    <a:pt x="1739" y="663"/>
                  </a:cubicBezTo>
                  <a:cubicBezTo>
                    <a:pt x="1738" y="661"/>
                    <a:pt x="1738" y="661"/>
                    <a:pt x="1738" y="661"/>
                  </a:cubicBezTo>
                  <a:cubicBezTo>
                    <a:pt x="1737" y="657"/>
                    <a:pt x="1737" y="657"/>
                    <a:pt x="1737" y="657"/>
                  </a:cubicBezTo>
                  <a:cubicBezTo>
                    <a:pt x="1736" y="654"/>
                    <a:pt x="1736" y="654"/>
                    <a:pt x="1736" y="654"/>
                  </a:cubicBezTo>
                  <a:cubicBezTo>
                    <a:pt x="1736" y="652"/>
                    <a:pt x="1736" y="652"/>
                    <a:pt x="1736" y="652"/>
                  </a:cubicBezTo>
                  <a:cubicBezTo>
                    <a:pt x="1735" y="650"/>
                    <a:pt x="1735" y="650"/>
                    <a:pt x="1735" y="650"/>
                  </a:cubicBezTo>
                  <a:cubicBezTo>
                    <a:pt x="1734" y="646"/>
                    <a:pt x="1734" y="646"/>
                    <a:pt x="1734" y="646"/>
                  </a:cubicBezTo>
                  <a:cubicBezTo>
                    <a:pt x="1733" y="643"/>
                    <a:pt x="1733" y="643"/>
                    <a:pt x="1733" y="643"/>
                  </a:cubicBezTo>
                  <a:cubicBezTo>
                    <a:pt x="1732" y="642"/>
                    <a:pt x="1732" y="642"/>
                    <a:pt x="1732" y="642"/>
                  </a:cubicBezTo>
                  <a:cubicBezTo>
                    <a:pt x="1732" y="638"/>
                    <a:pt x="1732" y="638"/>
                    <a:pt x="1732" y="638"/>
                  </a:cubicBezTo>
                  <a:cubicBezTo>
                    <a:pt x="1731" y="637"/>
                    <a:pt x="1731" y="637"/>
                    <a:pt x="1731" y="637"/>
                  </a:cubicBezTo>
                  <a:cubicBezTo>
                    <a:pt x="1730" y="633"/>
                    <a:pt x="1730" y="633"/>
                    <a:pt x="1730" y="633"/>
                  </a:cubicBezTo>
                  <a:cubicBezTo>
                    <a:pt x="1729" y="631"/>
                    <a:pt x="1729" y="631"/>
                    <a:pt x="1729" y="631"/>
                  </a:cubicBezTo>
                  <a:cubicBezTo>
                    <a:pt x="1728" y="627"/>
                    <a:pt x="1728" y="627"/>
                    <a:pt x="1728" y="627"/>
                  </a:cubicBezTo>
                  <a:cubicBezTo>
                    <a:pt x="1728" y="627"/>
                    <a:pt x="1728" y="627"/>
                    <a:pt x="1728" y="627"/>
                  </a:cubicBezTo>
                  <a:cubicBezTo>
                    <a:pt x="1726" y="622"/>
                    <a:pt x="1726" y="622"/>
                    <a:pt x="1726" y="622"/>
                  </a:cubicBezTo>
                  <a:cubicBezTo>
                    <a:pt x="1726" y="622"/>
                    <a:pt x="1726" y="622"/>
                    <a:pt x="1726" y="622"/>
                  </a:cubicBezTo>
                  <a:cubicBezTo>
                    <a:pt x="1719" y="599"/>
                    <a:pt x="1710" y="577"/>
                    <a:pt x="1701" y="555"/>
                  </a:cubicBezTo>
                  <a:cubicBezTo>
                    <a:pt x="1696" y="543"/>
                    <a:pt x="1691" y="530"/>
                    <a:pt x="1685" y="518"/>
                  </a:cubicBezTo>
                  <a:cubicBezTo>
                    <a:pt x="1672" y="491"/>
                    <a:pt x="1658" y="465"/>
                    <a:pt x="1643" y="440"/>
                  </a:cubicBezTo>
                  <a:cubicBezTo>
                    <a:pt x="1640" y="435"/>
                    <a:pt x="1640" y="435"/>
                    <a:pt x="1640" y="435"/>
                  </a:cubicBezTo>
                  <a:cubicBezTo>
                    <a:pt x="1640" y="434"/>
                    <a:pt x="1640" y="434"/>
                    <a:pt x="1640" y="434"/>
                  </a:cubicBezTo>
                  <a:cubicBezTo>
                    <a:pt x="1625" y="410"/>
                    <a:pt x="1609" y="387"/>
                    <a:pt x="1593" y="365"/>
                  </a:cubicBezTo>
                  <a:cubicBezTo>
                    <a:pt x="1593" y="364"/>
                    <a:pt x="1593" y="364"/>
                    <a:pt x="1593" y="364"/>
                  </a:cubicBezTo>
                  <a:cubicBezTo>
                    <a:pt x="1589" y="360"/>
                    <a:pt x="1589" y="360"/>
                    <a:pt x="1589" y="360"/>
                  </a:cubicBezTo>
                  <a:cubicBezTo>
                    <a:pt x="1589" y="359"/>
                    <a:pt x="1589" y="359"/>
                    <a:pt x="1589" y="359"/>
                  </a:cubicBezTo>
                  <a:cubicBezTo>
                    <a:pt x="1586" y="355"/>
                    <a:pt x="1586" y="355"/>
                    <a:pt x="1586" y="355"/>
                  </a:cubicBezTo>
                  <a:cubicBezTo>
                    <a:pt x="1585" y="355"/>
                    <a:pt x="1585" y="355"/>
                    <a:pt x="1585" y="355"/>
                  </a:cubicBezTo>
                  <a:cubicBezTo>
                    <a:pt x="1582" y="351"/>
                    <a:pt x="1582" y="351"/>
                    <a:pt x="1582" y="351"/>
                  </a:cubicBezTo>
                  <a:cubicBezTo>
                    <a:pt x="1582" y="350"/>
                    <a:pt x="1582" y="350"/>
                    <a:pt x="1582" y="350"/>
                  </a:cubicBezTo>
                  <a:cubicBezTo>
                    <a:pt x="1578" y="346"/>
                    <a:pt x="1578" y="346"/>
                    <a:pt x="1578" y="346"/>
                  </a:cubicBezTo>
                  <a:cubicBezTo>
                    <a:pt x="1578" y="345"/>
                    <a:pt x="1578" y="345"/>
                    <a:pt x="1578" y="345"/>
                  </a:cubicBezTo>
                  <a:cubicBezTo>
                    <a:pt x="1572" y="338"/>
                    <a:pt x="1566" y="330"/>
                    <a:pt x="1559" y="322"/>
                  </a:cubicBezTo>
                  <a:cubicBezTo>
                    <a:pt x="1559" y="322"/>
                    <a:pt x="1559" y="322"/>
                    <a:pt x="1559" y="322"/>
                  </a:cubicBezTo>
                  <a:cubicBezTo>
                    <a:pt x="1555" y="318"/>
                    <a:pt x="1555" y="318"/>
                    <a:pt x="1555" y="318"/>
                  </a:cubicBezTo>
                  <a:cubicBezTo>
                    <a:pt x="1555" y="317"/>
                    <a:pt x="1555" y="317"/>
                    <a:pt x="1555" y="317"/>
                  </a:cubicBezTo>
                  <a:cubicBezTo>
                    <a:pt x="1552" y="313"/>
                    <a:pt x="1552" y="313"/>
                    <a:pt x="1552" y="313"/>
                  </a:cubicBezTo>
                  <a:cubicBezTo>
                    <a:pt x="1551" y="313"/>
                    <a:pt x="1551" y="313"/>
                    <a:pt x="1551" y="313"/>
                  </a:cubicBezTo>
                  <a:cubicBezTo>
                    <a:pt x="1548" y="309"/>
                    <a:pt x="1548" y="309"/>
                    <a:pt x="1548" y="309"/>
                  </a:cubicBezTo>
                  <a:cubicBezTo>
                    <a:pt x="1547" y="308"/>
                    <a:pt x="1547" y="308"/>
                    <a:pt x="1547" y="308"/>
                  </a:cubicBezTo>
                  <a:cubicBezTo>
                    <a:pt x="1544" y="304"/>
                    <a:pt x="1544" y="304"/>
                    <a:pt x="1544" y="304"/>
                  </a:cubicBezTo>
                  <a:cubicBezTo>
                    <a:pt x="1543" y="304"/>
                    <a:pt x="1543" y="304"/>
                    <a:pt x="1543" y="304"/>
                  </a:cubicBezTo>
                  <a:cubicBezTo>
                    <a:pt x="1537" y="297"/>
                    <a:pt x="1530" y="289"/>
                    <a:pt x="1523" y="282"/>
                  </a:cubicBezTo>
                  <a:cubicBezTo>
                    <a:pt x="1523" y="282"/>
                    <a:pt x="1523" y="282"/>
                    <a:pt x="1523" y="282"/>
                  </a:cubicBezTo>
                  <a:cubicBezTo>
                    <a:pt x="1519" y="278"/>
                    <a:pt x="1519" y="278"/>
                    <a:pt x="1519" y="278"/>
                  </a:cubicBezTo>
                  <a:cubicBezTo>
                    <a:pt x="1519" y="277"/>
                    <a:pt x="1519" y="277"/>
                    <a:pt x="1519" y="277"/>
                  </a:cubicBezTo>
                  <a:cubicBezTo>
                    <a:pt x="1515" y="274"/>
                    <a:pt x="1515" y="274"/>
                    <a:pt x="1515" y="274"/>
                  </a:cubicBezTo>
                  <a:cubicBezTo>
                    <a:pt x="1515" y="273"/>
                    <a:pt x="1515" y="273"/>
                    <a:pt x="1515" y="273"/>
                  </a:cubicBezTo>
                  <a:cubicBezTo>
                    <a:pt x="1511" y="269"/>
                    <a:pt x="1511" y="269"/>
                    <a:pt x="1511" y="269"/>
                  </a:cubicBezTo>
                  <a:cubicBezTo>
                    <a:pt x="1510" y="269"/>
                    <a:pt x="1510" y="269"/>
                    <a:pt x="1510" y="269"/>
                  </a:cubicBezTo>
                  <a:cubicBezTo>
                    <a:pt x="1507" y="265"/>
                    <a:pt x="1507" y="265"/>
                    <a:pt x="1507" y="265"/>
                  </a:cubicBezTo>
                  <a:cubicBezTo>
                    <a:pt x="1506" y="265"/>
                    <a:pt x="1506" y="265"/>
                    <a:pt x="1506" y="265"/>
                  </a:cubicBezTo>
                  <a:cubicBezTo>
                    <a:pt x="1499" y="258"/>
                    <a:pt x="1492" y="251"/>
                    <a:pt x="1485" y="244"/>
                  </a:cubicBezTo>
                  <a:cubicBezTo>
                    <a:pt x="1485" y="244"/>
                    <a:pt x="1485" y="244"/>
                    <a:pt x="1485" y="244"/>
                  </a:cubicBezTo>
                  <a:cubicBezTo>
                    <a:pt x="1481" y="240"/>
                    <a:pt x="1481" y="240"/>
                    <a:pt x="1481" y="240"/>
                  </a:cubicBezTo>
                  <a:cubicBezTo>
                    <a:pt x="1480" y="239"/>
                    <a:pt x="1480" y="239"/>
                    <a:pt x="1480" y="239"/>
                  </a:cubicBezTo>
                  <a:cubicBezTo>
                    <a:pt x="1477" y="236"/>
                    <a:pt x="1477" y="236"/>
                    <a:pt x="1477" y="236"/>
                  </a:cubicBezTo>
                  <a:cubicBezTo>
                    <a:pt x="1476" y="235"/>
                    <a:pt x="1476" y="235"/>
                    <a:pt x="1476" y="235"/>
                  </a:cubicBezTo>
                  <a:cubicBezTo>
                    <a:pt x="1472" y="232"/>
                    <a:pt x="1472" y="232"/>
                    <a:pt x="1472" y="232"/>
                  </a:cubicBezTo>
                  <a:cubicBezTo>
                    <a:pt x="1471" y="232"/>
                    <a:pt x="1471" y="232"/>
                    <a:pt x="1471" y="232"/>
                  </a:cubicBezTo>
                  <a:cubicBezTo>
                    <a:pt x="1468" y="228"/>
                    <a:pt x="1468" y="228"/>
                    <a:pt x="1468" y="228"/>
                  </a:cubicBezTo>
                  <a:cubicBezTo>
                    <a:pt x="1467" y="228"/>
                    <a:pt x="1467" y="228"/>
                    <a:pt x="1467" y="228"/>
                  </a:cubicBezTo>
                  <a:cubicBezTo>
                    <a:pt x="1463" y="224"/>
                    <a:pt x="1463" y="224"/>
                    <a:pt x="1463" y="224"/>
                  </a:cubicBezTo>
                  <a:cubicBezTo>
                    <a:pt x="1463" y="224"/>
                    <a:pt x="1463" y="224"/>
                    <a:pt x="1463" y="224"/>
                  </a:cubicBezTo>
                  <a:cubicBezTo>
                    <a:pt x="1449" y="212"/>
                    <a:pt x="1449" y="212"/>
                    <a:pt x="1449" y="212"/>
                  </a:cubicBezTo>
                  <a:cubicBezTo>
                    <a:pt x="1449" y="212"/>
                    <a:pt x="1449" y="212"/>
                    <a:pt x="1449" y="212"/>
                  </a:cubicBezTo>
                  <a:cubicBezTo>
                    <a:pt x="1445" y="209"/>
                    <a:pt x="1445" y="209"/>
                    <a:pt x="1445" y="209"/>
                  </a:cubicBezTo>
                  <a:cubicBezTo>
                    <a:pt x="1444" y="208"/>
                    <a:pt x="1444" y="208"/>
                    <a:pt x="1444" y="208"/>
                  </a:cubicBezTo>
                  <a:cubicBezTo>
                    <a:pt x="1440" y="205"/>
                    <a:pt x="1440" y="205"/>
                    <a:pt x="1440" y="205"/>
                  </a:cubicBezTo>
                  <a:cubicBezTo>
                    <a:pt x="1439" y="204"/>
                    <a:pt x="1439" y="204"/>
                    <a:pt x="1439" y="204"/>
                  </a:cubicBezTo>
                  <a:cubicBezTo>
                    <a:pt x="1436" y="201"/>
                    <a:pt x="1436" y="201"/>
                    <a:pt x="1436" y="201"/>
                  </a:cubicBezTo>
                  <a:cubicBezTo>
                    <a:pt x="1435" y="200"/>
                    <a:pt x="1435" y="200"/>
                    <a:pt x="1435" y="200"/>
                  </a:cubicBezTo>
                  <a:cubicBezTo>
                    <a:pt x="1431" y="197"/>
                    <a:pt x="1431" y="197"/>
                    <a:pt x="1431" y="197"/>
                  </a:cubicBezTo>
                  <a:cubicBezTo>
                    <a:pt x="1430" y="197"/>
                    <a:pt x="1430" y="197"/>
                    <a:pt x="1430" y="197"/>
                  </a:cubicBezTo>
                  <a:cubicBezTo>
                    <a:pt x="1426" y="194"/>
                    <a:pt x="1426" y="194"/>
                    <a:pt x="1426" y="194"/>
                  </a:cubicBezTo>
                  <a:cubicBezTo>
                    <a:pt x="1425" y="193"/>
                    <a:pt x="1425" y="193"/>
                    <a:pt x="1425" y="193"/>
                  </a:cubicBezTo>
                  <a:cubicBezTo>
                    <a:pt x="1421" y="190"/>
                    <a:pt x="1421" y="190"/>
                    <a:pt x="1421" y="190"/>
                  </a:cubicBezTo>
                  <a:cubicBezTo>
                    <a:pt x="1421" y="189"/>
                    <a:pt x="1421" y="189"/>
                    <a:pt x="1421" y="189"/>
                  </a:cubicBezTo>
                  <a:cubicBezTo>
                    <a:pt x="1407" y="179"/>
                    <a:pt x="1407" y="179"/>
                    <a:pt x="1407" y="179"/>
                  </a:cubicBezTo>
                  <a:cubicBezTo>
                    <a:pt x="1406" y="178"/>
                    <a:pt x="1406" y="178"/>
                    <a:pt x="1406" y="178"/>
                  </a:cubicBezTo>
                  <a:cubicBezTo>
                    <a:pt x="1402" y="175"/>
                    <a:pt x="1402" y="175"/>
                    <a:pt x="1402" y="175"/>
                  </a:cubicBezTo>
                  <a:cubicBezTo>
                    <a:pt x="1401" y="174"/>
                    <a:pt x="1401" y="174"/>
                    <a:pt x="1401" y="174"/>
                  </a:cubicBezTo>
                  <a:cubicBezTo>
                    <a:pt x="1398" y="172"/>
                    <a:pt x="1398" y="172"/>
                    <a:pt x="1398" y="172"/>
                  </a:cubicBezTo>
                  <a:cubicBezTo>
                    <a:pt x="1396" y="171"/>
                    <a:pt x="1396" y="171"/>
                    <a:pt x="1396" y="171"/>
                  </a:cubicBezTo>
                  <a:cubicBezTo>
                    <a:pt x="1393" y="169"/>
                    <a:pt x="1393" y="169"/>
                    <a:pt x="1393" y="169"/>
                  </a:cubicBezTo>
                  <a:cubicBezTo>
                    <a:pt x="1391" y="167"/>
                    <a:pt x="1391" y="167"/>
                    <a:pt x="1391" y="167"/>
                  </a:cubicBezTo>
                  <a:cubicBezTo>
                    <a:pt x="1388" y="165"/>
                    <a:pt x="1388" y="165"/>
                    <a:pt x="1388" y="165"/>
                  </a:cubicBezTo>
                  <a:cubicBezTo>
                    <a:pt x="1387" y="164"/>
                    <a:pt x="1387" y="164"/>
                    <a:pt x="1387" y="164"/>
                  </a:cubicBezTo>
                  <a:cubicBezTo>
                    <a:pt x="1383" y="162"/>
                    <a:pt x="1383" y="162"/>
                    <a:pt x="1383" y="162"/>
                  </a:cubicBezTo>
                  <a:cubicBezTo>
                    <a:pt x="1382" y="161"/>
                    <a:pt x="1382" y="161"/>
                    <a:pt x="1382" y="161"/>
                  </a:cubicBezTo>
                  <a:cubicBezTo>
                    <a:pt x="1378" y="158"/>
                    <a:pt x="1378" y="158"/>
                    <a:pt x="1378" y="158"/>
                  </a:cubicBezTo>
                  <a:cubicBezTo>
                    <a:pt x="1377" y="158"/>
                    <a:pt x="1377" y="158"/>
                    <a:pt x="1377" y="158"/>
                  </a:cubicBezTo>
                  <a:cubicBezTo>
                    <a:pt x="1363" y="148"/>
                    <a:pt x="1363" y="148"/>
                    <a:pt x="1363" y="148"/>
                  </a:cubicBezTo>
                  <a:cubicBezTo>
                    <a:pt x="1362" y="147"/>
                    <a:pt x="1362" y="147"/>
                    <a:pt x="1362" y="147"/>
                  </a:cubicBezTo>
                  <a:cubicBezTo>
                    <a:pt x="1358" y="145"/>
                    <a:pt x="1358" y="145"/>
                    <a:pt x="1358" y="145"/>
                  </a:cubicBezTo>
                  <a:cubicBezTo>
                    <a:pt x="1356" y="144"/>
                    <a:pt x="1356" y="144"/>
                    <a:pt x="1356" y="144"/>
                  </a:cubicBezTo>
                  <a:cubicBezTo>
                    <a:pt x="1353" y="141"/>
                    <a:pt x="1353" y="141"/>
                    <a:pt x="1353" y="141"/>
                  </a:cubicBezTo>
                  <a:cubicBezTo>
                    <a:pt x="1352" y="141"/>
                    <a:pt x="1352" y="141"/>
                    <a:pt x="1352" y="141"/>
                  </a:cubicBezTo>
                  <a:cubicBezTo>
                    <a:pt x="1348" y="138"/>
                    <a:pt x="1348" y="138"/>
                    <a:pt x="1348" y="138"/>
                  </a:cubicBezTo>
                  <a:cubicBezTo>
                    <a:pt x="1347" y="138"/>
                    <a:pt x="1347" y="138"/>
                    <a:pt x="1347" y="138"/>
                  </a:cubicBezTo>
                  <a:cubicBezTo>
                    <a:pt x="1343" y="135"/>
                    <a:pt x="1343" y="135"/>
                    <a:pt x="1343" y="135"/>
                  </a:cubicBezTo>
                  <a:cubicBezTo>
                    <a:pt x="1342" y="134"/>
                    <a:pt x="1342" y="134"/>
                    <a:pt x="1342" y="134"/>
                  </a:cubicBezTo>
                  <a:cubicBezTo>
                    <a:pt x="1338" y="132"/>
                    <a:pt x="1338" y="132"/>
                    <a:pt x="1338" y="132"/>
                  </a:cubicBezTo>
                  <a:cubicBezTo>
                    <a:pt x="1337" y="131"/>
                    <a:pt x="1337" y="131"/>
                    <a:pt x="1337" y="131"/>
                  </a:cubicBezTo>
                  <a:cubicBezTo>
                    <a:pt x="1321" y="122"/>
                    <a:pt x="1321" y="122"/>
                    <a:pt x="1321" y="122"/>
                  </a:cubicBezTo>
                  <a:cubicBezTo>
                    <a:pt x="1321" y="122"/>
                    <a:pt x="1321" y="122"/>
                    <a:pt x="1321" y="122"/>
                  </a:cubicBezTo>
                  <a:cubicBezTo>
                    <a:pt x="1316" y="119"/>
                    <a:pt x="1316" y="119"/>
                    <a:pt x="1316" y="119"/>
                  </a:cubicBezTo>
                  <a:cubicBezTo>
                    <a:pt x="1315" y="119"/>
                    <a:pt x="1315" y="119"/>
                    <a:pt x="1315" y="119"/>
                  </a:cubicBezTo>
                  <a:cubicBezTo>
                    <a:pt x="1311" y="116"/>
                    <a:pt x="1311" y="116"/>
                    <a:pt x="1311" y="116"/>
                  </a:cubicBezTo>
                  <a:cubicBezTo>
                    <a:pt x="1310" y="116"/>
                    <a:pt x="1310" y="116"/>
                    <a:pt x="1310" y="116"/>
                  </a:cubicBezTo>
                  <a:cubicBezTo>
                    <a:pt x="1306" y="114"/>
                    <a:pt x="1306" y="114"/>
                    <a:pt x="1306" y="114"/>
                  </a:cubicBezTo>
                  <a:cubicBezTo>
                    <a:pt x="1305" y="113"/>
                    <a:pt x="1305" y="113"/>
                    <a:pt x="1305" y="113"/>
                  </a:cubicBezTo>
                  <a:cubicBezTo>
                    <a:pt x="1301" y="111"/>
                    <a:pt x="1301" y="111"/>
                    <a:pt x="1301" y="111"/>
                  </a:cubicBezTo>
                  <a:cubicBezTo>
                    <a:pt x="1300" y="110"/>
                    <a:pt x="1300" y="110"/>
                    <a:pt x="1300" y="110"/>
                  </a:cubicBezTo>
                  <a:cubicBezTo>
                    <a:pt x="1296" y="108"/>
                    <a:pt x="1296" y="108"/>
                    <a:pt x="1296" y="108"/>
                  </a:cubicBezTo>
                  <a:cubicBezTo>
                    <a:pt x="1295" y="107"/>
                    <a:pt x="1295" y="107"/>
                    <a:pt x="1295" y="107"/>
                  </a:cubicBezTo>
                  <a:cubicBezTo>
                    <a:pt x="1290" y="105"/>
                    <a:pt x="1290" y="105"/>
                    <a:pt x="1290" y="105"/>
                  </a:cubicBezTo>
                  <a:cubicBezTo>
                    <a:pt x="1289" y="105"/>
                    <a:pt x="1289" y="105"/>
                    <a:pt x="1289" y="105"/>
                  </a:cubicBezTo>
                  <a:cubicBezTo>
                    <a:pt x="1282" y="101"/>
                    <a:pt x="1275" y="97"/>
                    <a:pt x="1268" y="94"/>
                  </a:cubicBezTo>
                  <a:cubicBezTo>
                    <a:pt x="1267" y="93"/>
                    <a:pt x="1267" y="93"/>
                    <a:pt x="1267" y="93"/>
                  </a:cubicBezTo>
                  <a:cubicBezTo>
                    <a:pt x="1263" y="91"/>
                    <a:pt x="1263" y="91"/>
                    <a:pt x="1263" y="91"/>
                  </a:cubicBezTo>
                  <a:cubicBezTo>
                    <a:pt x="1262" y="91"/>
                    <a:pt x="1262" y="91"/>
                    <a:pt x="1262" y="91"/>
                  </a:cubicBezTo>
                  <a:cubicBezTo>
                    <a:pt x="1258" y="89"/>
                    <a:pt x="1258" y="89"/>
                    <a:pt x="1258" y="89"/>
                  </a:cubicBezTo>
                  <a:cubicBezTo>
                    <a:pt x="1256" y="88"/>
                    <a:pt x="1256" y="88"/>
                    <a:pt x="1256" y="88"/>
                  </a:cubicBezTo>
                  <a:cubicBezTo>
                    <a:pt x="1252" y="86"/>
                    <a:pt x="1252" y="86"/>
                    <a:pt x="1252" y="86"/>
                  </a:cubicBezTo>
                  <a:cubicBezTo>
                    <a:pt x="1251" y="86"/>
                    <a:pt x="1251" y="86"/>
                    <a:pt x="1251" y="86"/>
                  </a:cubicBezTo>
                  <a:cubicBezTo>
                    <a:pt x="1247" y="83"/>
                    <a:pt x="1247" y="83"/>
                    <a:pt x="1247" y="83"/>
                  </a:cubicBezTo>
                  <a:cubicBezTo>
                    <a:pt x="1246" y="83"/>
                    <a:pt x="1246" y="83"/>
                    <a:pt x="1246" y="83"/>
                  </a:cubicBezTo>
                  <a:cubicBezTo>
                    <a:pt x="1241" y="81"/>
                    <a:pt x="1241" y="81"/>
                    <a:pt x="1241" y="81"/>
                  </a:cubicBezTo>
                  <a:cubicBezTo>
                    <a:pt x="1241" y="81"/>
                    <a:pt x="1241" y="81"/>
                    <a:pt x="1241" y="81"/>
                  </a:cubicBezTo>
                  <a:cubicBezTo>
                    <a:pt x="1235" y="78"/>
                    <a:pt x="1229" y="76"/>
                    <a:pt x="1224" y="73"/>
                  </a:cubicBezTo>
                  <a:cubicBezTo>
                    <a:pt x="1224" y="73"/>
                    <a:pt x="1224" y="73"/>
                    <a:pt x="1224" y="73"/>
                  </a:cubicBezTo>
                  <a:cubicBezTo>
                    <a:pt x="1219" y="71"/>
                    <a:pt x="1219" y="71"/>
                    <a:pt x="1219" y="71"/>
                  </a:cubicBezTo>
                  <a:cubicBezTo>
                    <a:pt x="1218" y="71"/>
                    <a:pt x="1218" y="71"/>
                    <a:pt x="1218" y="71"/>
                  </a:cubicBezTo>
                  <a:cubicBezTo>
                    <a:pt x="1213" y="69"/>
                    <a:pt x="1213" y="69"/>
                    <a:pt x="1213" y="69"/>
                  </a:cubicBezTo>
                  <a:cubicBezTo>
                    <a:pt x="1212" y="68"/>
                    <a:pt x="1212" y="68"/>
                    <a:pt x="1212" y="68"/>
                  </a:cubicBezTo>
                  <a:cubicBezTo>
                    <a:pt x="1208" y="66"/>
                    <a:pt x="1208" y="66"/>
                    <a:pt x="1208" y="66"/>
                  </a:cubicBezTo>
                  <a:cubicBezTo>
                    <a:pt x="1207" y="66"/>
                    <a:pt x="1207" y="66"/>
                    <a:pt x="1207" y="66"/>
                  </a:cubicBezTo>
                  <a:cubicBezTo>
                    <a:pt x="1202" y="64"/>
                    <a:pt x="1202" y="64"/>
                    <a:pt x="1202" y="64"/>
                  </a:cubicBezTo>
                  <a:cubicBezTo>
                    <a:pt x="1201" y="64"/>
                    <a:pt x="1201" y="64"/>
                    <a:pt x="1201" y="64"/>
                  </a:cubicBezTo>
                  <a:cubicBezTo>
                    <a:pt x="1196" y="62"/>
                    <a:pt x="1196" y="62"/>
                    <a:pt x="1196" y="62"/>
                  </a:cubicBezTo>
                  <a:cubicBezTo>
                    <a:pt x="1196" y="62"/>
                    <a:pt x="1196" y="62"/>
                    <a:pt x="1196" y="62"/>
                  </a:cubicBezTo>
                  <a:cubicBezTo>
                    <a:pt x="1186" y="58"/>
                    <a:pt x="1177" y="55"/>
                    <a:pt x="1167" y="51"/>
                  </a:cubicBezTo>
                  <a:cubicBezTo>
                    <a:pt x="1166" y="51"/>
                    <a:pt x="1166" y="51"/>
                    <a:pt x="1166" y="51"/>
                  </a:cubicBezTo>
                  <a:cubicBezTo>
                    <a:pt x="1162" y="49"/>
                    <a:pt x="1162" y="49"/>
                    <a:pt x="1162" y="49"/>
                  </a:cubicBezTo>
                  <a:cubicBezTo>
                    <a:pt x="1161" y="49"/>
                    <a:pt x="1161" y="49"/>
                    <a:pt x="1161" y="49"/>
                  </a:cubicBezTo>
                  <a:cubicBezTo>
                    <a:pt x="1156" y="47"/>
                    <a:pt x="1156" y="47"/>
                    <a:pt x="1156" y="47"/>
                  </a:cubicBezTo>
                  <a:cubicBezTo>
                    <a:pt x="1155" y="47"/>
                    <a:pt x="1155" y="47"/>
                    <a:pt x="1155" y="47"/>
                  </a:cubicBezTo>
                  <a:cubicBezTo>
                    <a:pt x="1150" y="45"/>
                    <a:pt x="1150" y="45"/>
                    <a:pt x="1150" y="45"/>
                  </a:cubicBezTo>
                  <a:cubicBezTo>
                    <a:pt x="1149" y="45"/>
                    <a:pt x="1149" y="45"/>
                    <a:pt x="1149" y="45"/>
                  </a:cubicBezTo>
                  <a:cubicBezTo>
                    <a:pt x="1144" y="43"/>
                    <a:pt x="1144" y="43"/>
                    <a:pt x="1144" y="43"/>
                  </a:cubicBezTo>
                  <a:cubicBezTo>
                    <a:pt x="1144" y="43"/>
                    <a:pt x="1144" y="43"/>
                    <a:pt x="1144" y="43"/>
                  </a:cubicBezTo>
                  <a:cubicBezTo>
                    <a:pt x="1136" y="41"/>
                    <a:pt x="1128" y="38"/>
                    <a:pt x="1120" y="36"/>
                  </a:cubicBezTo>
                  <a:cubicBezTo>
                    <a:pt x="1120" y="36"/>
                    <a:pt x="1120" y="36"/>
                    <a:pt x="1120" y="36"/>
                  </a:cubicBezTo>
                  <a:cubicBezTo>
                    <a:pt x="1115" y="35"/>
                    <a:pt x="1115" y="35"/>
                    <a:pt x="1115" y="35"/>
                  </a:cubicBezTo>
                  <a:cubicBezTo>
                    <a:pt x="1114" y="34"/>
                    <a:pt x="1114" y="34"/>
                    <a:pt x="1114" y="34"/>
                  </a:cubicBezTo>
                  <a:cubicBezTo>
                    <a:pt x="1109" y="33"/>
                    <a:pt x="1109" y="33"/>
                    <a:pt x="1109" y="33"/>
                  </a:cubicBezTo>
                  <a:cubicBezTo>
                    <a:pt x="1108" y="33"/>
                    <a:pt x="1108" y="33"/>
                    <a:pt x="1108" y="33"/>
                  </a:cubicBezTo>
                  <a:cubicBezTo>
                    <a:pt x="1103" y="31"/>
                    <a:pt x="1103" y="31"/>
                    <a:pt x="1103" y="31"/>
                  </a:cubicBezTo>
                  <a:cubicBezTo>
                    <a:pt x="1102" y="31"/>
                    <a:pt x="1102" y="31"/>
                    <a:pt x="1102" y="31"/>
                  </a:cubicBezTo>
                  <a:cubicBezTo>
                    <a:pt x="1097" y="30"/>
                    <a:pt x="1097" y="30"/>
                    <a:pt x="1097" y="30"/>
                  </a:cubicBezTo>
                  <a:cubicBezTo>
                    <a:pt x="1096" y="29"/>
                    <a:pt x="1096" y="29"/>
                    <a:pt x="1096" y="29"/>
                  </a:cubicBezTo>
                  <a:cubicBezTo>
                    <a:pt x="1091" y="28"/>
                    <a:pt x="1091" y="28"/>
                    <a:pt x="1091" y="28"/>
                  </a:cubicBezTo>
                  <a:cubicBezTo>
                    <a:pt x="1090" y="28"/>
                    <a:pt x="1090" y="28"/>
                    <a:pt x="1090" y="28"/>
                  </a:cubicBezTo>
                  <a:cubicBezTo>
                    <a:pt x="1084" y="27"/>
                    <a:pt x="1084" y="27"/>
                    <a:pt x="1084" y="27"/>
                  </a:cubicBezTo>
                  <a:cubicBezTo>
                    <a:pt x="1084" y="27"/>
                    <a:pt x="1084" y="27"/>
                    <a:pt x="1084" y="27"/>
                  </a:cubicBezTo>
                  <a:cubicBezTo>
                    <a:pt x="1079" y="25"/>
                    <a:pt x="1073" y="24"/>
                    <a:pt x="1067" y="22"/>
                  </a:cubicBezTo>
                  <a:cubicBezTo>
                    <a:pt x="1066" y="22"/>
                    <a:pt x="1066" y="22"/>
                    <a:pt x="1066" y="22"/>
                  </a:cubicBezTo>
                  <a:cubicBezTo>
                    <a:pt x="1061" y="21"/>
                    <a:pt x="1061" y="21"/>
                    <a:pt x="1061" y="21"/>
                  </a:cubicBezTo>
                  <a:cubicBezTo>
                    <a:pt x="1059" y="21"/>
                    <a:pt x="1059" y="21"/>
                    <a:pt x="1059" y="21"/>
                  </a:cubicBezTo>
                  <a:cubicBezTo>
                    <a:pt x="1055" y="20"/>
                    <a:pt x="1055" y="20"/>
                    <a:pt x="1055" y="20"/>
                  </a:cubicBezTo>
                  <a:cubicBezTo>
                    <a:pt x="1053" y="19"/>
                    <a:pt x="1053" y="19"/>
                    <a:pt x="1053" y="19"/>
                  </a:cubicBezTo>
                  <a:cubicBezTo>
                    <a:pt x="1049" y="19"/>
                    <a:pt x="1049" y="19"/>
                    <a:pt x="1049" y="19"/>
                  </a:cubicBezTo>
                  <a:cubicBezTo>
                    <a:pt x="1047" y="18"/>
                    <a:pt x="1047" y="18"/>
                    <a:pt x="1047" y="18"/>
                  </a:cubicBezTo>
                  <a:cubicBezTo>
                    <a:pt x="1043" y="17"/>
                    <a:pt x="1043" y="17"/>
                    <a:pt x="1043" y="17"/>
                  </a:cubicBezTo>
                  <a:cubicBezTo>
                    <a:pt x="1041" y="17"/>
                    <a:pt x="1041" y="17"/>
                    <a:pt x="1041" y="17"/>
                  </a:cubicBezTo>
                  <a:cubicBezTo>
                    <a:pt x="1037" y="16"/>
                    <a:pt x="1037" y="16"/>
                    <a:pt x="1037" y="16"/>
                  </a:cubicBezTo>
                  <a:cubicBezTo>
                    <a:pt x="1035" y="16"/>
                    <a:pt x="1035" y="16"/>
                    <a:pt x="1035" y="16"/>
                  </a:cubicBezTo>
                  <a:cubicBezTo>
                    <a:pt x="1031" y="15"/>
                    <a:pt x="1031" y="15"/>
                    <a:pt x="1031" y="15"/>
                  </a:cubicBezTo>
                  <a:cubicBezTo>
                    <a:pt x="1030" y="15"/>
                    <a:pt x="1030" y="15"/>
                    <a:pt x="1030" y="15"/>
                  </a:cubicBezTo>
                  <a:cubicBezTo>
                    <a:pt x="1024" y="14"/>
                    <a:pt x="1024" y="14"/>
                    <a:pt x="1024" y="14"/>
                  </a:cubicBezTo>
                  <a:cubicBezTo>
                    <a:pt x="1023" y="14"/>
                    <a:pt x="1023" y="14"/>
                    <a:pt x="1023" y="14"/>
                  </a:cubicBezTo>
                  <a:cubicBezTo>
                    <a:pt x="975" y="5"/>
                    <a:pt x="926" y="1"/>
                    <a:pt x="876" y="0"/>
                  </a:cubicBezTo>
                  <a:cubicBezTo>
                    <a:pt x="868" y="0"/>
                    <a:pt x="868" y="0"/>
                    <a:pt x="868" y="0"/>
                  </a:cubicBezTo>
                  <a:cubicBezTo>
                    <a:pt x="590" y="0"/>
                    <a:pt x="341" y="126"/>
                    <a:pt x="175" y="323"/>
                  </a:cubicBezTo>
                  <a:cubicBezTo>
                    <a:pt x="158" y="344"/>
                    <a:pt x="149" y="358"/>
                    <a:pt x="149" y="367"/>
                  </a:cubicBezTo>
                  <a:cubicBezTo>
                    <a:pt x="149" y="367"/>
                    <a:pt x="149" y="367"/>
                    <a:pt x="149" y="367"/>
                  </a:cubicBezTo>
                  <a:cubicBezTo>
                    <a:pt x="149" y="367"/>
                    <a:pt x="149" y="367"/>
                    <a:pt x="149" y="367"/>
                  </a:cubicBezTo>
                  <a:cubicBezTo>
                    <a:pt x="150" y="375"/>
                    <a:pt x="159" y="379"/>
                    <a:pt x="178" y="379"/>
                  </a:cubicBezTo>
                  <a:cubicBezTo>
                    <a:pt x="559" y="379"/>
                    <a:pt x="559" y="379"/>
                    <a:pt x="559" y="379"/>
                  </a:cubicBezTo>
                  <a:cubicBezTo>
                    <a:pt x="1261" y="379"/>
                    <a:pt x="1261" y="379"/>
                    <a:pt x="1261" y="379"/>
                  </a:cubicBezTo>
                  <a:cubicBezTo>
                    <a:pt x="1269" y="379"/>
                    <a:pt x="1278" y="382"/>
                    <a:pt x="1287" y="387"/>
                  </a:cubicBezTo>
                  <a:cubicBezTo>
                    <a:pt x="1294" y="391"/>
                    <a:pt x="1300" y="396"/>
                    <a:pt x="1304" y="402"/>
                  </a:cubicBezTo>
                  <a:cubicBezTo>
                    <a:pt x="1452" y="634"/>
                    <a:pt x="1452" y="634"/>
                    <a:pt x="1452" y="634"/>
                  </a:cubicBezTo>
                  <a:cubicBezTo>
                    <a:pt x="1455" y="638"/>
                    <a:pt x="1457" y="643"/>
                    <a:pt x="1459" y="648"/>
                  </a:cubicBezTo>
                  <a:cubicBezTo>
                    <a:pt x="1461" y="655"/>
                    <a:pt x="1461" y="655"/>
                    <a:pt x="1461" y="655"/>
                  </a:cubicBezTo>
                  <a:cubicBezTo>
                    <a:pt x="1461" y="656"/>
                    <a:pt x="1461" y="656"/>
                    <a:pt x="1461" y="656"/>
                  </a:cubicBezTo>
                  <a:cubicBezTo>
                    <a:pt x="1461" y="657"/>
                    <a:pt x="1461" y="657"/>
                    <a:pt x="1461" y="657"/>
                  </a:cubicBezTo>
                  <a:cubicBezTo>
                    <a:pt x="1463" y="664"/>
                    <a:pt x="1463" y="671"/>
                    <a:pt x="1463" y="677"/>
                  </a:cubicBezTo>
                  <a:cubicBezTo>
                    <a:pt x="1462" y="685"/>
                    <a:pt x="1462" y="685"/>
                    <a:pt x="1462" y="685"/>
                  </a:cubicBezTo>
                  <a:cubicBezTo>
                    <a:pt x="1372" y="1125"/>
                    <a:pt x="1372" y="1125"/>
                    <a:pt x="1372" y="1125"/>
                  </a:cubicBezTo>
                  <a:cubicBezTo>
                    <a:pt x="1322" y="1367"/>
                    <a:pt x="1322" y="1367"/>
                    <a:pt x="1322" y="1367"/>
                  </a:cubicBezTo>
                  <a:cubicBezTo>
                    <a:pt x="1319" y="1383"/>
                    <a:pt x="1304" y="1395"/>
                    <a:pt x="1289" y="1395"/>
                  </a:cubicBezTo>
                  <a:cubicBezTo>
                    <a:pt x="1046" y="1395"/>
                    <a:pt x="1046" y="1395"/>
                    <a:pt x="1046" y="1395"/>
                  </a:cubicBezTo>
                  <a:cubicBezTo>
                    <a:pt x="1030" y="1395"/>
                    <a:pt x="1011" y="1384"/>
                    <a:pt x="1002" y="1371"/>
                  </a:cubicBezTo>
                  <a:cubicBezTo>
                    <a:pt x="705" y="923"/>
                    <a:pt x="705" y="923"/>
                    <a:pt x="705" y="923"/>
                  </a:cubicBezTo>
                  <a:cubicBezTo>
                    <a:pt x="684" y="1030"/>
                    <a:pt x="684" y="1030"/>
                    <a:pt x="684" y="1030"/>
                  </a:cubicBezTo>
                  <a:cubicBezTo>
                    <a:pt x="615" y="1368"/>
                    <a:pt x="615" y="1368"/>
                    <a:pt x="615" y="1368"/>
                  </a:cubicBezTo>
                  <a:cubicBezTo>
                    <a:pt x="613" y="1380"/>
                    <a:pt x="602" y="1391"/>
                    <a:pt x="590" y="1394"/>
                  </a:cubicBezTo>
                  <a:cubicBezTo>
                    <a:pt x="590" y="1394"/>
                    <a:pt x="590" y="1394"/>
                    <a:pt x="590" y="1394"/>
                  </a:cubicBezTo>
                  <a:cubicBezTo>
                    <a:pt x="590" y="1395"/>
                    <a:pt x="590" y="1395"/>
                    <a:pt x="590" y="1395"/>
                  </a:cubicBezTo>
                  <a:cubicBezTo>
                    <a:pt x="589" y="1395"/>
                    <a:pt x="589" y="1395"/>
                    <a:pt x="589" y="1395"/>
                  </a:cubicBezTo>
                  <a:cubicBezTo>
                    <a:pt x="589" y="1395"/>
                    <a:pt x="589" y="1395"/>
                    <a:pt x="589" y="1395"/>
                  </a:cubicBezTo>
                  <a:cubicBezTo>
                    <a:pt x="582" y="1396"/>
                    <a:pt x="582" y="1396"/>
                    <a:pt x="582" y="1396"/>
                  </a:cubicBezTo>
                  <a:cubicBezTo>
                    <a:pt x="581" y="1396"/>
                    <a:pt x="581" y="1396"/>
                    <a:pt x="581" y="1396"/>
                  </a:cubicBezTo>
                  <a:cubicBezTo>
                    <a:pt x="553" y="1396"/>
                    <a:pt x="553" y="1396"/>
                    <a:pt x="553" y="1396"/>
                  </a:cubicBezTo>
                  <a:cubicBezTo>
                    <a:pt x="403" y="1396"/>
                    <a:pt x="403" y="1396"/>
                    <a:pt x="403" y="1396"/>
                  </a:cubicBezTo>
                  <a:cubicBezTo>
                    <a:pt x="402" y="1396"/>
                    <a:pt x="402" y="1396"/>
                    <a:pt x="402" y="1396"/>
                  </a:cubicBezTo>
                  <a:cubicBezTo>
                    <a:pt x="402" y="1396"/>
                    <a:pt x="402" y="1396"/>
                    <a:pt x="402" y="1396"/>
                  </a:cubicBezTo>
                  <a:cubicBezTo>
                    <a:pt x="402" y="1396"/>
                    <a:pt x="402" y="1396"/>
                    <a:pt x="402" y="1396"/>
                  </a:cubicBezTo>
                  <a:cubicBezTo>
                    <a:pt x="402" y="1396"/>
                    <a:pt x="402" y="1396"/>
                    <a:pt x="402" y="1396"/>
                  </a:cubicBezTo>
                  <a:cubicBezTo>
                    <a:pt x="401" y="1396"/>
                    <a:pt x="401" y="1396"/>
                    <a:pt x="401" y="1396"/>
                  </a:cubicBezTo>
                  <a:cubicBezTo>
                    <a:pt x="401" y="1396"/>
                    <a:pt x="401" y="1396"/>
                    <a:pt x="401" y="1396"/>
                  </a:cubicBezTo>
                  <a:cubicBezTo>
                    <a:pt x="400" y="1396"/>
                    <a:pt x="400" y="1396"/>
                    <a:pt x="400" y="1396"/>
                  </a:cubicBezTo>
                  <a:cubicBezTo>
                    <a:pt x="400" y="1396"/>
                    <a:pt x="400" y="1396"/>
                    <a:pt x="400" y="1396"/>
                  </a:cubicBezTo>
                  <a:cubicBezTo>
                    <a:pt x="400" y="1396"/>
                    <a:pt x="400" y="1396"/>
                    <a:pt x="400" y="1396"/>
                  </a:cubicBezTo>
                  <a:cubicBezTo>
                    <a:pt x="400" y="1396"/>
                    <a:pt x="400" y="1396"/>
                    <a:pt x="400" y="1396"/>
                  </a:cubicBezTo>
                  <a:cubicBezTo>
                    <a:pt x="399" y="1395"/>
                    <a:pt x="399" y="1395"/>
                    <a:pt x="399" y="1395"/>
                  </a:cubicBezTo>
                  <a:cubicBezTo>
                    <a:pt x="399" y="1395"/>
                    <a:pt x="399" y="1395"/>
                    <a:pt x="399" y="1395"/>
                  </a:cubicBezTo>
                  <a:cubicBezTo>
                    <a:pt x="391" y="1394"/>
                    <a:pt x="384" y="1389"/>
                    <a:pt x="382" y="1382"/>
                  </a:cubicBezTo>
                  <a:cubicBezTo>
                    <a:pt x="382" y="1382"/>
                    <a:pt x="382" y="1382"/>
                    <a:pt x="382" y="1382"/>
                  </a:cubicBezTo>
                  <a:cubicBezTo>
                    <a:pt x="381" y="1380"/>
                    <a:pt x="381" y="1380"/>
                    <a:pt x="381" y="1380"/>
                  </a:cubicBezTo>
                  <a:cubicBezTo>
                    <a:pt x="381" y="1380"/>
                    <a:pt x="381" y="1380"/>
                    <a:pt x="381" y="1380"/>
                  </a:cubicBezTo>
                  <a:cubicBezTo>
                    <a:pt x="381" y="1380"/>
                    <a:pt x="381" y="1380"/>
                    <a:pt x="381" y="1380"/>
                  </a:cubicBezTo>
                  <a:cubicBezTo>
                    <a:pt x="381" y="1379"/>
                    <a:pt x="381" y="1379"/>
                    <a:pt x="381" y="1379"/>
                  </a:cubicBezTo>
                  <a:cubicBezTo>
                    <a:pt x="381" y="1379"/>
                    <a:pt x="381" y="1379"/>
                    <a:pt x="381" y="1379"/>
                  </a:cubicBezTo>
                  <a:cubicBezTo>
                    <a:pt x="381" y="1379"/>
                    <a:pt x="381" y="1379"/>
                    <a:pt x="381" y="1379"/>
                  </a:cubicBezTo>
                  <a:cubicBezTo>
                    <a:pt x="381" y="1378"/>
                    <a:pt x="381" y="1378"/>
                    <a:pt x="381" y="1378"/>
                  </a:cubicBezTo>
                  <a:cubicBezTo>
                    <a:pt x="381" y="1378"/>
                    <a:pt x="381" y="1378"/>
                    <a:pt x="381" y="1378"/>
                  </a:cubicBezTo>
                  <a:cubicBezTo>
                    <a:pt x="381" y="1378"/>
                    <a:pt x="381" y="1378"/>
                    <a:pt x="381" y="1378"/>
                  </a:cubicBezTo>
                  <a:cubicBezTo>
                    <a:pt x="380" y="1371"/>
                    <a:pt x="380" y="1371"/>
                    <a:pt x="380" y="1371"/>
                  </a:cubicBezTo>
                  <a:cubicBezTo>
                    <a:pt x="380" y="1371"/>
                    <a:pt x="380" y="1371"/>
                    <a:pt x="380" y="1371"/>
                  </a:cubicBezTo>
                  <a:cubicBezTo>
                    <a:pt x="380" y="1371"/>
                    <a:pt x="380" y="1371"/>
                    <a:pt x="380" y="1371"/>
                  </a:cubicBezTo>
                  <a:cubicBezTo>
                    <a:pt x="381" y="1368"/>
                    <a:pt x="381" y="1368"/>
                    <a:pt x="381" y="1368"/>
                  </a:cubicBezTo>
                  <a:cubicBezTo>
                    <a:pt x="503" y="766"/>
                    <a:pt x="503" y="766"/>
                    <a:pt x="503" y="766"/>
                  </a:cubicBezTo>
                  <a:cubicBezTo>
                    <a:pt x="503" y="766"/>
                    <a:pt x="503" y="766"/>
                    <a:pt x="503" y="766"/>
                  </a:cubicBezTo>
                  <a:cubicBezTo>
                    <a:pt x="510" y="733"/>
                    <a:pt x="510" y="733"/>
                    <a:pt x="510" y="733"/>
                  </a:cubicBezTo>
                  <a:cubicBezTo>
                    <a:pt x="510" y="732"/>
                    <a:pt x="510" y="732"/>
                    <a:pt x="510" y="732"/>
                  </a:cubicBezTo>
                  <a:cubicBezTo>
                    <a:pt x="510" y="732"/>
                    <a:pt x="510" y="732"/>
                    <a:pt x="510" y="732"/>
                  </a:cubicBezTo>
                  <a:cubicBezTo>
                    <a:pt x="516" y="720"/>
                    <a:pt x="516" y="720"/>
                    <a:pt x="516" y="720"/>
                  </a:cubicBezTo>
                  <a:cubicBezTo>
                    <a:pt x="517" y="719"/>
                    <a:pt x="517" y="719"/>
                    <a:pt x="517" y="719"/>
                  </a:cubicBezTo>
                  <a:cubicBezTo>
                    <a:pt x="517" y="718"/>
                    <a:pt x="517" y="718"/>
                    <a:pt x="517" y="718"/>
                  </a:cubicBezTo>
                  <a:cubicBezTo>
                    <a:pt x="517" y="718"/>
                    <a:pt x="517" y="718"/>
                    <a:pt x="517" y="718"/>
                  </a:cubicBezTo>
                  <a:cubicBezTo>
                    <a:pt x="518" y="717"/>
                    <a:pt x="518" y="717"/>
                    <a:pt x="518" y="717"/>
                  </a:cubicBezTo>
                  <a:cubicBezTo>
                    <a:pt x="518" y="717"/>
                    <a:pt x="518" y="717"/>
                    <a:pt x="518" y="717"/>
                  </a:cubicBezTo>
                  <a:cubicBezTo>
                    <a:pt x="519" y="716"/>
                    <a:pt x="519" y="716"/>
                    <a:pt x="519" y="716"/>
                  </a:cubicBezTo>
                  <a:cubicBezTo>
                    <a:pt x="519" y="716"/>
                    <a:pt x="519" y="716"/>
                    <a:pt x="519" y="716"/>
                  </a:cubicBezTo>
                  <a:cubicBezTo>
                    <a:pt x="532" y="708"/>
                    <a:pt x="532" y="708"/>
                    <a:pt x="532" y="708"/>
                  </a:cubicBezTo>
                  <a:cubicBezTo>
                    <a:pt x="532" y="708"/>
                    <a:pt x="532" y="708"/>
                    <a:pt x="532" y="708"/>
                  </a:cubicBezTo>
                  <a:cubicBezTo>
                    <a:pt x="532" y="708"/>
                    <a:pt x="532" y="708"/>
                    <a:pt x="532" y="708"/>
                  </a:cubicBezTo>
                  <a:cubicBezTo>
                    <a:pt x="543" y="705"/>
                    <a:pt x="543" y="705"/>
                    <a:pt x="543" y="705"/>
                  </a:cubicBezTo>
                  <a:cubicBezTo>
                    <a:pt x="544" y="705"/>
                    <a:pt x="544" y="705"/>
                    <a:pt x="544" y="705"/>
                  </a:cubicBezTo>
                  <a:cubicBezTo>
                    <a:pt x="555" y="705"/>
                    <a:pt x="555" y="705"/>
                    <a:pt x="555" y="705"/>
                  </a:cubicBezTo>
                  <a:cubicBezTo>
                    <a:pt x="557" y="705"/>
                    <a:pt x="557" y="705"/>
                    <a:pt x="557" y="705"/>
                  </a:cubicBezTo>
                  <a:cubicBezTo>
                    <a:pt x="786" y="705"/>
                    <a:pt x="786" y="705"/>
                    <a:pt x="786" y="705"/>
                  </a:cubicBezTo>
                  <a:cubicBezTo>
                    <a:pt x="802" y="705"/>
                    <a:pt x="821" y="716"/>
                    <a:pt x="829" y="729"/>
                  </a:cubicBezTo>
                  <a:cubicBezTo>
                    <a:pt x="1127" y="1178"/>
                    <a:pt x="1127" y="1178"/>
                    <a:pt x="1127" y="1178"/>
                  </a:cubicBezTo>
                  <a:cubicBezTo>
                    <a:pt x="1244" y="590"/>
                    <a:pt x="1244" y="590"/>
                    <a:pt x="1244" y="590"/>
                  </a:cubicBezTo>
                  <a:cubicBezTo>
                    <a:pt x="557" y="590"/>
                    <a:pt x="557" y="590"/>
                    <a:pt x="557" y="590"/>
                  </a:cubicBezTo>
                  <a:cubicBezTo>
                    <a:pt x="555" y="590"/>
                    <a:pt x="555" y="590"/>
                    <a:pt x="555" y="590"/>
                  </a:cubicBezTo>
                  <a:cubicBezTo>
                    <a:pt x="475" y="590"/>
                    <a:pt x="475" y="590"/>
                    <a:pt x="475" y="590"/>
                  </a:cubicBezTo>
                  <a:cubicBezTo>
                    <a:pt x="435" y="590"/>
                    <a:pt x="395" y="593"/>
                    <a:pt x="357" y="600"/>
                  </a:cubicBezTo>
                  <a:cubicBezTo>
                    <a:pt x="162" y="632"/>
                    <a:pt x="0" y="756"/>
                    <a:pt x="0" y="1037"/>
                  </a:cubicBezTo>
                  <a:cubicBezTo>
                    <a:pt x="0" y="1321"/>
                    <a:pt x="239" y="1662"/>
                    <a:pt x="616" y="1772"/>
                  </a:cubicBezTo>
                  <a:cubicBezTo>
                    <a:pt x="694" y="1794"/>
                    <a:pt x="779" y="1807"/>
                    <a:pt x="868" y="1807"/>
                  </a:cubicBezTo>
                  <a:cubicBezTo>
                    <a:pt x="873" y="1807"/>
                    <a:pt x="873" y="1807"/>
                    <a:pt x="873" y="1807"/>
                  </a:cubicBezTo>
                  <a:cubicBezTo>
                    <a:pt x="1020" y="1806"/>
                    <a:pt x="1158" y="1770"/>
                    <a:pt x="1280" y="1707"/>
                  </a:cubicBezTo>
                  <a:cubicBezTo>
                    <a:pt x="1285" y="1705"/>
                    <a:pt x="1285" y="1705"/>
                    <a:pt x="1285" y="1705"/>
                  </a:cubicBezTo>
                  <a:cubicBezTo>
                    <a:pt x="1286" y="1704"/>
                    <a:pt x="1286" y="1704"/>
                    <a:pt x="1286" y="1704"/>
                  </a:cubicBezTo>
                  <a:cubicBezTo>
                    <a:pt x="1291" y="1702"/>
                    <a:pt x="1291" y="1702"/>
                    <a:pt x="1291" y="1702"/>
                  </a:cubicBezTo>
                  <a:cubicBezTo>
                    <a:pt x="1292" y="1701"/>
                    <a:pt x="1292" y="1701"/>
                    <a:pt x="1292" y="1701"/>
                  </a:cubicBezTo>
                  <a:cubicBezTo>
                    <a:pt x="1295" y="1699"/>
                    <a:pt x="1295" y="1699"/>
                    <a:pt x="1295" y="1699"/>
                  </a:cubicBezTo>
                  <a:cubicBezTo>
                    <a:pt x="1297" y="1698"/>
                    <a:pt x="1297" y="1698"/>
                    <a:pt x="1297" y="1698"/>
                  </a:cubicBezTo>
                  <a:cubicBezTo>
                    <a:pt x="1301" y="1696"/>
                    <a:pt x="1301" y="1696"/>
                    <a:pt x="1301" y="1696"/>
                  </a:cubicBezTo>
                  <a:cubicBezTo>
                    <a:pt x="1302" y="1695"/>
                    <a:pt x="1302" y="1695"/>
                    <a:pt x="1302" y="1695"/>
                  </a:cubicBezTo>
                  <a:cubicBezTo>
                    <a:pt x="1306" y="1693"/>
                    <a:pt x="1306" y="1693"/>
                    <a:pt x="1306" y="1693"/>
                  </a:cubicBezTo>
                  <a:cubicBezTo>
                    <a:pt x="1307" y="1693"/>
                    <a:pt x="1307" y="1693"/>
                    <a:pt x="1307" y="1693"/>
                  </a:cubicBezTo>
                  <a:cubicBezTo>
                    <a:pt x="1311" y="1690"/>
                    <a:pt x="1311" y="1690"/>
                    <a:pt x="1311" y="1690"/>
                  </a:cubicBezTo>
                  <a:cubicBezTo>
                    <a:pt x="1313" y="1689"/>
                    <a:pt x="1313" y="1689"/>
                    <a:pt x="1313" y="1689"/>
                  </a:cubicBezTo>
                  <a:cubicBezTo>
                    <a:pt x="1317" y="1687"/>
                    <a:pt x="1317" y="1687"/>
                    <a:pt x="1317" y="1687"/>
                  </a:cubicBezTo>
                  <a:cubicBezTo>
                    <a:pt x="1318" y="1687"/>
                    <a:pt x="1318" y="1687"/>
                    <a:pt x="1318" y="1687"/>
                  </a:cubicBezTo>
                  <a:cubicBezTo>
                    <a:pt x="1322" y="1684"/>
                    <a:pt x="1322" y="1684"/>
                    <a:pt x="1322" y="1684"/>
                  </a:cubicBezTo>
                  <a:cubicBezTo>
                    <a:pt x="1323" y="1684"/>
                    <a:pt x="1323" y="1684"/>
                    <a:pt x="1323" y="1684"/>
                  </a:cubicBezTo>
                  <a:cubicBezTo>
                    <a:pt x="1327" y="1681"/>
                    <a:pt x="1327" y="1681"/>
                    <a:pt x="1327" y="1681"/>
                  </a:cubicBezTo>
                  <a:cubicBezTo>
                    <a:pt x="1329" y="1680"/>
                    <a:pt x="1329" y="1680"/>
                    <a:pt x="1329" y="1680"/>
                  </a:cubicBezTo>
                  <a:cubicBezTo>
                    <a:pt x="1332" y="1678"/>
                    <a:pt x="1332" y="1678"/>
                    <a:pt x="1332" y="1678"/>
                  </a:cubicBezTo>
                  <a:cubicBezTo>
                    <a:pt x="1333" y="1677"/>
                    <a:pt x="1333" y="1677"/>
                    <a:pt x="1333" y="1677"/>
                  </a:cubicBezTo>
                  <a:cubicBezTo>
                    <a:pt x="1338" y="1675"/>
                    <a:pt x="1338" y="1675"/>
                    <a:pt x="1338" y="1675"/>
                  </a:cubicBezTo>
                  <a:cubicBezTo>
                    <a:pt x="1339" y="1674"/>
                    <a:pt x="1339" y="1674"/>
                    <a:pt x="1339" y="1674"/>
                  </a:cubicBezTo>
                  <a:cubicBezTo>
                    <a:pt x="1343" y="1672"/>
                    <a:pt x="1343" y="1672"/>
                    <a:pt x="1343" y="1672"/>
                  </a:cubicBezTo>
                  <a:cubicBezTo>
                    <a:pt x="1343" y="1671"/>
                    <a:pt x="1343" y="1671"/>
                    <a:pt x="1343" y="1671"/>
                  </a:cubicBezTo>
                  <a:cubicBezTo>
                    <a:pt x="1348" y="1669"/>
                    <a:pt x="1348" y="1669"/>
                    <a:pt x="1348" y="1669"/>
                  </a:cubicBezTo>
                  <a:cubicBezTo>
                    <a:pt x="1349" y="1668"/>
                    <a:pt x="1349" y="1668"/>
                    <a:pt x="1349" y="1668"/>
                  </a:cubicBezTo>
                  <a:cubicBezTo>
                    <a:pt x="1353" y="1665"/>
                    <a:pt x="1353" y="1665"/>
                    <a:pt x="1353" y="1665"/>
                  </a:cubicBezTo>
                  <a:cubicBezTo>
                    <a:pt x="1354" y="1665"/>
                    <a:pt x="1354" y="1665"/>
                    <a:pt x="1354" y="1665"/>
                  </a:cubicBezTo>
                  <a:cubicBezTo>
                    <a:pt x="1358" y="1662"/>
                    <a:pt x="1358" y="1662"/>
                    <a:pt x="1358" y="1662"/>
                  </a:cubicBezTo>
                  <a:cubicBezTo>
                    <a:pt x="1359" y="1661"/>
                    <a:pt x="1359" y="1661"/>
                    <a:pt x="1359" y="1661"/>
                  </a:cubicBezTo>
                  <a:cubicBezTo>
                    <a:pt x="1363" y="1659"/>
                    <a:pt x="1363" y="1659"/>
                    <a:pt x="1363" y="1659"/>
                  </a:cubicBezTo>
                  <a:cubicBezTo>
                    <a:pt x="1364" y="1658"/>
                    <a:pt x="1364" y="1658"/>
                    <a:pt x="1364" y="1658"/>
                  </a:cubicBezTo>
                  <a:cubicBezTo>
                    <a:pt x="1368" y="1655"/>
                    <a:pt x="1368" y="1655"/>
                    <a:pt x="1368" y="1655"/>
                  </a:cubicBezTo>
                  <a:cubicBezTo>
                    <a:pt x="1369" y="1655"/>
                    <a:pt x="1369" y="1655"/>
                    <a:pt x="1369" y="1655"/>
                  </a:cubicBezTo>
                  <a:cubicBezTo>
                    <a:pt x="1373" y="1652"/>
                    <a:pt x="1373" y="1652"/>
                    <a:pt x="1373" y="1652"/>
                  </a:cubicBezTo>
                  <a:cubicBezTo>
                    <a:pt x="1374" y="1651"/>
                    <a:pt x="1374" y="1651"/>
                    <a:pt x="1374" y="1651"/>
                  </a:cubicBezTo>
                  <a:cubicBezTo>
                    <a:pt x="1378" y="1648"/>
                    <a:pt x="1378" y="1648"/>
                    <a:pt x="1378" y="1648"/>
                  </a:cubicBezTo>
                  <a:cubicBezTo>
                    <a:pt x="1379" y="1648"/>
                    <a:pt x="1379" y="1648"/>
                    <a:pt x="1379" y="1648"/>
                  </a:cubicBezTo>
                  <a:cubicBezTo>
                    <a:pt x="1383" y="1645"/>
                    <a:pt x="1383" y="1645"/>
                    <a:pt x="1383" y="1645"/>
                  </a:cubicBezTo>
                  <a:cubicBezTo>
                    <a:pt x="1384" y="1645"/>
                    <a:pt x="1384" y="1645"/>
                    <a:pt x="1384" y="1645"/>
                  </a:cubicBezTo>
                  <a:cubicBezTo>
                    <a:pt x="1388" y="1642"/>
                    <a:pt x="1388" y="1642"/>
                    <a:pt x="1388" y="1642"/>
                  </a:cubicBezTo>
                  <a:cubicBezTo>
                    <a:pt x="1389" y="1641"/>
                    <a:pt x="1389" y="1641"/>
                    <a:pt x="1389" y="1641"/>
                  </a:cubicBezTo>
                  <a:cubicBezTo>
                    <a:pt x="1393" y="1638"/>
                    <a:pt x="1393" y="1638"/>
                    <a:pt x="1393" y="1638"/>
                  </a:cubicBezTo>
                  <a:cubicBezTo>
                    <a:pt x="1394" y="1638"/>
                    <a:pt x="1394" y="1638"/>
                    <a:pt x="1394" y="1638"/>
                  </a:cubicBezTo>
                  <a:cubicBezTo>
                    <a:pt x="1398" y="1635"/>
                    <a:pt x="1398" y="1635"/>
                    <a:pt x="1398" y="1635"/>
                  </a:cubicBezTo>
                  <a:cubicBezTo>
                    <a:pt x="1399" y="1634"/>
                    <a:pt x="1399" y="1634"/>
                    <a:pt x="1399" y="1634"/>
                  </a:cubicBezTo>
                  <a:cubicBezTo>
                    <a:pt x="1403" y="1631"/>
                    <a:pt x="1403" y="1631"/>
                    <a:pt x="1403" y="1631"/>
                  </a:cubicBezTo>
                  <a:cubicBezTo>
                    <a:pt x="1403" y="1631"/>
                    <a:pt x="1403" y="1631"/>
                    <a:pt x="1403" y="1631"/>
                  </a:cubicBezTo>
                  <a:cubicBezTo>
                    <a:pt x="1408" y="1628"/>
                    <a:pt x="1408" y="1628"/>
                    <a:pt x="1408" y="1628"/>
                  </a:cubicBezTo>
                  <a:cubicBezTo>
                    <a:pt x="1408" y="1627"/>
                    <a:pt x="1408" y="1627"/>
                    <a:pt x="1408" y="1627"/>
                  </a:cubicBezTo>
                  <a:cubicBezTo>
                    <a:pt x="1417" y="1620"/>
                    <a:pt x="1417" y="1620"/>
                    <a:pt x="1417" y="1620"/>
                  </a:cubicBezTo>
                  <a:cubicBezTo>
                    <a:pt x="1418" y="1620"/>
                    <a:pt x="1418" y="1620"/>
                    <a:pt x="1418" y="1620"/>
                  </a:cubicBezTo>
                  <a:cubicBezTo>
                    <a:pt x="1422" y="1616"/>
                    <a:pt x="1422" y="1616"/>
                    <a:pt x="1422" y="1616"/>
                  </a:cubicBezTo>
                  <a:cubicBezTo>
                    <a:pt x="1422" y="1616"/>
                    <a:pt x="1422" y="1616"/>
                    <a:pt x="1422" y="1616"/>
                  </a:cubicBezTo>
                  <a:cubicBezTo>
                    <a:pt x="1427" y="1613"/>
                    <a:pt x="1427" y="1613"/>
                    <a:pt x="1427" y="1613"/>
                  </a:cubicBezTo>
                  <a:cubicBezTo>
                    <a:pt x="1427" y="1613"/>
                    <a:pt x="1427" y="1613"/>
                    <a:pt x="1427" y="1613"/>
                  </a:cubicBezTo>
                  <a:cubicBezTo>
                    <a:pt x="1432" y="1609"/>
                    <a:pt x="1432" y="1609"/>
                    <a:pt x="1432" y="1609"/>
                  </a:cubicBezTo>
                  <a:cubicBezTo>
                    <a:pt x="1432" y="1609"/>
                    <a:pt x="1432" y="1609"/>
                    <a:pt x="1432" y="1609"/>
                  </a:cubicBezTo>
                  <a:cubicBezTo>
                    <a:pt x="1441" y="1601"/>
                    <a:pt x="1441" y="1601"/>
                    <a:pt x="1441" y="1601"/>
                  </a:cubicBezTo>
                  <a:cubicBezTo>
                    <a:pt x="1441" y="1601"/>
                    <a:pt x="1441" y="1601"/>
                    <a:pt x="1441" y="1601"/>
                  </a:cubicBezTo>
                  <a:cubicBezTo>
                    <a:pt x="1450" y="1594"/>
                    <a:pt x="1450" y="1594"/>
                    <a:pt x="1450" y="1594"/>
                  </a:cubicBezTo>
                  <a:cubicBezTo>
                    <a:pt x="1450" y="1594"/>
                    <a:pt x="1450" y="1594"/>
                    <a:pt x="1450" y="1594"/>
                  </a:cubicBezTo>
                  <a:cubicBezTo>
                    <a:pt x="1464" y="1582"/>
                    <a:pt x="1464" y="1582"/>
                    <a:pt x="1464" y="1582"/>
                  </a:cubicBezTo>
                  <a:cubicBezTo>
                    <a:pt x="1464" y="1582"/>
                    <a:pt x="1464" y="1582"/>
                    <a:pt x="1464" y="1582"/>
                  </a:cubicBezTo>
                  <a:cubicBezTo>
                    <a:pt x="1474" y="1573"/>
                    <a:pt x="1485" y="1563"/>
                    <a:pt x="1495" y="1554"/>
                  </a:cubicBezTo>
                  <a:cubicBezTo>
                    <a:pt x="1495" y="1553"/>
                    <a:pt x="1495" y="1553"/>
                    <a:pt x="1495" y="1553"/>
                  </a:cubicBezTo>
                  <a:cubicBezTo>
                    <a:pt x="1503" y="1545"/>
                    <a:pt x="1503" y="1545"/>
                    <a:pt x="1503" y="1545"/>
                  </a:cubicBezTo>
                  <a:cubicBezTo>
                    <a:pt x="1504" y="1545"/>
                    <a:pt x="1504" y="1545"/>
                    <a:pt x="1504" y="1545"/>
                  </a:cubicBezTo>
                  <a:cubicBezTo>
                    <a:pt x="1508" y="1541"/>
                    <a:pt x="1508" y="1541"/>
                    <a:pt x="1508" y="1541"/>
                  </a:cubicBezTo>
                  <a:cubicBezTo>
                    <a:pt x="1508" y="1541"/>
                    <a:pt x="1508" y="1541"/>
                    <a:pt x="1508" y="1541"/>
                  </a:cubicBezTo>
                  <a:cubicBezTo>
                    <a:pt x="1512" y="1537"/>
                    <a:pt x="1512" y="1537"/>
                    <a:pt x="1512" y="1537"/>
                  </a:cubicBezTo>
                  <a:cubicBezTo>
                    <a:pt x="1512" y="1536"/>
                    <a:pt x="1512" y="1536"/>
                    <a:pt x="1512" y="1536"/>
                  </a:cubicBezTo>
                  <a:cubicBezTo>
                    <a:pt x="1516" y="1533"/>
                    <a:pt x="1516" y="1533"/>
                    <a:pt x="1516" y="1533"/>
                  </a:cubicBezTo>
                  <a:cubicBezTo>
                    <a:pt x="1516" y="1532"/>
                    <a:pt x="1516" y="1532"/>
                    <a:pt x="1516" y="1532"/>
                  </a:cubicBezTo>
                  <a:cubicBezTo>
                    <a:pt x="1520" y="1528"/>
                    <a:pt x="1520" y="1528"/>
                    <a:pt x="1520" y="1528"/>
                  </a:cubicBezTo>
                  <a:cubicBezTo>
                    <a:pt x="1520" y="1528"/>
                    <a:pt x="1520" y="1528"/>
                    <a:pt x="1520" y="1528"/>
                  </a:cubicBezTo>
                  <a:cubicBezTo>
                    <a:pt x="1524" y="1524"/>
                    <a:pt x="1524" y="1524"/>
                    <a:pt x="1524" y="1524"/>
                  </a:cubicBezTo>
                  <a:cubicBezTo>
                    <a:pt x="1525" y="1523"/>
                    <a:pt x="1525" y="1523"/>
                    <a:pt x="1525" y="1523"/>
                  </a:cubicBezTo>
                  <a:cubicBezTo>
                    <a:pt x="1528" y="1519"/>
                    <a:pt x="1528" y="1519"/>
                    <a:pt x="1528" y="1519"/>
                  </a:cubicBezTo>
                  <a:cubicBezTo>
                    <a:pt x="1529" y="1519"/>
                    <a:pt x="1529" y="1519"/>
                    <a:pt x="1529" y="1519"/>
                  </a:cubicBezTo>
                  <a:cubicBezTo>
                    <a:pt x="1532" y="1516"/>
                    <a:pt x="1532" y="1516"/>
                    <a:pt x="1532" y="1516"/>
                  </a:cubicBezTo>
                  <a:cubicBezTo>
                    <a:pt x="1533" y="1514"/>
                    <a:pt x="1533" y="1514"/>
                    <a:pt x="1533" y="1514"/>
                  </a:cubicBezTo>
                  <a:cubicBezTo>
                    <a:pt x="1536" y="1511"/>
                    <a:pt x="1536" y="1511"/>
                    <a:pt x="1536" y="1511"/>
                  </a:cubicBezTo>
                  <a:cubicBezTo>
                    <a:pt x="1538" y="1509"/>
                    <a:pt x="1538" y="1509"/>
                    <a:pt x="1538" y="1509"/>
                  </a:cubicBezTo>
                  <a:cubicBezTo>
                    <a:pt x="1539" y="1507"/>
                    <a:pt x="1539" y="1507"/>
                    <a:pt x="1539" y="1507"/>
                  </a:cubicBezTo>
                  <a:cubicBezTo>
                    <a:pt x="1543" y="1504"/>
                    <a:pt x="1543" y="1504"/>
                    <a:pt x="1543" y="1504"/>
                  </a:cubicBezTo>
                  <a:cubicBezTo>
                    <a:pt x="1544" y="1502"/>
                    <a:pt x="1544" y="1502"/>
                    <a:pt x="1544" y="1502"/>
                  </a:cubicBezTo>
                  <a:cubicBezTo>
                    <a:pt x="1546" y="1500"/>
                    <a:pt x="1546" y="1500"/>
                    <a:pt x="1546" y="1500"/>
                  </a:cubicBezTo>
                  <a:cubicBezTo>
                    <a:pt x="1547" y="1499"/>
                    <a:pt x="1547" y="1499"/>
                    <a:pt x="1547" y="1499"/>
                  </a:cubicBezTo>
                  <a:cubicBezTo>
                    <a:pt x="1655" y="1376"/>
                    <a:pt x="1730" y="1224"/>
                    <a:pt x="1758" y="1056"/>
                  </a:cubicBezTo>
                  <a:cubicBezTo>
                    <a:pt x="1758" y="1056"/>
                    <a:pt x="1758" y="1056"/>
                    <a:pt x="1758" y="1056"/>
                  </a:cubicBezTo>
                  <a:cubicBezTo>
                    <a:pt x="1759" y="1052"/>
                    <a:pt x="1759" y="1052"/>
                    <a:pt x="1759" y="1052"/>
                  </a:cubicBezTo>
                  <a:cubicBezTo>
                    <a:pt x="1759" y="1052"/>
                    <a:pt x="1759" y="1052"/>
                    <a:pt x="1759" y="1052"/>
                  </a:cubicBezTo>
                  <a:cubicBezTo>
                    <a:pt x="1760" y="1048"/>
                    <a:pt x="1760" y="1048"/>
                    <a:pt x="1760" y="1048"/>
                  </a:cubicBezTo>
                  <a:cubicBezTo>
                    <a:pt x="1760" y="1048"/>
                    <a:pt x="1760" y="1048"/>
                    <a:pt x="1760" y="1048"/>
                  </a:cubicBezTo>
                  <a:cubicBezTo>
                    <a:pt x="1761" y="1037"/>
                    <a:pt x="1761" y="1037"/>
                    <a:pt x="1761" y="1037"/>
                  </a:cubicBezTo>
                  <a:cubicBezTo>
                    <a:pt x="1761" y="1036"/>
                    <a:pt x="1761" y="1036"/>
                    <a:pt x="1761" y="1036"/>
                  </a:cubicBezTo>
                  <a:cubicBezTo>
                    <a:pt x="1762" y="1033"/>
                    <a:pt x="1762" y="1033"/>
                    <a:pt x="1762" y="1033"/>
                  </a:cubicBezTo>
                  <a:cubicBezTo>
                    <a:pt x="1762" y="1032"/>
                    <a:pt x="1762" y="1032"/>
                    <a:pt x="1762" y="1032"/>
                  </a:cubicBezTo>
                  <a:cubicBezTo>
                    <a:pt x="1762" y="1029"/>
                    <a:pt x="1762" y="1029"/>
                    <a:pt x="1762" y="1029"/>
                  </a:cubicBezTo>
                  <a:cubicBezTo>
                    <a:pt x="1763" y="1028"/>
                    <a:pt x="1763" y="1028"/>
                    <a:pt x="1763" y="1028"/>
                  </a:cubicBezTo>
                  <a:cubicBezTo>
                    <a:pt x="1763" y="1025"/>
                    <a:pt x="1763" y="1025"/>
                    <a:pt x="1763" y="1025"/>
                  </a:cubicBezTo>
                  <a:cubicBezTo>
                    <a:pt x="1763" y="1024"/>
                    <a:pt x="1763" y="1024"/>
                    <a:pt x="1763" y="1024"/>
                  </a:cubicBezTo>
                  <a:cubicBezTo>
                    <a:pt x="1764" y="1014"/>
                    <a:pt x="1764" y="1014"/>
                    <a:pt x="1764" y="1014"/>
                  </a:cubicBezTo>
                  <a:cubicBezTo>
                    <a:pt x="1765" y="1012"/>
                    <a:pt x="1765" y="1012"/>
                    <a:pt x="1765" y="1012"/>
                  </a:cubicBezTo>
                  <a:cubicBezTo>
                    <a:pt x="1765" y="1010"/>
                    <a:pt x="1765" y="1010"/>
                    <a:pt x="1765" y="1010"/>
                  </a:cubicBezTo>
                  <a:cubicBezTo>
                    <a:pt x="1765" y="1008"/>
                    <a:pt x="1765" y="1008"/>
                    <a:pt x="1765" y="1008"/>
                  </a:cubicBezTo>
                  <a:cubicBezTo>
                    <a:pt x="1765" y="1005"/>
                    <a:pt x="1765" y="1005"/>
                    <a:pt x="1765" y="1005"/>
                  </a:cubicBezTo>
                  <a:cubicBezTo>
                    <a:pt x="1766" y="1004"/>
                    <a:pt x="1766" y="1004"/>
                    <a:pt x="1766" y="1004"/>
                  </a:cubicBezTo>
                  <a:cubicBezTo>
                    <a:pt x="1766" y="1001"/>
                    <a:pt x="1766" y="1001"/>
                    <a:pt x="1766" y="1001"/>
                  </a:cubicBezTo>
                  <a:cubicBezTo>
                    <a:pt x="1766" y="999"/>
                    <a:pt x="1766" y="999"/>
                    <a:pt x="1766" y="999"/>
                  </a:cubicBezTo>
                  <a:cubicBezTo>
                    <a:pt x="1767" y="994"/>
                    <a:pt x="1767" y="994"/>
                    <a:pt x="1767" y="994"/>
                  </a:cubicBezTo>
                  <a:cubicBezTo>
                    <a:pt x="1767" y="993"/>
                    <a:pt x="1767" y="993"/>
                    <a:pt x="1767" y="993"/>
                  </a:cubicBezTo>
                  <a:cubicBezTo>
                    <a:pt x="1767" y="990"/>
                    <a:pt x="1767" y="990"/>
                    <a:pt x="1767" y="990"/>
                  </a:cubicBezTo>
                  <a:cubicBezTo>
                    <a:pt x="1767" y="988"/>
                    <a:pt x="1767" y="988"/>
                    <a:pt x="1767" y="988"/>
                  </a:cubicBezTo>
                  <a:cubicBezTo>
                    <a:pt x="1767" y="986"/>
                    <a:pt x="1767" y="986"/>
                    <a:pt x="1767" y="986"/>
                  </a:cubicBezTo>
                  <a:cubicBezTo>
                    <a:pt x="1768" y="984"/>
                    <a:pt x="1768" y="984"/>
                    <a:pt x="1768" y="984"/>
                  </a:cubicBezTo>
                  <a:cubicBezTo>
                    <a:pt x="1768" y="981"/>
                    <a:pt x="1768" y="981"/>
                    <a:pt x="1768" y="981"/>
                  </a:cubicBezTo>
                  <a:cubicBezTo>
                    <a:pt x="1768" y="979"/>
                    <a:pt x="1768" y="979"/>
                    <a:pt x="1768" y="979"/>
                  </a:cubicBezTo>
                  <a:cubicBezTo>
                    <a:pt x="1768" y="977"/>
                    <a:pt x="1768" y="977"/>
                    <a:pt x="1768" y="977"/>
                  </a:cubicBezTo>
                  <a:cubicBezTo>
                    <a:pt x="1768" y="974"/>
                    <a:pt x="1768" y="974"/>
                    <a:pt x="1768" y="974"/>
                  </a:cubicBezTo>
                  <a:cubicBezTo>
                    <a:pt x="1769" y="971"/>
                    <a:pt x="1769" y="971"/>
                    <a:pt x="1769" y="971"/>
                  </a:cubicBezTo>
                  <a:cubicBezTo>
                    <a:pt x="1769" y="968"/>
                    <a:pt x="1769" y="968"/>
                    <a:pt x="1769" y="968"/>
                  </a:cubicBezTo>
                  <a:cubicBezTo>
                    <a:pt x="1769" y="966"/>
                    <a:pt x="1769" y="966"/>
                    <a:pt x="1769" y="966"/>
                  </a:cubicBezTo>
                  <a:cubicBezTo>
                    <a:pt x="1769" y="964"/>
                    <a:pt x="1769" y="964"/>
                    <a:pt x="1769" y="964"/>
                  </a:cubicBezTo>
                  <a:cubicBezTo>
                    <a:pt x="1769" y="962"/>
                    <a:pt x="1769" y="962"/>
                    <a:pt x="1769" y="962"/>
                  </a:cubicBezTo>
                  <a:cubicBezTo>
                    <a:pt x="1769" y="959"/>
                    <a:pt x="1769" y="959"/>
                    <a:pt x="1769" y="959"/>
                  </a:cubicBezTo>
                  <a:cubicBezTo>
                    <a:pt x="1769" y="957"/>
                    <a:pt x="1769" y="957"/>
                    <a:pt x="1769" y="957"/>
                  </a:cubicBezTo>
                  <a:cubicBezTo>
                    <a:pt x="1770" y="954"/>
                    <a:pt x="1770" y="954"/>
                    <a:pt x="1770" y="954"/>
                  </a:cubicBezTo>
                  <a:cubicBezTo>
                    <a:pt x="1770" y="953"/>
                    <a:pt x="1770" y="953"/>
                    <a:pt x="1770" y="953"/>
                  </a:cubicBezTo>
                  <a:cubicBezTo>
                    <a:pt x="1770" y="948"/>
                    <a:pt x="1770" y="948"/>
                    <a:pt x="1770" y="948"/>
                  </a:cubicBezTo>
                  <a:cubicBezTo>
                    <a:pt x="1770" y="947"/>
                    <a:pt x="1770" y="947"/>
                    <a:pt x="1770" y="947"/>
                  </a:cubicBezTo>
                  <a:cubicBezTo>
                    <a:pt x="1770" y="944"/>
                    <a:pt x="1770" y="944"/>
                    <a:pt x="1770" y="944"/>
                  </a:cubicBezTo>
                  <a:cubicBezTo>
                    <a:pt x="1770" y="942"/>
                    <a:pt x="1770" y="942"/>
                    <a:pt x="1770" y="942"/>
                  </a:cubicBezTo>
                  <a:cubicBezTo>
                    <a:pt x="1770" y="939"/>
                    <a:pt x="1770" y="939"/>
                    <a:pt x="1770" y="939"/>
                  </a:cubicBezTo>
                  <a:cubicBezTo>
                    <a:pt x="1771" y="937"/>
                    <a:pt x="1771" y="937"/>
                    <a:pt x="1771" y="937"/>
                  </a:cubicBezTo>
                  <a:cubicBezTo>
                    <a:pt x="1771" y="934"/>
                    <a:pt x="1771" y="934"/>
                    <a:pt x="1771" y="934"/>
                  </a:cubicBezTo>
                  <a:cubicBezTo>
                    <a:pt x="1771" y="933"/>
                    <a:pt x="1771" y="933"/>
                    <a:pt x="1771" y="933"/>
                  </a:cubicBezTo>
                  <a:cubicBezTo>
                    <a:pt x="1771" y="929"/>
                    <a:pt x="1771" y="929"/>
                    <a:pt x="1771" y="929"/>
                  </a:cubicBezTo>
                  <a:cubicBezTo>
                    <a:pt x="1771" y="928"/>
                    <a:pt x="1771" y="928"/>
                    <a:pt x="1771" y="928"/>
                  </a:cubicBezTo>
                  <a:cubicBezTo>
                    <a:pt x="1771" y="924"/>
                    <a:pt x="1771" y="924"/>
                    <a:pt x="1771" y="924"/>
                  </a:cubicBezTo>
                  <a:cubicBezTo>
                    <a:pt x="1771" y="922"/>
                    <a:pt x="1771" y="922"/>
                    <a:pt x="1771" y="922"/>
                  </a:cubicBezTo>
                  <a:cubicBezTo>
                    <a:pt x="1771" y="919"/>
                    <a:pt x="1771" y="919"/>
                    <a:pt x="1771" y="919"/>
                  </a:cubicBezTo>
                  <a:cubicBezTo>
                    <a:pt x="1771" y="917"/>
                    <a:pt x="1771" y="917"/>
                    <a:pt x="1771" y="917"/>
                  </a:cubicBezTo>
                  <a:cubicBezTo>
                    <a:pt x="1771" y="914"/>
                    <a:pt x="1771" y="914"/>
                    <a:pt x="1771" y="914"/>
                  </a:cubicBezTo>
                  <a:cubicBezTo>
                    <a:pt x="1771" y="913"/>
                    <a:pt x="1771" y="913"/>
                    <a:pt x="1771" y="913"/>
                  </a:cubicBezTo>
                  <a:cubicBezTo>
                    <a:pt x="1771" y="910"/>
                    <a:pt x="1771" y="910"/>
                    <a:pt x="1771" y="910"/>
                  </a:cubicBezTo>
                  <a:cubicBezTo>
                    <a:pt x="1771" y="908"/>
                    <a:pt x="1771" y="908"/>
                    <a:pt x="1771" y="908"/>
                  </a:cubicBezTo>
                  <a:cubicBezTo>
                    <a:pt x="1771" y="898"/>
                    <a:pt x="1771" y="898"/>
                    <a:pt x="1771" y="898"/>
                  </a:cubicBezTo>
                  <a:cubicBezTo>
                    <a:pt x="1771" y="897"/>
                    <a:pt x="1771" y="897"/>
                    <a:pt x="1771" y="897"/>
                  </a:cubicBezTo>
                  <a:lnTo>
                    <a:pt x="1771" y="893"/>
                  </a:lnTo>
                  <a:close/>
                </a:path>
              </a:pathLst>
            </a:custGeom>
            <a:blipFill>
              <a:blip r:embed="rId2"/>
              <a:stretch>
                <a:fillRect/>
              </a:stretch>
            </a:blipFill>
            <a:ln>
              <a:noFill/>
            </a:ln>
          </p:spPr>
          <p:txBody>
            <a:bodyPr rot="0" vert="horz" wrap="square" lIns="91440" tIns="45720" rIns="91440" bIns="45720" anchor="t" anchorCtr="0" upright="1">
              <a:noAutofit/>
            </a:bodyPr>
            <a:lstStyle/>
            <a:p>
              <a:endParaRPr lang="en-GB" baseline="-25000" dirty="0"/>
            </a:p>
          </p:txBody>
        </p:sp>
        <p:grpSp>
          <p:nvGrpSpPr>
            <p:cNvPr id="10" name="Groep 9"/>
            <p:cNvGrpSpPr>
              <a:grpSpLocks noSelect="1"/>
            </p:cNvGrpSpPr>
            <p:nvPr userDrawn="1"/>
          </p:nvGrpSpPr>
          <p:grpSpPr bwMode="gray">
            <a:xfrm>
              <a:off x="0" y="0"/>
              <a:ext cx="561975" cy="572770"/>
              <a:chOff x="902335" y="290830"/>
              <a:chExt cx="561975" cy="572770"/>
            </a:xfrm>
          </p:grpSpPr>
          <p:sp>
            <p:nvSpPr>
              <p:cNvPr id="11" name="Freeform 5"/>
              <p:cNvSpPr>
                <a:spLocks noSelect="1"/>
              </p:cNvSpPr>
              <p:nvPr userDrawn="1"/>
            </p:nvSpPr>
            <p:spPr bwMode="gray">
              <a:xfrm>
                <a:off x="984250" y="534035"/>
                <a:ext cx="77470" cy="199390"/>
              </a:xfrm>
              <a:custGeom>
                <a:avLst/>
                <a:gdLst>
                  <a:gd name="T0" fmla="*/ 155 w 244"/>
                  <a:gd name="T1" fmla="*/ 0 h 629"/>
                  <a:gd name="T2" fmla="*/ 120 w 244"/>
                  <a:gd name="T3" fmla="*/ 28 h 629"/>
                  <a:gd name="T4" fmla="*/ 0 w 244"/>
                  <a:gd name="T5" fmla="*/ 601 h 629"/>
                  <a:gd name="T6" fmla="*/ 0 w 244"/>
                  <a:gd name="T7" fmla="*/ 606 h 629"/>
                  <a:gd name="T8" fmla="*/ 0 w 244"/>
                  <a:gd name="T9" fmla="*/ 607 h 629"/>
                  <a:gd name="T10" fmla="*/ 23 w 244"/>
                  <a:gd name="T11" fmla="*/ 629 h 629"/>
                  <a:gd name="T12" fmla="*/ 145 w 244"/>
                  <a:gd name="T13" fmla="*/ 629 h 629"/>
                  <a:gd name="T14" fmla="*/ 144 w 244"/>
                  <a:gd name="T15" fmla="*/ 629 h 629"/>
                  <a:gd name="T16" fmla="*/ 144 w 244"/>
                  <a:gd name="T17" fmla="*/ 629 h 629"/>
                  <a:gd name="T18" fmla="*/ 143 w 244"/>
                  <a:gd name="T19" fmla="*/ 629 h 629"/>
                  <a:gd name="T20" fmla="*/ 143 w 244"/>
                  <a:gd name="T21" fmla="*/ 629 h 629"/>
                  <a:gd name="T22" fmla="*/ 143 w 244"/>
                  <a:gd name="T23" fmla="*/ 629 h 629"/>
                  <a:gd name="T24" fmla="*/ 142 w 244"/>
                  <a:gd name="T25" fmla="*/ 629 h 629"/>
                  <a:gd name="T26" fmla="*/ 142 w 244"/>
                  <a:gd name="T27" fmla="*/ 629 h 629"/>
                  <a:gd name="T28" fmla="*/ 142 w 244"/>
                  <a:gd name="T29" fmla="*/ 629 h 629"/>
                  <a:gd name="T30" fmla="*/ 141 w 244"/>
                  <a:gd name="T31" fmla="*/ 629 h 629"/>
                  <a:gd name="T32" fmla="*/ 141 w 244"/>
                  <a:gd name="T33" fmla="*/ 629 h 629"/>
                  <a:gd name="T34" fmla="*/ 141 w 244"/>
                  <a:gd name="T35" fmla="*/ 629 h 629"/>
                  <a:gd name="T36" fmla="*/ 141 w 244"/>
                  <a:gd name="T37" fmla="*/ 629 h 629"/>
                  <a:gd name="T38" fmla="*/ 123 w 244"/>
                  <a:gd name="T39" fmla="*/ 615 h 629"/>
                  <a:gd name="T40" fmla="*/ 123 w 244"/>
                  <a:gd name="T41" fmla="*/ 615 h 629"/>
                  <a:gd name="T42" fmla="*/ 123 w 244"/>
                  <a:gd name="T43" fmla="*/ 614 h 629"/>
                  <a:gd name="T44" fmla="*/ 123 w 244"/>
                  <a:gd name="T45" fmla="*/ 614 h 629"/>
                  <a:gd name="T46" fmla="*/ 122 w 244"/>
                  <a:gd name="T47" fmla="*/ 613 h 629"/>
                  <a:gd name="T48" fmla="*/ 122 w 244"/>
                  <a:gd name="T49" fmla="*/ 613 h 629"/>
                  <a:gd name="T50" fmla="*/ 122 w 244"/>
                  <a:gd name="T51" fmla="*/ 613 h 629"/>
                  <a:gd name="T52" fmla="*/ 122 w 244"/>
                  <a:gd name="T53" fmla="*/ 612 h 629"/>
                  <a:gd name="T54" fmla="*/ 122 w 244"/>
                  <a:gd name="T55" fmla="*/ 612 h 629"/>
                  <a:gd name="T56" fmla="*/ 122 w 244"/>
                  <a:gd name="T57" fmla="*/ 612 h 629"/>
                  <a:gd name="T58" fmla="*/ 122 w 244"/>
                  <a:gd name="T59" fmla="*/ 612 h 629"/>
                  <a:gd name="T60" fmla="*/ 122 w 244"/>
                  <a:gd name="T61" fmla="*/ 605 h 629"/>
                  <a:gd name="T62" fmla="*/ 122 w 244"/>
                  <a:gd name="T63" fmla="*/ 605 h 629"/>
                  <a:gd name="T64" fmla="*/ 122 w 244"/>
                  <a:gd name="T65" fmla="*/ 605 h 629"/>
                  <a:gd name="T66" fmla="*/ 122 w 244"/>
                  <a:gd name="T67" fmla="*/ 602 h 629"/>
                  <a:gd name="T68" fmla="*/ 244 w 244"/>
                  <a:gd name="T69" fmla="*/ 0 h 629"/>
                  <a:gd name="T70" fmla="*/ 155 w 244"/>
                  <a:gd name="T7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629">
                    <a:moveTo>
                      <a:pt x="155" y="0"/>
                    </a:moveTo>
                    <a:cubicBezTo>
                      <a:pt x="139" y="0"/>
                      <a:pt x="123" y="13"/>
                      <a:pt x="120" y="28"/>
                    </a:cubicBezTo>
                    <a:cubicBezTo>
                      <a:pt x="0" y="601"/>
                      <a:pt x="0" y="601"/>
                      <a:pt x="0" y="601"/>
                    </a:cubicBezTo>
                    <a:cubicBezTo>
                      <a:pt x="0" y="606"/>
                      <a:pt x="0" y="606"/>
                      <a:pt x="0" y="606"/>
                    </a:cubicBezTo>
                    <a:cubicBezTo>
                      <a:pt x="0" y="607"/>
                      <a:pt x="0" y="607"/>
                      <a:pt x="0" y="607"/>
                    </a:cubicBezTo>
                    <a:cubicBezTo>
                      <a:pt x="0" y="620"/>
                      <a:pt x="10" y="629"/>
                      <a:pt x="23" y="629"/>
                    </a:cubicBezTo>
                    <a:cubicBezTo>
                      <a:pt x="145" y="629"/>
                      <a:pt x="145" y="629"/>
                      <a:pt x="145" y="629"/>
                    </a:cubicBezTo>
                    <a:cubicBezTo>
                      <a:pt x="144" y="629"/>
                      <a:pt x="144" y="629"/>
                      <a:pt x="144" y="629"/>
                    </a:cubicBezTo>
                    <a:cubicBezTo>
                      <a:pt x="144" y="629"/>
                      <a:pt x="144" y="629"/>
                      <a:pt x="144" y="629"/>
                    </a:cubicBezTo>
                    <a:cubicBezTo>
                      <a:pt x="143" y="629"/>
                      <a:pt x="143" y="629"/>
                      <a:pt x="143" y="629"/>
                    </a:cubicBezTo>
                    <a:cubicBezTo>
                      <a:pt x="143" y="629"/>
                      <a:pt x="143" y="629"/>
                      <a:pt x="143" y="629"/>
                    </a:cubicBezTo>
                    <a:cubicBezTo>
                      <a:pt x="143" y="629"/>
                      <a:pt x="143" y="629"/>
                      <a:pt x="143" y="629"/>
                    </a:cubicBezTo>
                    <a:cubicBezTo>
                      <a:pt x="142" y="629"/>
                      <a:pt x="142" y="629"/>
                      <a:pt x="142" y="629"/>
                    </a:cubicBezTo>
                    <a:cubicBezTo>
                      <a:pt x="142" y="629"/>
                      <a:pt x="142" y="629"/>
                      <a:pt x="142" y="629"/>
                    </a:cubicBezTo>
                    <a:cubicBezTo>
                      <a:pt x="142" y="629"/>
                      <a:pt x="142" y="629"/>
                      <a:pt x="142" y="629"/>
                    </a:cubicBezTo>
                    <a:cubicBezTo>
                      <a:pt x="141" y="629"/>
                      <a:pt x="141" y="629"/>
                      <a:pt x="141" y="629"/>
                    </a:cubicBezTo>
                    <a:cubicBezTo>
                      <a:pt x="141" y="629"/>
                      <a:pt x="141" y="629"/>
                      <a:pt x="141" y="629"/>
                    </a:cubicBezTo>
                    <a:cubicBezTo>
                      <a:pt x="141" y="629"/>
                      <a:pt x="141" y="629"/>
                      <a:pt x="141" y="629"/>
                    </a:cubicBezTo>
                    <a:cubicBezTo>
                      <a:pt x="141" y="629"/>
                      <a:pt x="141" y="629"/>
                      <a:pt x="141" y="629"/>
                    </a:cubicBezTo>
                    <a:cubicBezTo>
                      <a:pt x="132" y="628"/>
                      <a:pt x="126" y="623"/>
                      <a:pt x="123" y="615"/>
                    </a:cubicBezTo>
                    <a:cubicBezTo>
                      <a:pt x="123" y="615"/>
                      <a:pt x="123" y="615"/>
                      <a:pt x="123" y="615"/>
                    </a:cubicBezTo>
                    <a:cubicBezTo>
                      <a:pt x="123" y="614"/>
                      <a:pt x="123" y="614"/>
                      <a:pt x="123" y="614"/>
                    </a:cubicBezTo>
                    <a:cubicBezTo>
                      <a:pt x="123" y="614"/>
                      <a:pt x="123" y="614"/>
                      <a:pt x="123" y="614"/>
                    </a:cubicBezTo>
                    <a:cubicBezTo>
                      <a:pt x="122" y="613"/>
                      <a:pt x="122" y="613"/>
                      <a:pt x="122" y="613"/>
                    </a:cubicBezTo>
                    <a:cubicBezTo>
                      <a:pt x="122" y="613"/>
                      <a:pt x="122" y="613"/>
                      <a:pt x="122" y="613"/>
                    </a:cubicBezTo>
                    <a:cubicBezTo>
                      <a:pt x="122" y="613"/>
                      <a:pt x="122" y="613"/>
                      <a:pt x="122" y="613"/>
                    </a:cubicBezTo>
                    <a:cubicBezTo>
                      <a:pt x="122" y="612"/>
                      <a:pt x="122" y="612"/>
                      <a:pt x="122" y="612"/>
                    </a:cubicBezTo>
                    <a:cubicBezTo>
                      <a:pt x="122" y="612"/>
                      <a:pt x="122" y="612"/>
                      <a:pt x="122" y="612"/>
                    </a:cubicBezTo>
                    <a:cubicBezTo>
                      <a:pt x="122" y="612"/>
                      <a:pt x="122" y="612"/>
                      <a:pt x="122" y="612"/>
                    </a:cubicBezTo>
                    <a:cubicBezTo>
                      <a:pt x="122" y="612"/>
                      <a:pt x="122" y="612"/>
                      <a:pt x="122" y="612"/>
                    </a:cubicBezTo>
                    <a:cubicBezTo>
                      <a:pt x="122" y="605"/>
                      <a:pt x="122" y="605"/>
                      <a:pt x="122" y="605"/>
                    </a:cubicBezTo>
                    <a:cubicBezTo>
                      <a:pt x="122" y="605"/>
                      <a:pt x="122" y="605"/>
                      <a:pt x="122" y="605"/>
                    </a:cubicBezTo>
                    <a:cubicBezTo>
                      <a:pt x="122" y="605"/>
                      <a:pt x="122" y="605"/>
                      <a:pt x="122" y="605"/>
                    </a:cubicBezTo>
                    <a:cubicBezTo>
                      <a:pt x="122" y="602"/>
                      <a:pt x="122" y="602"/>
                      <a:pt x="122" y="602"/>
                    </a:cubicBezTo>
                    <a:cubicBezTo>
                      <a:pt x="244" y="0"/>
                      <a:pt x="244" y="0"/>
                      <a:pt x="244" y="0"/>
                    </a:cubicBezTo>
                    <a:lnTo>
                      <a:pt x="155" y="0"/>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baseline="-25000" dirty="0"/>
              </a:p>
            </p:txBody>
          </p:sp>
          <p:sp>
            <p:nvSpPr>
              <p:cNvPr id="12" name="Freeform 6"/>
              <p:cNvSpPr>
                <a:spLocks noSelect="1"/>
              </p:cNvSpPr>
              <p:nvPr userDrawn="1"/>
            </p:nvSpPr>
            <p:spPr bwMode="gray">
              <a:xfrm>
                <a:off x="1078865" y="478155"/>
                <a:ext cx="218440" cy="186055"/>
              </a:xfrm>
              <a:custGeom>
                <a:avLst/>
                <a:gdLst>
                  <a:gd name="T0" fmla="*/ 0 w 687"/>
                  <a:gd name="T1" fmla="*/ 0 h 587"/>
                  <a:gd name="T2" fmla="*/ 0 w 687"/>
                  <a:gd name="T3" fmla="*/ 115 h 587"/>
                  <a:gd name="T4" fmla="*/ 229 w 687"/>
                  <a:gd name="T5" fmla="*/ 115 h 587"/>
                  <a:gd name="T6" fmla="*/ 272 w 687"/>
                  <a:gd name="T7" fmla="*/ 139 h 587"/>
                  <a:gd name="T8" fmla="*/ 569 w 687"/>
                  <a:gd name="T9" fmla="*/ 587 h 587"/>
                  <a:gd name="T10" fmla="*/ 687 w 687"/>
                  <a:gd name="T11" fmla="*/ 0 h 587"/>
                  <a:gd name="T12" fmla="*/ 0 w 687"/>
                  <a:gd name="T13" fmla="*/ 0 h 587"/>
                </a:gdLst>
                <a:ahLst/>
                <a:cxnLst>
                  <a:cxn ang="0">
                    <a:pos x="T0" y="T1"/>
                  </a:cxn>
                  <a:cxn ang="0">
                    <a:pos x="T2" y="T3"/>
                  </a:cxn>
                  <a:cxn ang="0">
                    <a:pos x="T4" y="T5"/>
                  </a:cxn>
                  <a:cxn ang="0">
                    <a:pos x="T6" y="T7"/>
                  </a:cxn>
                  <a:cxn ang="0">
                    <a:pos x="T8" y="T9"/>
                  </a:cxn>
                  <a:cxn ang="0">
                    <a:pos x="T10" y="T11"/>
                  </a:cxn>
                  <a:cxn ang="0">
                    <a:pos x="T12" y="T13"/>
                  </a:cxn>
                </a:cxnLst>
                <a:rect l="0" t="0" r="r" b="b"/>
                <a:pathLst>
                  <a:path w="687" h="587">
                    <a:moveTo>
                      <a:pt x="0" y="0"/>
                    </a:moveTo>
                    <a:cubicBezTo>
                      <a:pt x="0" y="115"/>
                      <a:pt x="0" y="115"/>
                      <a:pt x="0" y="115"/>
                    </a:cubicBezTo>
                    <a:cubicBezTo>
                      <a:pt x="229" y="115"/>
                      <a:pt x="229" y="115"/>
                      <a:pt x="229" y="115"/>
                    </a:cubicBezTo>
                    <a:cubicBezTo>
                      <a:pt x="244" y="115"/>
                      <a:pt x="264" y="126"/>
                      <a:pt x="272" y="139"/>
                    </a:cubicBezTo>
                    <a:cubicBezTo>
                      <a:pt x="569" y="587"/>
                      <a:pt x="569" y="587"/>
                      <a:pt x="569" y="587"/>
                    </a:cubicBezTo>
                    <a:cubicBezTo>
                      <a:pt x="687" y="0"/>
                      <a:pt x="687" y="0"/>
                      <a:pt x="687" y="0"/>
                    </a:cubicBezTo>
                    <a:lnTo>
                      <a:pt x="0" y="0"/>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baseline="-25000" dirty="0"/>
              </a:p>
            </p:txBody>
          </p:sp>
          <p:sp>
            <p:nvSpPr>
              <p:cNvPr id="18" name="Freeform 7"/>
              <p:cNvSpPr>
                <a:spLocks noSelect="1"/>
              </p:cNvSpPr>
              <p:nvPr userDrawn="1"/>
            </p:nvSpPr>
            <p:spPr bwMode="gray">
              <a:xfrm>
                <a:off x="902335" y="478155"/>
                <a:ext cx="406400" cy="385445"/>
              </a:xfrm>
              <a:custGeom>
                <a:avLst/>
                <a:gdLst>
                  <a:gd name="T0" fmla="*/ 555 w 1280"/>
                  <a:gd name="T1" fmla="*/ 0 h 1216"/>
                  <a:gd name="T2" fmla="*/ 475 w 1280"/>
                  <a:gd name="T3" fmla="*/ 0 h 1216"/>
                  <a:gd name="T4" fmla="*/ 357 w 1280"/>
                  <a:gd name="T5" fmla="*/ 9 h 1216"/>
                  <a:gd name="T6" fmla="*/ 0 w 1280"/>
                  <a:gd name="T7" fmla="*/ 447 h 1216"/>
                  <a:gd name="T8" fmla="*/ 616 w 1280"/>
                  <a:gd name="T9" fmla="*/ 1181 h 1216"/>
                  <a:gd name="T10" fmla="*/ 867 w 1280"/>
                  <a:gd name="T11" fmla="*/ 1216 h 1216"/>
                  <a:gd name="T12" fmla="*/ 872 w 1280"/>
                  <a:gd name="T13" fmla="*/ 1216 h 1216"/>
                  <a:gd name="T14" fmla="*/ 1280 w 1280"/>
                  <a:gd name="T15" fmla="*/ 1117 h 1216"/>
                  <a:gd name="T16" fmla="*/ 1033 w 1280"/>
                  <a:gd name="T17" fmla="*/ 1153 h 1216"/>
                  <a:gd name="T18" fmla="*/ 1033 w 1280"/>
                  <a:gd name="T19" fmla="*/ 1153 h 1216"/>
                  <a:gd name="T20" fmla="*/ 1033 w 1280"/>
                  <a:gd name="T21" fmla="*/ 1153 h 1216"/>
                  <a:gd name="T22" fmla="*/ 552 w 1280"/>
                  <a:gd name="T23" fmla="*/ 805 h 1216"/>
                  <a:gd name="T24" fmla="*/ 403 w 1280"/>
                  <a:gd name="T25" fmla="*/ 805 h 1216"/>
                  <a:gd name="T26" fmla="*/ 281 w 1280"/>
                  <a:gd name="T27" fmla="*/ 805 h 1216"/>
                  <a:gd name="T28" fmla="*/ 258 w 1280"/>
                  <a:gd name="T29" fmla="*/ 783 h 1216"/>
                  <a:gd name="T30" fmla="*/ 258 w 1280"/>
                  <a:gd name="T31" fmla="*/ 782 h 1216"/>
                  <a:gd name="T32" fmla="*/ 258 w 1280"/>
                  <a:gd name="T33" fmla="*/ 777 h 1216"/>
                  <a:gd name="T34" fmla="*/ 378 w 1280"/>
                  <a:gd name="T35" fmla="*/ 204 h 1216"/>
                  <a:gd name="T36" fmla="*/ 413 w 1280"/>
                  <a:gd name="T37" fmla="*/ 176 h 1216"/>
                  <a:gd name="T38" fmla="*/ 502 w 1280"/>
                  <a:gd name="T39" fmla="*/ 176 h 1216"/>
                  <a:gd name="T40" fmla="*/ 502 w 1280"/>
                  <a:gd name="T41" fmla="*/ 176 h 1216"/>
                  <a:gd name="T42" fmla="*/ 509 w 1280"/>
                  <a:gd name="T43" fmla="*/ 143 h 1216"/>
                  <a:gd name="T44" fmla="*/ 509 w 1280"/>
                  <a:gd name="T45" fmla="*/ 141 h 1216"/>
                  <a:gd name="T46" fmla="*/ 509 w 1280"/>
                  <a:gd name="T47" fmla="*/ 141 h 1216"/>
                  <a:gd name="T48" fmla="*/ 515 w 1280"/>
                  <a:gd name="T49" fmla="*/ 130 h 1216"/>
                  <a:gd name="T50" fmla="*/ 516 w 1280"/>
                  <a:gd name="T51" fmla="*/ 128 h 1216"/>
                  <a:gd name="T52" fmla="*/ 517 w 1280"/>
                  <a:gd name="T53" fmla="*/ 128 h 1216"/>
                  <a:gd name="T54" fmla="*/ 517 w 1280"/>
                  <a:gd name="T55" fmla="*/ 127 h 1216"/>
                  <a:gd name="T56" fmla="*/ 518 w 1280"/>
                  <a:gd name="T57" fmla="*/ 127 h 1216"/>
                  <a:gd name="T58" fmla="*/ 518 w 1280"/>
                  <a:gd name="T59" fmla="*/ 127 h 1216"/>
                  <a:gd name="T60" fmla="*/ 518 w 1280"/>
                  <a:gd name="T61" fmla="*/ 126 h 1216"/>
                  <a:gd name="T62" fmla="*/ 518 w 1280"/>
                  <a:gd name="T63" fmla="*/ 126 h 1216"/>
                  <a:gd name="T64" fmla="*/ 532 w 1280"/>
                  <a:gd name="T65" fmla="*/ 117 h 1216"/>
                  <a:gd name="T66" fmla="*/ 532 w 1280"/>
                  <a:gd name="T67" fmla="*/ 117 h 1216"/>
                  <a:gd name="T68" fmla="*/ 532 w 1280"/>
                  <a:gd name="T69" fmla="*/ 117 h 1216"/>
                  <a:gd name="T70" fmla="*/ 543 w 1280"/>
                  <a:gd name="T71" fmla="*/ 115 h 1216"/>
                  <a:gd name="T72" fmla="*/ 543 w 1280"/>
                  <a:gd name="T73" fmla="*/ 115 h 1216"/>
                  <a:gd name="T74" fmla="*/ 555 w 1280"/>
                  <a:gd name="T75" fmla="*/ 115 h 1216"/>
                  <a:gd name="T76" fmla="*/ 557 w 1280"/>
                  <a:gd name="T77" fmla="*/ 115 h 1216"/>
                  <a:gd name="T78" fmla="*/ 557 w 1280"/>
                  <a:gd name="T79" fmla="*/ 0 h 1216"/>
                  <a:gd name="T80" fmla="*/ 555 w 1280"/>
                  <a:gd name="T81" fmla="*/ 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0" h="1216">
                    <a:moveTo>
                      <a:pt x="555" y="0"/>
                    </a:moveTo>
                    <a:cubicBezTo>
                      <a:pt x="475" y="0"/>
                      <a:pt x="475" y="0"/>
                      <a:pt x="475" y="0"/>
                    </a:cubicBezTo>
                    <a:cubicBezTo>
                      <a:pt x="435" y="0"/>
                      <a:pt x="395" y="3"/>
                      <a:pt x="357" y="9"/>
                    </a:cubicBezTo>
                    <a:cubicBezTo>
                      <a:pt x="161" y="42"/>
                      <a:pt x="0" y="165"/>
                      <a:pt x="0" y="447"/>
                    </a:cubicBezTo>
                    <a:cubicBezTo>
                      <a:pt x="0" y="730"/>
                      <a:pt x="239" y="1072"/>
                      <a:pt x="616" y="1181"/>
                    </a:cubicBezTo>
                    <a:cubicBezTo>
                      <a:pt x="694" y="1204"/>
                      <a:pt x="778" y="1216"/>
                      <a:pt x="867" y="1216"/>
                    </a:cubicBezTo>
                    <a:cubicBezTo>
                      <a:pt x="872" y="1216"/>
                      <a:pt x="872" y="1216"/>
                      <a:pt x="872" y="1216"/>
                    </a:cubicBezTo>
                    <a:cubicBezTo>
                      <a:pt x="1019" y="1216"/>
                      <a:pt x="1157" y="1180"/>
                      <a:pt x="1280" y="1117"/>
                    </a:cubicBezTo>
                    <a:cubicBezTo>
                      <a:pt x="1190" y="1142"/>
                      <a:pt x="1108" y="1153"/>
                      <a:pt x="1033" y="1153"/>
                    </a:cubicBezTo>
                    <a:cubicBezTo>
                      <a:pt x="1033" y="1153"/>
                      <a:pt x="1033" y="1153"/>
                      <a:pt x="1033" y="1153"/>
                    </a:cubicBezTo>
                    <a:cubicBezTo>
                      <a:pt x="1033" y="1153"/>
                      <a:pt x="1033" y="1153"/>
                      <a:pt x="1033" y="1153"/>
                    </a:cubicBezTo>
                    <a:cubicBezTo>
                      <a:pt x="728" y="1153"/>
                      <a:pt x="552" y="970"/>
                      <a:pt x="552" y="805"/>
                    </a:cubicBezTo>
                    <a:cubicBezTo>
                      <a:pt x="403" y="805"/>
                      <a:pt x="403" y="805"/>
                      <a:pt x="403" y="805"/>
                    </a:cubicBezTo>
                    <a:cubicBezTo>
                      <a:pt x="281" y="805"/>
                      <a:pt x="281" y="805"/>
                      <a:pt x="281" y="805"/>
                    </a:cubicBezTo>
                    <a:cubicBezTo>
                      <a:pt x="268" y="805"/>
                      <a:pt x="258" y="796"/>
                      <a:pt x="258" y="783"/>
                    </a:cubicBezTo>
                    <a:cubicBezTo>
                      <a:pt x="258" y="782"/>
                      <a:pt x="258" y="782"/>
                      <a:pt x="258" y="782"/>
                    </a:cubicBezTo>
                    <a:cubicBezTo>
                      <a:pt x="258" y="777"/>
                      <a:pt x="258" y="777"/>
                      <a:pt x="258" y="777"/>
                    </a:cubicBezTo>
                    <a:cubicBezTo>
                      <a:pt x="378" y="204"/>
                      <a:pt x="378" y="204"/>
                      <a:pt x="378" y="204"/>
                    </a:cubicBezTo>
                    <a:cubicBezTo>
                      <a:pt x="381" y="189"/>
                      <a:pt x="397" y="176"/>
                      <a:pt x="413" y="176"/>
                    </a:cubicBezTo>
                    <a:cubicBezTo>
                      <a:pt x="502" y="176"/>
                      <a:pt x="502" y="176"/>
                      <a:pt x="502" y="176"/>
                    </a:cubicBezTo>
                    <a:cubicBezTo>
                      <a:pt x="502" y="176"/>
                      <a:pt x="502" y="176"/>
                      <a:pt x="502" y="176"/>
                    </a:cubicBezTo>
                    <a:cubicBezTo>
                      <a:pt x="509" y="143"/>
                      <a:pt x="509" y="143"/>
                      <a:pt x="509" y="143"/>
                    </a:cubicBezTo>
                    <a:cubicBezTo>
                      <a:pt x="509" y="141"/>
                      <a:pt x="509" y="141"/>
                      <a:pt x="509" y="141"/>
                    </a:cubicBezTo>
                    <a:cubicBezTo>
                      <a:pt x="509" y="141"/>
                      <a:pt x="509" y="141"/>
                      <a:pt x="509" y="141"/>
                    </a:cubicBezTo>
                    <a:cubicBezTo>
                      <a:pt x="515" y="130"/>
                      <a:pt x="515" y="130"/>
                      <a:pt x="515" y="130"/>
                    </a:cubicBezTo>
                    <a:cubicBezTo>
                      <a:pt x="516" y="128"/>
                      <a:pt x="516" y="128"/>
                      <a:pt x="516" y="128"/>
                    </a:cubicBezTo>
                    <a:cubicBezTo>
                      <a:pt x="517" y="128"/>
                      <a:pt x="517" y="128"/>
                      <a:pt x="517" y="128"/>
                    </a:cubicBezTo>
                    <a:cubicBezTo>
                      <a:pt x="517" y="127"/>
                      <a:pt x="517" y="127"/>
                      <a:pt x="517" y="127"/>
                    </a:cubicBezTo>
                    <a:cubicBezTo>
                      <a:pt x="518" y="127"/>
                      <a:pt x="518" y="127"/>
                      <a:pt x="518" y="127"/>
                    </a:cubicBezTo>
                    <a:cubicBezTo>
                      <a:pt x="518" y="127"/>
                      <a:pt x="518" y="127"/>
                      <a:pt x="518" y="127"/>
                    </a:cubicBezTo>
                    <a:cubicBezTo>
                      <a:pt x="518" y="126"/>
                      <a:pt x="518" y="126"/>
                      <a:pt x="518" y="126"/>
                    </a:cubicBezTo>
                    <a:cubicBezTo>
                      <a:pt x="518" y="126"/>
                      <a:pt x="518" y="126"/>
                      <a:pt x="518" y="126"/>
                    </a:cubicBezTo>
                    <a:cubicBezTo>
                      <a:pt x="532" y="117"/>
                      <a:pt x="532" y="117"/>
                      <a:pt x="532" y="117"/>
                    </a:cubicBezTo>
                    <a:cubicBezTo>
                      <a:pt x="532" y="117"/>
                      <a:pt x="532" y="117"/>
                      <a:pt x="532" y="117"/>
                    </a:cubicBezTo>
                    <a:cubicBezTo>
                      <a:pt x="532" y="117"/>
                      <a:pt x="532" y="117"/>
                      <a:pt x="532" y="117"/>
                    </a:cubicBezTo>
                    <a:cubicBezTo>
                      <a:pt x="543" y="115"/>
                      <a:pt x="543" y="115"/>
                      <a:pt x="543" y="115"/>
                    </a:cubicBezTo>
                    <a:cubicBezTo>
                      <a:pt x="543" y="115"/>
                      <a:pt x="543" y="115"/>
                      <a:pt x="543" y="115"/>
                    </a:cubicBezTo>
                    <a:cubicBezTo>
                      <a:pt x="555" y="115"/>
                      <a:pt x="555" y="115"/>
                      <a:pt x="555" y="115"/>
                    </a:cubicBezTo>
                    <a:cubicBezTo>
                      <a:pt x="557" y="115"/>
                      <a:pt x="557" y="115"/>
                      <a:pt x="557" y="115"/>
                    </a:cubicBezTo>
                    <a:cubicBezTo>
                      <a:pt x="557" y="0"/>
                      <a:pt x="557" y="0"/>
                      <a:pt x="557" y="0"/>
                    </a:cubicBezTo>
                    <a:lnTo>
                      <a:pt x="555"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baseline="-25000" dirty="0"/>
              </a:p>
            </p:txBody>
          </p:sp>
          <p:sp>
            <p:nvSpPr>
              <p:cNvPr id="19" name="Freeform 8"/>
              <p:cNvSpPr>
                <a:spLocks noSelect="1"/>
              </p:cNvSpPr>
              <p:nvPr userDrawn="1"/>
            </p:nvSpPr>
            <p:spPr bwMode="gray">
              <a:xfrm>
                <a:off x="1077595" y="429895"/>
                <a:ext cx="386715" cy="414020"/>
              </a:xfrm>
              <a:custGeom>
                <a:avLst/>
                <a:gdLst>
                  <a:gd name="T0" fmla="*/ 770 w 1219"/>
                  <a:gd name="T1" fmla="*/ 928 h 1304"/>
                  <a:gd name="T2" fmla="*/ 350 w 1219"/>
                  <a:gd name="T3" fmla="*/ 929 h 1304"/>
                  <a:gd name="T4" fmla="*/ 38 w 1219"/>
                  <a:gd name="T5" fmla="*/ 955 h 1304"/>
                  <a:gd name="T6" fmla="*/ 30 w 1219"/>
                  <a:gd name="T7" fmla="*/ 956 h 1304"/>
                  <a:gd name="T8" fmla="*/ 481 w 1219"/>
                  <a:gd name="T9" fmla="*/ 1304 h 1304"/>
                  <a:gd name="T10" fmla="*/ 734 w 1219"/>
                  <a:gd name="T11" fmla="*/ 1265 h 1304"/>
                  <a:gd name="T12" fmla="*/ 744 w 1219"/>
                  <a:gd name="T13" fmla="*/ 1259 h 1304"/>
                  <a:gd name="T14" fmla="*/ 755 w 1219"/>
                  <a:gd name="T15" fmla="*/ 1253 h 1304"/>
                  <a:gd name="T16" fmla="*/ 765 w 1219"/>
                  <a:gd name="T17" fmla="*/ 1247 h 1304"/>
                  <a:gd name="T18" fmla="*/ 776 w 1219"/>
                  <a:gd name="T19" fmla="*/ 1241 h 1304"/>
                  <a:gd name="T20" fmla="*/ 786 w 1219"/>
                  <a:gd name="T21" fmla="*/ 1235 h 1304"/>
                  <a:gd name="T22" fmla="*/ 797 w 1219"/>
                  <a:gd name="T23" fmla="*/ 1228 h 1304"/>
                  <a:gd name="T24" fmla="*/ 806 w 1219"/>
                  <a:gd name="T25" fmla="*/ 1222 h 1304"/>
                  <a:gd name="T26" fmla="*/ 816 w 1219"/>
                  <a:gd name="T27" fmla="*/ 1215 h 1304"/>
                  <a:gd name="T28" fmla="*/ 826 w 1219"/>
                  <a:gd name="T29" fmla="*/ 1209 h 1304"/>
                  <a:gd name="T30" fmla="*/ 836 w 1219"/>
                  <a:gd name="T31" fmla="*/ 1202 h 1304"/>
                  <a:gd name="T32" fmla="*/ 846 w 1219"/>
                  <a:gd name="T33" fmla="*/ 1195 h 1304"/>
                  <a:gd name="T34" fmla="*/ 856 w 1219"/>
                  <a:gd name="T35" fmla="*/ 1188 h 1304"/>
                  <a:gd name="T36" fmla="*/ 870 w 1219"/>
                  <a:gd name="T37" fmla="*/ 1177 h 1304"/>
                  <a:gd name="T38" fmla="*/ 879 w 1219"/>
                  <a:gd name="T39" fmla="*/ 1169 h 1304"/>
                  <a:gd name="T40" fmla="*/ 898 w 1219"/>
                  <a:gd name="T41" fmla="*/ 1154 h 1304"/>
                  <a:gd name="T42" fmla="*/ 942 w 1219"/>
                  <a:gd name="T43" fmla="*/ 1114 h 1304"/>
                  <a:gd name="T44" fmla="*/ 955 w 1219"/>
                  <a:gd name="T45" fmla="*/ 1101 h 1304"/>
                  <a:gd name="T46" fmla="*/ 964 w 1219"/>
                  <a:gd name="T47" fmla="*/ 1092 h 1304"/>
                  <a:gd name="T48" fmla="*/ 972 w 1219"/>
                  <a:gd name="T49" fmla="*/ 1084 h 1304"/>
                  <a:gd name="T50" fmla="*/ 981 w 1219"/>
                  <a:gd name="T51" fmla="*/ 1075 h 1304"/>
                  <a:gd name="T52" fmla="*/ 990 w 1219"/>
                  <a:gd name="T53" fmla="*/ 1064 h 1304"/>
                  <a:gd name="T54" fmla="*/ 1206 w 1219"/>
                  <a:gd name="T55" fmla="*/ 617 h 1304"/>
                  <a:gd name="T56" fmla="*/ 1207 w 1219"/>
                  <a:gd name="T57" fmla="*/ 609 h 1304"/>
                  <a:gd name="T58" fmla="*/ 1209 w 1219"/>
                  <a:gd name="T59" fmla="*/ 594 h 1304"/>
                  <a:gd name="T60" fmla="*/ 1211 w 1219"/>
                  <a:gd name="T61" fmla="*/ 585 h 1304"/>
                  <a:gd name="T62" fmla="*/ 1212 w 1219"/>
                  <a:gd name="T63" fmla="*/ 570 h 1304"/>
                  <a:gd name="T64" fmla="*/ 1213 w 1219"/>
                  <a:gd name="T65" fmla="*/ 561 h 1304"/>
                  <a:gd name="T66" fmla="*/ 1215 w 1219"/>
                  <a:gd name="T67" fmla="*/ 551 h 1304"/>
                  <a:gd name="T68" fmla="*/ 1215 w 1219"/>
                  <a:gd name="T69" fmla="*/ 542 h 1304"/>
                  <a:gd name="T70" fmla="*/ 1216 w 1219"/>
                  <a:gd name="T71" fmla="*/ 532 h 1304"/>
                  <a:gd name="T72" fmla="*/ 1217 w 1219"/>
                  <a:gd name="T73" fmla="*/ 522 h 1304"/>
                  <a:gd name="T74" fmla="*/ 1217 w 1219"/>
                  <a:gd name="T75" fmla="*/ 513 h 1304"/>
                  <a:gd name="T76" fmla="*/ 1218 w 1219"/>
                  <a:gd name="T77" fmla="*/ 502 h 1304"/>
                  <a:gd name="T78" fmla="*/ 1218 w 1219"/>
                  <a:gd name="T79" fmla="*/ 493 h 1304"/>
                  <a:gd name="T80" fmla="*/ 1218 w 1219"/>
                  <a:gd name="T81" fmla="*/ 483 h 1304"/>
                  <a:gd name="T82" fmla="*/ 1219 w 1219"/>
                  <a:gd name="T83" fmla="*/ 473 h 1304"/>
                  <a:gd name="T84" fmla="*/ 1219 w 1219"/>
                  <a:gd name="T85" fmla="*/ 459 h 1304"/>
                  <a:gd name="T86" fmla="*/ 1218 w 1219"/>
                  <a:gd name="T87" fmla="*/ 447 h 1304"/>
                  <a:gd name="T88" fmla="*/ 1218 w 1219"/>
                  <a:gd name="T89" fmla="*/ 436 h 1304"/>
                  <a:gd name="T90" fmla="*/ 1218 w 1219"/>
                  <a:gd name="T91" fmla="*/ 424 h 1304"/>
                  <a:gd name="T92" fmla="*/ 1217 w 1219"/>
                  <a:gd name="T93" fmla="*/ 413 h 1304"/>
                  <a:gd name="T94" fmla="*/ 1216 w 1219"/>
                  <a:gd name="T95" fmla="*/ 402 h 1304"/>
                  <a:gd name="T96" fmla="*/ 1216 w 1219"/>
                  <a:gd name="T97" fmla="*/ 391 h 1304"/>
                  <a:gd name="T98" fmla="*/ 1215 w 1219"/>
                  <a:gd name="T99" fmla="*/ 380 h 1304"/>
                  <a:gd name="T100" fmla="*/ 1214 w 1219"/>
                  <a:gd name="T101" fmla="*/ 369 h 1304"/>
                  <a:gd name="T102" fmla="*/ 1212 w 1219"/>
                  <a:gd name="T103" fmla="*/ 353 h 1304"/>
                  <a:gd name="T104" fmla="*/ 1210 w 1219"/>
                  <a:gd name="T105" fmla="*/ 342 h 1304"/>
                  <a:gd name="T106" fmla="*/ 1209 w 1219"/>
                  <a:gd name="T107" fmla="*/ 331 h 1304"/>
                  <a:gd name="T108" fmla="*/ 1207 w 1219"/>
                  <a:gd name="T109" fmla="*/ 320 h 1304"/>
                  <a:gd name="T110" fmla="*/ 1193 w 1219"/>
                  <a:gd name="T111" fmla="*/ 248 h 1304"/>
                  <a:gd name="T112" fmla="*/ 1187 w 1219"/>
                  <a:gd name="T113" fmla="*/ 226 h 1304"/>
                  <a:gd name="T114" fmla="*/ 1184 w 1219"/>
                  <a:gd name="T115" fmla="*/ 215 h 1304"/>
                  <a:gd name="T116" fmla="*/ 1181 w 1219"/>
                  <a:gd name="T117" fmla="*/ 204 h 1304"/>
                  <a:gd name="T118" fmla="*/ 1177 w 1219"/>
                  <a:gd name="T119" fmla="*/ 193 h 1304"/>
                  <a:gd name="T120" fmla="*/ 1174 w 1219"/>
                  <a:gd name="T121" fmla="*/ 182 h 1304"/>
                  <a:gd name="T122" fmla="*/ 1090 w 1219"/>
                  <a:gd name="T12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9" h="1304">
                    <a:moveTo>
                      <a:pt x="1126" y="206"/>
                    </a:moveTo>
                    <a:cubicBezTo>
                      <a:pt x="1126" y="329"/>
                      <a:pt x="1089" y="447"/>
                      <a:pt x="1016" y="537"/>
                    </a:cubicBezTo>
                    <a:cubicBezTo>
                      <a:pt x="972" y="592"/>
                      <a:pt x="902" y="646"/>
                      <a:pt x="820" y="685"/>
                    </a:cubicBezTo>
                    <a:cubicBezTo>
                      <a:pt x="770" y="928"/>
                      <a:pt x="770" y="928"/>
                      <a:pt x="770" y="928"/>
                    </a:cubicBezTo>
                    <a:cubicBezTo>
                      <a:pt x="767" y="943"/>
                      <a:pt x="751" y="956"/>
                      <a:pt x="736" y="956"/>
                    </a:cubicBezTo>
                    <a:cubicBezTo>
                      <a:pt x="493" y="956"/>
                      <a:pt x="493" y="956"/>
                      <a:pt x="493" y="956"/>
                    </a:cubicBezTo>
                    <a:cubicBezTo>
                      <a:pt x="399" y="956"/>
                      <a:pt x="399" y="956"/>
                      <a:pt x="399" y="956"/>
                    </a:cubicBezTo>
                    <a:cubicBezTo>
                      <a:pt x="381" y="956"/>
                      <a:pt x="359" y="944"/>
                      <a:pt x="350" y="929"/>
                    </a:cubicBezTo>
                    <a:cubicBezTo>
                      <a:pt x="131" y="590"/>
                      <a:pt x="131" y="590"/>
                      <a:pt x="131" y="590"/>
                    </a:cubicBezTo>
                    <a:cubicBezTo>
                      <a:pt x="63" y="929"/>
                      <a:pt x="63" y="929"/>
                      <a:pt x="63" y="929"/>
                    </a:cubicBezTo>
                    <a:cubicBezTo>
                      <a:pt x="60" y="941"/>
                      <a:pt x="50" y="951"/>
                      <a:pt x="38" y="955"/>
                    </a:cubicBezTo>
                    <a:cubicBezTo>
                      <a:pt x="38" y="955"/>
                      <a:pt x="38" y="955"/>
                      <a:pt x="38" y="955"/>
                    </a:cubicBezTo>
                    <a:cubicBezTo>
                      <a:pt x="37" y="955"/>
                      <a:pt x="37" y="955"/>
                      <a:pt x="37" y="955"/>
                    </a:cubicBezTo>
                    <a:cubicBezTo>
                      <a:pt x="37" y="955"/>
                      <a:pt x="37" y="955"/>
                      <a:pt x="37" y="955"/>
                    </a:cubicBezTo>
                    <a:cubicBezTo>
                      <a:pt x="37" y="955"/>
                      <a:pt x="37" y="955"/>
                      <a:pt x="37" y="955"/>
                    </a:cubicBezTo>
                    <a:cubicBezTo>
                      <a:pt x="30" y="956"/>
                      <a:pt x="30" y="956"/>
                      <a:pt x="30" y="956"/>
                    </a:cubicBezTo>
                    <a:cubicBezTo>
                      <a:pt x="29" y="956"/>
                      <a:pt x="29" y="956"/>
                      <a:pt x="29" y="956"/>
                    </a:cubicBezTo>
                    <a:cubicBezTo>
                      <a:pt x="0" y="956"/>
                      <a:pt x="0" y="956"/>
                      <a:pt x="0" y="956"/>
                    </a:cubicBezTo>
                    <a:cubicBezTo>
                      <a:pt x="0" y="1121"/>
                      <a:pt x="176" y="1304"/>
                      <a:pt x="481" y="1304"/>
                    </a:cubicBezTo>
                    <a:cubicBezTo>
                      <a:pt x="481" y="1304"/>
                      <a:pt x="481" y="1304"/>
                      <a:pt x="481" y="1304"/>
                    </a:cubicBezTo>
                    <a:cubicBezTo>
                      <a:pt x="481" y="1304"/>
                      <a:pt x="481" y="1304"/>
                      <a:pt x="481" y="1304"/>
                    </a:cubicBezTo>
                    <a:cubicBezTo>
                      <a:pt x="556" y="1304"/>
                      <a:pt x="638" y="1293"/>
                      <a:pt x="728" y="1268"/>
                    </a:cubicBezTo>
                    <a:cubicBezTo>
                      <a:pt x="732" y="1265"/>
                      <a:pt x="732" y="1265"/>
                      <a:pt x="732" y="1265"/>
                    </a:cubicBezTo>
                    <a:cubicBezTo>
                      <a:pt x="734" y="1265"/>
                      <a:pt x="734" y="1265"/>
                      <a:pt x="734" y="1265"/>
                    </a:cubicBezTo>
                    <a:cubicBezTo>
                      <a:pt x="738" y="1262"/>
                      <a:pt x="738" y="1262"/>
                      <a:pt x="738" y="1262"/>
                    </a:cubicBezTo>
                    <a:cubicBezTo>
                      <a:pt x="739" y="1262"/>
                      <a:pt x="739" y="1262"/>
                      <a:pt x="739" y="1262"/>
                    </a:cubicBezTo>
                    <a:cubicBezTo>
                      <a:pt x="743" y="1260"/>
                      <a:pt x="743" y="1260"/>
                      <a:pt x="743" y="1260"/>
                    </a:cubicBezTo>
                    <a:cubicBezTo>
                      <a:pt x="744" y="1259"/>
                      <a:pt x="744" y="1259"/>
                      <a:pt x="744" y="1259"/>
                    </a:cubicBezTo>
                    <a:cubicBezTo>
                      <a:pt x="749" y="1257"/>
                      <a:pt x="749" y="1257"/>
                      <a:pt x="749" y="1257"/>
                    </a:cubicBezTo>
                    <a:cubicBezTo>
                      <a:pt x="750" y="1256"/>
                      <a:pt x="750" y="1256"/>
                      <a:pt x="750" y="1256"/>
                    </a:cubicBezTo>
                    <a:cubicBezTo>
                      <a:pt x="754" y="1254"/>
                      <a:pt x="754" y="1254"/>
                      <a:pt x="754" y="1254"/>
                    </a:cubicBezTo>
                    <a:cubicBezTo>
                      <a:pt x="755" y="1253"/>
                      <a:pt x="755" y="1253"/>
                      <a:pt x="755" y="1253"/>
                    </a:cubicBezTo>
                    <a:cubicBezTo>
                      <a:pt x="759" y="1251"/>
                      <a:pt x="759" y="1251"/>
                      <a:pt x="759" y="1251"/>
                    </a:cubicBezTo>
                    <a:cubicBezTo>
                      <a:pt x="760" y="1250"/>
                      <a:pt x="760" y="1250"/>
                      <a:pt x="760" y="1250"/>
                    </a:cubicBezTo>
                    <a:cubicBezTo>
                      <a:pt x="765" y="1248"/>
                      <a:pt x="765" y="1248"/>
                      <a:pt x="765" y="1248"/>
                    </a:cubicBezTo>
                    <a:cubicBezTo>
                      <a:pt x="765" y="1247"/>
                      <a:pt x="765" y="1247"/>
                      <a:pt x="765" y="1247"/>
                    </a:cubicBezTo>
                    <a:cubicBezTo>
                      <a:pt x="769" y="1245"/>
                      <a:pt x="769" y="1245"/>
                      <a:pt x="769" y="1245"/>
                    </a:cubicBezTo>
                    <a:cubicBezTo>
                      <a:pt x="771" y="1244"/>
                      <a:pt x="771" y="1244"/>
                      <a:pt x="771" y="1244"/>
                    </a:cubicBezTo>
                    <a:cubicBezTo>
                      <a:pt x="775" y="1242"/>
                      <a:pt x="775" y="1242"/>
                      <a:pt x="775" y="1242"/>
                    </a:cubicBezTo>
                    <a:cubicBezTo>
                      <a:pt x="776" y="1241"/>
                      <a:pt x="776" y="1241"/>
                      <a:pt x="776" y="1241"/>
                    </a:cubicBezTo>
                    <a:cubicBezTo>
                      <a:pt x="780" y="1239"/>
                      <a:pt x="780" y="1239"/>
                      <a:pt x="780" y="1239"/>
                    </a:cubicBezTo>
                    <a:cubicBezTo>
                      <a:pt x="781" y="1238"/>
                      <a:pt x="781" y="1238"/>
                      <a:pt x="781" y="1238"/>
                    </a:cubicBezTo>
                    <a:cubicBezTo>
                      <a:pt x="785" y="1236"/>
                      <a:pt x="785" y="1236"/>
                      <a:pt x="785" y="1236"/>
                    </a:cubicBezTo>
                    <a:cubicBezTo>
                      <a:pt x="786" y="1235"/>
                      <a:pt x="786" y="1235"/>
                      <a:pt x="786" y="1235"/>
                    </a:cubicBezTo>
                    <a:cubicBezTo>
                      <a:pt x="790" y="1232"/>
                      <a:pt x="790" y="1232"/>
                      <a:pt x="790" y="1232"/>
                    </a:cubicBezTo>
                    <a:cubicBezTo>
                      <a:pt x="791" y="1232"/>
                      <a:pt x="791" y="1232"/>
                      <a:pt x="791" y="1232"/>
                    </a:cubicBezTo>
                    <a:cubicBezTo>
                      <a:pt x="795" y="1229"/>
                      <a:pt x="795" y="1229"/>
                      <a:pt x="795" y="1229"/>
                    </a:cubicBezTo>
                    <a:cubicBezTo>
                      <a:pt x="797" y="1228"/>
                      <a:pt x="797" y="1228"/>
                      <a:pt x="797" y="1228"/>
                    </a:cubicBezTo>
                    <a:cubicBezTo>
                      <a:pt x="801" y="1226"/>
                      <a:pt x="801" y="1226"/>
                      <a:pt x="801" y="1226"/>
                    </a:cubicBezTo>
                    <a:cubicBezTo>
                      <a:pt x="802" y="1225"/>
                      <a:pt x="802" y="1225"/>
                      <a:pt x="802" y="1225"/>
                    </a:cubicBezTo>
                    <a:cubicBezTo>
                      <a:pt x="805" y="1223"/>
                      <a:pt x="805" y="1223"/>
                      <a:pt x="805" y="1223"/>
                    </a:cubicBezTo>
                    <a:cubicBezTo>
                      <a:pt x="806" y="1222"/>
                      <a:pt x="806" y="1222"/>
                      <a:pt x="806" y="1222"/>
                    </a:cubicBezTo>
                    <a:cubicBezTo>
                      <a:pt x="811" y="1219"/>
                      <a:pt x="811" y="1219"/>
                      <a:pt x="811" y="1219"/>
                    </a:cubicBezTo>
                    <a:cubicBezTo>
                      <a:pt x="812" y="1219"/>
                      <a:pt x="812" y="1219"/>
                      <a:pt x="812" y="1219"/>
                    </a:cubicBezTo>
                    <a:cubicBezTo>
                      <a:pt x="815" y="1216"/>
                      <a:pt x="815" y="1216"/>
                      <a:pt x="815" y="1216"/>
                    </a:cubicBezTo>
                    <a:cubicBezTo>
                      <a:pt x="816" y="1215"/>
                      <a:pt x="816" y="1215"/>
                      <a:pt x="816" y="1215"/>
                    </a:cubicBezTo>
                    <a:cubicBezTo>
                      <a:pt x="821" y="1213"/>
                      <a:pt x="821" y="1213"/>
                      <a:pt x="821" y="1213"/>
                    </a:cubicBezTo>
                    <a:cubicBezTo>
                      <a:pt x="822" y="1212"/>
                      <a:pt x="822" y="1212"/>
                      <a:pt x="822" y="1212"/>
                    </a:cubicBezTo>
                    <a:cubicBezTo>
                      <a:pt x="826" y="1209"/>
                      <a:pt x="826" y="1209"/>
                      <a:pt x="826" y="1209"/>
                    </a:cubicBezTo>
                    <a:cubicBezTo>
                      <a:pt x="826" y="1209"/>
                      <a:pt x="826" y="1209"/>
                      <a:pt x="826" y="1209"/>
                    </a:cubicBezTo>
                    <a:cubicBezTo>
                      <a:pt x="831" y="1206"/>
                      <a:pt x="831" y="1206"/>
                      <a:pt x="831" y="1206"/>
                    </a:cubicBezTo>
                    <a:cubicBezTo>
                      <a:pt x="831" y="1205"/>
                      <a:pt x="831" y="1205"/>
                      <a:pt x="831" y="1205"/>
                    </a:cubicBezTo>
                    <a:cubicBezTo>
                      <a:pt x="836" y="1202"/>
                      <a:pt x="836" y="1202"/>
                      <a:pt x="836" y="1202"/>
                    </a:cubicBezTo>
                    <a:cubicBezTo>
                      <a:pt x="836" y="1202"/>
                      <a:pt x="836" y="1202"/>
                      <a:pt x="836" y="1202"/>
                    </a:cubicBezTo>
                    <a:cubicBezTo>
                      <a:pt x="840" y="1199"/>
                      <a:pt x="840" y="1199"/>
                      <a:pt x="840" y="1199"/>
                    </a:cubicBezTo>
                    <a:cubicBezTo>
                      <a:pt x="841" y="1198"/>
                      <a:pt x="841" y="1198"/>
                      <a:pt x="841" y="1198"/>
                    </a:cubicBezTo>
                    <a:cubicBezTo>
                      <a:pt x="845" y="1195"/>
                      <a:pt x="845" y="1195"/>
                      <a:pt x="845" y="1195"/>
                    </a:cubicBezTo>
                    <a:cubicBezTo>
                      <a:pt x="846" y="1195"/>
                      <a:pt x="846" y="1195"/>
                      <a:pt x="846" y="1195"/>
                    </a:cubicBezTo>
                    <a:cubicBezTo>
                      <a:pt x="850" y="1192"/>
                      <a:pt x="850" y="1192"/>
                      <a:pt x="850" y="1192"/>
                    </a:cubicBezTo>
                    <a:cubicBezTo>
                      <a:pt x="851" y="1191"/>
                      <a:pt x="851" y="1191"/>
                      <a:pt x="851" y="1191"/>
                    </a:cubicBezTo>
                    <a:cubicBezTo>
                      <a:pt x="855" y="1188"/>
                      <a:pt x="855" y="1188"/>
                      <a:pt x="855" y="1188"/>
                    </a:cubicBezTo>
                    <a:cubicBezTo>
                      <a:pt x="856" y="1188"/>
                      <a:pt x="856" y="1188"/>
                      <a:pt x="856" y="1188"/>
                    </a:cubicBezTo>
                    <a:cubicBezTo>
                      <a:pt x="865" y="1181"/>
                      <a:pt x="865" y="1181"/>
                      <a:pt x="865" y="1181"/>
                    </a:cubicBezTo>
                    <a:cubicBezTo>
                      <a:pt x="865" y="1180"/>
                      <a:pt x="865" y="1180"/>
                      <a:pt x="865" y="1180"/>
                    </a:cubicBezTo>
                    <a:cubicBezTo>
                      <a:pt x="870" y="1177"/>
                      <a:pt x="870" y="1177"/>
                      <a:pt x="870" y="1177"/>
                    </a:cubicBezTo>
                    <a:cubicBezTo>
                      <a:pt x="870" y="1177"/>
                      <a:pt x="870" y="1177"/>
                      <a:pt x="870" y="1177"/>
                    </a:cubicBezTo>
                    <a:cubicBezTo>
                      <a:pt x="874" y="1173"/>
                      <a:pt x="874" y="1173"/>
                      <a:pt x="874" y="1173"/>
                    </a:cubicBezTo>
                    <a:cubicBezTo>
                      <a:pt x="875" y="1173"/>
                      <a:pt x="875" y="1173"/>
                      <a:pt x="875" y="1173"/>
                    </a:cubicBezTo>
                    <a:cubicBezTo>
                      <a:pt x="879" y="1170"/>
                      <a:pt x="879" y="1170"/>
                      <a:pt x="879" y="1170"/>
                    </a:cubicBezTo>
                    <a:cubicBezTo>
                      <a:pt x="879" y="1169"/>
                      <a:pt x="879" y="1169"/>
                      <a:pt x="879" y="1169"/>
                    </a:cubicBezTo>
                    <a:cubicBezTo>
                      <a:pt x="888" y="1162"/>
                      <a:pt x="888" y="1162"/>
                      <a:pt x="888" y="1162"/>
                    </a:cubicBezTo>
                    <a:cubicBezTo>
                      <a:pt x="889" y="1162"/>
                      <a:pt x="889" y="1162"/>
                      <a:pt x="889" y="1162"/>
                    </a:cubicBezTo>
                    <a:cubicBezTo>
                      <a:pt x="898" y="1154"/>
                      <a:pt x="898" y="1154"/>
                      <a:pt x="898" y="1154"/>
                    </a:cubicBezTo>
                    <a:cubicBezTo>
                      <a:pt x="898" y="1154"/>
                      <a:pt x="898" y="1154"/>
                      <a:pt x="898" y="1154"/>
                    </a:cubicBezTo>
                    <a:cubicBezTo>
                      <a:pt x="911" y="1143"/>
                      <a:pt x="911" y="1143"/>
                      <a:pt x="911" y="1143"/>
                    </a:cubicBezTo>
                    <a:cubicBezTo>
                      <a:pt x="911" y="1142"/>
                      <a:pt x="911" y="1142"/>
                      <a:pt x="911" y="1142"/>
                    </a:cubicBezTo>
                    <a:cubicBezTo>
                      <a:pt x="922" y="1133"/>
                      <a:pt x="932" y="1124"/>
                      <a:pt x="942" y="1114"/>
                    </a:cubicBezTo>
                    <a:cubicBezTo>
                      <a:pt x="942" y="1114"/>
                      <a:pt x="942" y="1114"/>
                      <a:pt x="942" y="1114"/>
                    </a:cubicBezTo>
                    <a:cubicBezTo>
                      <a:pt x="951" y="1106"/>
                      <a:pt x="951" y="1106"/>
                      <a:pt x="951" y="1106"/>
                    </a:cubicBezTo>
                    <a:cubicBezTo>
                      <a:pt x="951" y="1106"/>
                      <a:pt x="951" y="1106"/>
                      <a:pt x="951" y="1106"/>
                    </a:cubicBezTo>
                    <a:cubicBezTo>
                      <a:pt x="955" y="1101"/>
                      <a:pt x="955" y="1101"/>
                      <a:pt x="955" y="1101"/>
                    </a:cubicBezTo>
                    <a:cubicBezTo>
                      <a:pt x="955" y="1101"/>
                      <a:pt x="955" y="1101"/>
                      <a:pt x="955" y="1101"/>
                    </a:cubicBezTo>
                    <a:cubicBezTo>
                      <a:pt x="959" y="1097"/>
                      <a:pt x="959" y="1097"/>
                      <a:pt x="959" y="1097"/>
                    </a:cubicBezTo>
                    <a:cubicBezTo>
                      <a:pt x="960" y="1097"/>
                      <a:pt x="960" y="1097"/>
                      <a:pt x="960" y="1097"/>
                    </a:cubicBezTo>
                    <a:cubicBezTo>
                      <a:pt x="963" y="1093"/>
                      <a:pt x="963" y="1093"/>
                      <a:pt x="963" y="1093"/>
                    </a:cubicBezTo>
                    <a:cubicBezTo>
                      <a:pt x="964" y="1092"/>
                      <a:pt x="964" y="1092"/>
                      <a:pt x="964" y="1092"/>
                    </a:cubicBezTo>
                    <a:cubicBezTo>
                      <a:pt x="967" y="1089"/>
                      <a:pt x="967" y="1089"/>
                      <a:pt x="967" y="1089"/>
                    </a:cubicBezTo>
                    <a:cubicBezTo>
                      <a:pt x="968" y="1088"/>
                      <a:pt x="968" y="1088"/>
                      <a:pt x="968" y="1088"/>
                    </a:cubicBezTo>
                    <a:cubicBezTo>
                      <a:pt x="971" y="1085"/>
                      <a:pt x="971" y="1085"/>
                      <a:pt x="971" y="1085"/>
                    </a:cubicBezTo>
                    <a:cubicBezTo>
                      <a:pt x="972" y="1084"/>
                      <a:pt x="972" y="1084"/>
                      <a:pt x="972" y="1084"/>
                    </a:cubicBezTo>
                    <a:cubicBezTo>
                      <a:pt x="976" y="1080"/>
                      <a:pt x="976" y="1080"/>
                      <a:pt x="976" y="1080"/>
                    </a:cubicBezTo>
                    <a:cubicBezTo>
                      <a:pt x="977" y="1079"/>
                      <a:pt x="977" y="1079"/>
                      <a:pt x="977" y="1079"/>
                    </a:cubicBezTo>
                    <a:cubicBezTo>
                      <a:pt x="979" y="1076"/>
                      <a:pt x="979" y="1076"/>
                      <a:pt x="979" y="1076"/>
                    </a:cubicBezTo>
                    <a:cubicBezTo>
                      <a:pt x="981" y="1075"/>
                      <a:pt x="981" y="1075"/>
                      <a:pt x="981" y="1075"/>
                    </a:cubicBezTo>
                    <a:cubicBezTo>
                      <a:pt x="984" y="1072"/>
                      <a:pt x="984" y="1072"/>
                      <a:pt x="984" y="1072"/>
                    </a:cubicBezTo>
                    <a:cubicBezTo>
                      <a:pt x="985" y="1070"/>
                      <a:pt x="985" y="1070"/>
                      <a:pt x="985" y="1070"/>
                    </a:cubicBezTo>
                    <a:cubicBezTo>
                      <a:pt x="987" y="1068"/>
                      <a:pt x="987" y="1068"/>
                      <a:pt x="987" y="1068"/>
                    </a:cubicBezTo>
                    <a:cubicBezTo>
                      <a:pt x="990" y="1064"/>
                      <a:pt x="990" y="1064"/>
                      <a:pt x="990" y="1064"/>
                    </a:cubicBezTo>
                    <a:cubicBezTo>
                      <a:pt x="991" y="1063"/>
                      <a:pt x="991" y="1063"/>
                      <a:pt x="991" y="1063"/>
                    </a:cubicBezTo>
                    <a:cubicBezTo>
                      <a:pt x="994" y="1061"/>
                      <a:pt x="994" y="1061"/>
                      <a:pt x="994" y="1061"/>
                    </a:cubicBezTo>
                    <a:cubicBezTo>
                      <a:pt x="994" y="1060"/>
                      <a:pt x="994" y="1060"/>
                      <a:pt x="994" y="1060"/>
                    </a:cubicBezTo>
                    <a:cubicBezTo>
                      <a:pt x="1102" y="937"/>
                      <a:pt x="1177" y="785"/>
                      <a:pt x="1206" y="617"/>
                    </a:cubicBezTo>
                    <a:cubicBezTo>
                      <a:pt x="1206" y="617"/>
                      <a:pt x="1206" y="617"/>
                      <a:pt x="1206" y="617"/>
                    </a:cubicBezTo>
                    <a:cubicBezTo>
                      <a:pt x="1206" y="613"/>
                      <a:pt x="1206" y="613"/>
                      <a:pt x="1206" y="613"/>
                    </a:cubicBezTo>
                    <a:cubicBezTo>
                      <a:pt x="1206" y="613"/>
                      <a:pt x="1206" y="613"/>
                      <a:pt x="1206" y="613"/>
                    </a:cubicBezTo>
                    <a:cubicBezTo>
                      <a:pt x="1207" y="609"/>
                      <a:pt x="1207" y="609"/>
                      <a:pt x="1207" y="609"/>
                    </a:cubicBezTo>
                    <a:cubicBezTo>
                      <a:pt x="1207" y="609"/>
                      <a:pt x="1207" y="609"/>
                      <a:pt x="1207" y="609"/>
                    </a:cubicBezTo>
                    <a:cubicBezTo>
                      <a:pt x="1209" y="597"/>
                      <a:pt x="1209" y="597"/>
                      <a:pt x="1209" y="597"/>
                    </a:cubicBezTo>
                    <a:cubicBezTo>
                      <a:pt x="1209" y="597"/>
                      <a:pt x="1209" y="597"/>
                      <a:pt x="1209" y="597"/>
                    </a:cubicBezTo>
                    <a:cubicBezTo>
                      <a:pt x="1209" y="594"/>
                      <a:pt x="1209" y="594"/>
                      <a:pt x="1209" y="594"/>
                    </a:cubicBezTo>
                    <a:cubicBezTo>
                      <a:pt x="1210" y="593"/>
                      <a:pt x="1210" y="593"/>
                      <a:pt x="1210" y="593"/>
                    </a:cubicBezTo>
                    <a:cubicBezTo>
                      <a:pt x="1210" y="589"/>
                      <a:pt x="1210" y="589"/>
                      <a:pt x="1210" y="589"/>
                    </a:cubicBezTo>
                    <a:cubicBezTo>
                      <a:pt x="1210" y="588"/>
                      <a:pt x="1210" y="588"/>
                      <a:pt x="1210" y="588"/>
                    </a:cubicBezTo>
                    <a:cubicBezTo>
                      <a:pt x="1211" y="585"/>
                      <a:pt x="1211" y="585"/>
                      <a:pt x="1211" y="585"/>
                    </a:cubicBezTo>
                    <a:cubicBezTo>
                      <a:pt x="1211" y="585"/>
                      <a:pt x="1211" y="585"/>
                      <a:pt x="1211" y="585"/>
                    </a:cubicBezTo>
                    <a:cubicBezTo>
                      <a:pt x="1212" y="574"/>
                      <a:pt x="1212" y="574"/>
                      <a:pt x="1212" y="574"/>
                    </a:cubicBezTo>
                    <a:cubicBezTo>
                      <a:pt x="1212" y="573"/>
                      <a:pt x="1212" y="573"/>
                      <a:pt x="1212" y="573"/>
                    </a:cubicBezTo>
                    <a:cubicBezTo>
                      <a:pt x="1212" y="570"/>
                      <a:pt x="1212" y="570"/>
                      <a:pt x="1212" y="570"/>
                    </a:cubicBezTo>
                    <a:cubicBezTo>
                      <a:pt x="1213" y="568"/>
                      <a:pt x="1213" y="568"/>
                      <a:pt x="1213" y="568"/>
                    </a:cubicBezTo>
                    <a:cubicBezTo>
                      <a:pt x="1213" y="566"/>
                      <a:pt x="1213" y="566"/>
                      <a:pt x="1213" y="566"/>
                    </a:cubicBezTo>
                    <a:cubicBezTo>
                      <a:pt x="1213" y="564"/>
                      <a:pt x="1213" y="564"/>
                      <a:pt x="1213" y="564"/>
                    </a:cubicBezTo>
                    <a:cubicBezTo>
                      <a:pt x="1213" y="561"/>
                      <a:pt x="1213" y="561"/>
                      <a:pt x="1213" y="561"/>
                    </a:cubicBezTo>
                    <a:cubicBezTo>
                      <a:pt x="1214" y="560"/>
                      <a:pt x="1214" y="560"/>
                      <a:pt x="1214" y="560"/>
                    </a:cubicBezTo>
                    <a:cubicBezTo>
                      <a:pt x="1214" y="555"/>
                      <a:pt x="1214" y="555"/>
                      <a:pt x="1214" y="555"/>
                    </a:cubicBezTo>
                    <a:cubicBezTo>
                      <a:pt x="1214" y="553"/>
                      <a:pt x="1214" y="553"/>
                      <a:pt x="1214" y="553"/>
                    </a:cubicBezTo>
                    <a:cubicBezTo>
                      <a:pt x="1215" y="551"/>
                      <a:pt x="1215" y="551"/>
                      <a:pt x="1215" y="551"/>
                    </a:cubicBezTo>
                    <a:cubicBezTo>
                      <a:pt x="1215" y="549"/>
                      <a:pt x="1215" y="549"/>
                      <a:pt x="1215" y="549"/>
                    </a:cubicBezTo>
                    <a:cubicBezTo>
                      <a:pt x="1215" y="546"/>
                      <a:pt x="1215" y="546"/>
                      <a:pt x="1215" y="546"/>
                    </a:cubicBezTo>
                    <a:cubicBezTo>
                      <a:pt x="1215" y="544"/>
                      <a:pt x="1215" y="544"/>
                      <a:pt x="1215" y="544"/>
                    </a:cubicBezTo>
                    <a:cubicBezTo>
                      <a:pt x="1215" y="542"/>
                      <a:pt x="1215" y="542"/>
                      <a:pt x="1215" y="542"/>
                    </a:cubicBezTo>
                    <a:cubicBezTo>
                      <a:pt x="1215" y="540"/>
                      <a:pt x="1215" y="540"/>
                      <a:pt x="1215" y="540"/>
                    </a:cubicBezTo>
                    <a:cubicBezTo>
                      <a:pt x="1216" y="537"/>
                      <a:pt x="1216" y="537"/>
                      <a:pt x="1216" y="537"/>
                    </a:cubicBezTo>
                    <a:cubicBezTo>
                      <a:pt x="1216" y="534"/>
                      <a:pt x="1216" y="534"/>
                      <a:pt x="1216" y="534"/>
                    </a:cubicBezTo>
                    <a:cubicBezTo>
                      <a:pt x="1216" y="532"/>
                      <a:pt x="1216" y="532"/>
                      <a:pt x="1216" y="532"/>
                    </a:cubicBezTo>
                    <a:cubicBezTo>
                      <a:pt x="1216" y="529"/>
                      <a:pt x="1216" y="529"/>
                      <a:pt x="1216" y="529"/>
                    </a:cubicBezTo>
                    <a:cubicBezTo>
                      <a:pt x="1216" y="527"/>
                      <a:pt x="1216" y="527"/>
                      <a:pt x="1216" y="527"/>
                    </a:cubicBezTo>
                    <a:cubicBezTo>
                      <a:pt x="1217" y="524"/>
                      <a:pt x="1217" y="524"/>
                      <a:pt x="1217" y="524"/>
                    </a:cubicBezTo>
                    <a:cubicBezTo>
                      <a:pt x="1217" y="522"/>
                      <a:pt x="1217" y="522"/>
                      <a:pt x="1217" y="522"/>
                    </a:cubicBezTo>
                    <a:cubicBezTo>
                      <a:pt x="1217" y="520"/>
                      <a:pt x="1217" y="520"/>
                      <a:pt x="1217" y="520"/>
                    </a:cubicBezTo>
                    <a:cubicBezTo>
                      <a:pt x="1217" y="518"/>
                      <a:pt x="1217" y="518"/>
                      <a:pt x="1217" y="518"/>
                    </a:cubicBezTo>
                    <a:cubicBezTo>
                      <a:pt x="1217" y="515"/>
                      <a:pt x="1217" y="515"/>
                      <a:pt x="1217" y="515"/>
                    </a:cubicBezTo>
                    <a:cubicBezTo>
                      <a:pt x="1217" y="513"/>
                      <a:pt x="1217" y="513"/>
                      <a:pt x="1217" y="513"/>
                    </a:cubicBezTo>
                    <a:cubicBezTo>
                      <a:pt x="1218" y="509"/>
                      <a:pt x="1218" y="509"/>
                      <a:pt x="1218" y="509"/>
                    </a:cubicBezTo>
                    <a:cubicBezTo>
                      <a:pt x="1218" y="507"/>
                      <a:pt x="1218" y="507"/>
                      <a:pt x="1218" y="507"/>
                    </a:cubicBezTo>
                    <a:cubicBezTo>
                      <a:pt x="1218" y="504"/>
                      <a:pt x="1218" y="504"/>
                      <a:pt x="1218" y="504"/>
                    </a:cubicBezTo>
                    <a:cubicBezTo>
                      <a:pt x="1218" y="502"/>
                      <a:pt x="1218" y="502"/>
                      <a:pt x="1218" y="502"/>
                    </a:cubicBezTo>
                    <a:cubicBezTo>
                      <a:pt x="1218" y="500"/>
                      <a:pt x="1218" y="500"/>
                      <a:pt x="1218" y="500"/>
                    </a:cubicBezTo>
                    <a:cubicBezTo>
                      <a:pt x="1218" y="498"/>
                      <a:pt x="1218" y="498"/>
                      <a:pt x="1218" y="498"/>
                    </a:cubicBezTo>
                    <a:cubicBezTo>
                      <a:pt x="1218" y="495"/>
                      <a:pt x="1218" y="495"/>
                      <a:pt x="1218" y="495"/>
                    </a:cubicBezTo>
                    <a:cubicBezTo>
                      <a:pt x="1218" y="493"/>
                      <a:pt x="1218" y="493"/>
                      <a:pt x="1218" y="493"/>
                    </a:cubicBezTo>
                    <a:cubicBezTo>
                      <a:pt x="1218" y="490"/>
                      <a:pt x="1218" y="490"/>
                      <a:pt x="1218" y="490"/>
                    </a:cubicBezTo>
                    <a:cubicBezTo>
                      <a:pt x="1218" y="489"/>
                      <a:pt x="1218" y="489"/>
                      <a:pt x="1218" y="489"/>
                    </a:cubicBezTo>
                    <a:cubicBezTo>
                      <a:pt x="1218" y="484"/>
                      <a:pt x="1218" y="484"/>
                      <a:pt x="1218" y="484"/>
                    </a:cubicBezTo>
                    <a:cubicBezTo>
                      <a:pt x="1218" y="483"/>
                      <a:pt x="1218" y="483"/>
                      <a:pt x="1218" y="483"/>
                    </a:cubicBezTo>
                    <a:cubicBezTo>
                      <a:pt x="1218" y="480"/>
                      <a:pt x="1218" y="480"/>
                      <a:pt x="1218" y="480"/>
                    </a:cubicBezTo>
                    <a:cubicBezTo>
                      <a:pt x="1219" y="478"/>
                      <a:pt x="1219" y="478"/>
                      <a:pt x="1219" y="478"/>
                    </a:cubicBezTo>
                    <a:cubicBezTo>
                      <a:pt x="1219" y="475"/>
                      <a:pt x="1219" y="475"/>
                      <a:pt x="1219" y="475"/>
                    </a:cubicBezTo>
                    <a:cubicBezTo>
                      <a:pt x="1219" y="473"/>
                      <a:pt x="1219" y="473"/>
                      <a:pt x="1219" y="473"/>
                    </a:cubicBezTo>
                    <a:cubicBezTo>
                      <a:pt x="1219" y="470"/>
                      <a:pt x="1219" y="470"/>
                      <a:pt x="1219" y="470"/>
                    </a:cubicBezTo>
                    <a:cubicBezTo>
                      <a:pt x="1219" y="469"/>
                      <a:pt x="1219" y="469"/>
                      <a:pt x="1219" y="469"/>
                    </a:cubicBezTo>
                    <a:cubicBezTo>
                      <a:pt x="1219" y="464"/>
                      <a:pt x="1219" y="464"/>
                      <a:pt x="1219" y="464"/>
                    </a:cubicBezTo>
                    <a:cubicBezTo>
                      <a:pt x="1219" y="459"/>
                      <a:pt x="1219" y="459"/>
                      <a:pt x="1219" y="459"/>
                    </a:cubicBezTo>
                    <a:cubicBezTo>
                      <a:pt x="1219" y="458"/>
                      <a:pt x="1219" y="458"/>
                      <a:pt x="1219" y="458"/>
                    </a:cubicBezTo>
                    <a:cubicBezTo>
                      <a:pt x="1219" y="453"/>
                      <a:pt x="1219" y="453"/>
                      <a:pt x="1219" y="453"/>
                    </a:cubicBezTo>
                    <a:cubicBezTo>
                      <a:pt x="1219" y="452"/>
                      <a:pt x="1219" y="452"/>
                      <a:pt x="1219" y="452"/>
                    </a:cubicBezTo>
                    <a:cubicBezTo>
                      <a:pt x="1218" y="447"/>
                      <a:pt x="1218" y="447"/>
                      <a:pt x="1218" y="447"/>
                    </a:cubicBezTo>
                    <a:cubicBezTo>
                      <a:pt x="1218" y="446"/>
                      <a:pt x="1218" y="446"/>
                      <a:pt x="1218" y="446"/>
                    </a:cubicBezTo>
                    <a:cubicBezTo>
                      <a:pt x="1218" y="442"/>
                      <a:pt x="1218" y="442"/>
                      <a:pt x="1218" y="442"/>
                    </a:cubicBezTo>
                    <a:cubicBezTo>
                      <a:pt x="1218" y="441"/>
                      <a:pt x="1218" y="441"/>
                      <a:pt x="1218" y="441"/>
                    </a:cubicBezTo>
                    <a:cubicBezTo>
                      <a:pt x="1218" y="436"/>
                      <a:pt x="1218" y="436"/>
                      <a:pt x="1218" y="436"/>
                    </a:cubicBezTo>
                    <a:cubicBezTo>
                      <a:pt x="1218" y="434"/>
                      <a:pt x="1218" y="434"/>
                      <a:pt x="1218" y="434"/>
                    </a:cubicBezTo>
                    <a:cubicBezTo>
                      <a:pt x="1218" y="430"/>
                      <a:pt x="1218" y="430"/>
                      <a:pt x="1218" y="430"/>
                    </a:cubicBezTo>
                    <a:cubicBezTo>
                      <a:pt x="1218" y="429"/>
                      <a:pt x="1218" y="429"/>
                      <a:pt x="1218" y="429"/>
                    </a:cubicBezTo>
                    <a:cubicBezTo>
                      <a:pt x="1218" y="424"/>
                      <a:pt x="1218" y="424"/>
                      <a:pt x="1218" y="424"/>
                    </a:cubicBezTo>
                    <a:cubicBezTo>
                      <a:pt x="1218" y="423"/>
                      <a:pt x="1218" y="423"/>
                      <a:pt x="1218" y="423"/>
                    </a:cubicBezTo>
                    <a:cubicBezTo>
                      <a:pt x="1217" y="419"/>
                      <a:pt x="1217" y="419"/>
                      <a:pt x="1217" y="419"/>
                    </a:cubicBezTo>
                    <a:cubicBezTo>
                      <a:pt x="1217" y="417"/>
                      <a:pt x="1217" y="417"/>
                      <a:pt x="1217" y="417"/>
                    </a:cubicBezTo>
                    <a:cubicBezTo>
                      <a:pt x="1217" y="413"/>
                      <a:pt x="1217" y="413"/>
                      <a:pt x="1217" y="413"/>
                    </a:cubicBezTo>
                    <a:cubicBezTo>
                      <a:pt x="1217" y="411"/>
                      <a:pt x="1217" y="411"/>
                      <a:pt x="1217" y="411"/>
                    </a:cubicBezTo>
                    <a:cubicBezTo>
                      <a:pt x="1217" y="408"/>
                      <a:pt x="1217" y="408"/>
                      <a:pt x="1217" y="408"/>
                    </a:cubicBezTo>
                    <a:cubicBezTo>
                      <a:pt x="1217" y="406"/>
                      <a:pt x="1217" y="406"/>
                      <a:pt x="1217" y="406"/>
                    </a:cubicBezTo>
                    <a:cubicBezTo>
                      <a:pt x="1216" y="402"/>
                      <a:pt x="1216" y="402"/>
                      <a:pt x="1216" y="402"/>
                    </a:cubicBezTo>
                    <a:cubicBezTo>
                      <a:pt x="1216" y="400"/>
                      <a:pt x="1216" y="400"/>
                      <a:pt x="1216" y="400"/>
                    </a:cubicBezTo>
                    <a:cubicBezTo>
                      <a:pt x="1216" y="396"/>
                      <a:pt x="1216" y="396"/>
                      <a:pt x="1216" y="396"/>
                    </a:cubicBezTo>
                    <a:cubicBezTo>
                      <a:pt x="1216" y="394"/>
                      <a:pt x="1216" y="394"/>
                      <a:pt x="1216" y="394"/>
                    </a:cubicBezTo>
                    <a:cubicBezTo>
                      <a:pt x="1216" y="391"/>
                      <a:pt x="1216" y="391"/>
                      <a:pt x="1216" y="391"/>
                    </a:cubicBezTo>
                    <a:cubicBezTo>
                      <a:pt x="1215" y="388"/>
                      <a:pt x="1215" y="388"/>
                      <a:pt x="1215" y="388"/>
                    </a:cubicBezTo>
                    <a:cubicBezTo>
                      <a:pt x="1215" y="385"/>
                      <a:pt x="1215" y="385"/>
                      <a:pt x="1215" y="385"/>
                    </a:cubicBezTo>
                    <a:cubicBezTo>
                      <a:pt x="1215" y="383"/>
                      <a:pt x="1215" y="383"/>
                      <a:pt x="1215" y="383"/>
                    </a:cubicBezTo>
                    <a:cubicBezTo>
                      <a:pt x="1215" y="380"/>
                      <a:pt x="1215" y="380"/>
                      <a:pt x="1215" y="380"/>
                    </a:cubicBezTo>
                    <a:cubicBezTo>
                      <a:pt x="1214" y="377"/>
                      <a:pt x="1214" y="377"/>
                      <a:pt x="1214" y="377"/>
                    </a:cubicBezTo>
                    <a:cubicBezTo>
                      <a:pt x="1214" y="374"/>
                      <a:pt x="1214" y="374"/>
                      <a:pt x="1214" y="374"/>
                    </a:cubicBezTo>
                    <a:cubicBezTo>
                      <a:pt x="1214" y="371"/>
                      <a:pt x="1214" y="371"/>
                      <a:pt x="1214" y="371"/>
                    </a:cubicBezTo>
                    <a:cubicBezTo>
                      <a:pt x="1214" y="369"/>
                      <a:pt x="1214" y="369"/>
                      <a:pt x="1214" y="369"/>
                    </a:cubicBezTo>
                    <a:cubicBezTo>
                      <a:pt x="1213" y="359"/>
                      <a:pt x="1213" y="359"/>
                      <a:pt x="1213" y="359"/>
                    </a:cubicBezTo>
                    <a:cubicBezTo>
                      <a:pt x="1212" y="358"/>
                      <a:pt x="1212" y="358"/>
                      <a:pt x="1212" y="358"/>
                    </a:cubicBezTo>
                    <a:cubicBezTo>
                      <a:pt x="1212" y="355"/>
                      <a:pt x="1212" y="355"/>
                      <a:pt x="1212" y="355"/>
                    </a:cubicBezTo>
                    <a:cubicBezTo>
                      <a:pt x="1212" y="353"/>
                      <a:pt x="1212" y="353"/>
                      <a:pt x="1212" y="353"/>
                    </a:cubicBezTo>
                    <a:cubicBezTo>
                      <a:pt x="1211" y="348"/>
                      <a:pt x="1211" y="348"/>
                      <a:pt x="1211" y="348"/>
                    </a:cubicBezTo>
                    <a:cubicBezTo>
                      <a:pt x="1211" y="346"/>
                      <a:pt x="1211" y="346"/>
                      <a:pt x="1211" y="346"/>
                    </a:cubicBezTo>
                    <a:cubicBezTo>
                      <a:pt x="1211" y="343"/>
                      <a:pt x="1211" y="343"/>
                      <a:pt x="1211" y="343"/>
                    </a:cubicBezTo>
                    <a:cubicBezTo>
                      <a:pt x="1210" y="342"/>
                      <a:pt x="1210" y="342"/>
                      <a:pt x="1210" y="342"/>
                    </a:cubicBezTo>
                    <a:cubicBezTo>
                      <a:pt x="1210" y="336"/>
                      <a:pt x="1210" y="336"/>
                      <a:pt x="1210" y="336"/>
                    </a:cubicBezTo>
                    <a:cubicBezTo>
                      <a:pt x="1209" y="335"/>
                      <a:pt x="1209" y="335"/>
                      <a:pt x="1209" y="335"/>
                    </a:cubicBezTo>
                    <a:cubicBezTo>
                      <a:pt x="1209" y="332"/>
                      <a:pt x="1209" y="332"/>
                      <a:pt x="1209" y="332"/>
                    </a:cubicBezTo>
                    <a:cubicBezTo>
                      <a:pt x="1209" y="331"/>
                      <a:pt x="1209" y="331"/>
                      <a:pt x="1209" y="331"/>
                    </a:cubicBezTo>
                    <a:cubicBezTo>
                      <a:pt x="1208" y="324"/>
                      <a:pt x="1208" y="324"/>
                      <a:pt x="1208" y="324"/>
                    </a:cubicBezTo>
                    <a:cubicBezTo>
                      <a:pt x="1208" y="324"/>
                      <a:pt x="1208" y="324"/>
                      <a:pt x="1208" y="324"/>
                    </a:cubicBezTo>
                    <a:cubicBezTo>
                      <a:pt x="1207" y="320"/>
                      <a:pt x="1207" y="320"/>
                      <a:pt x="1207" y="320"/>
                    </a:cubicBezTo>
                    <a:cubicBezTo>
                      <a:pt x="1207" y="320"/>
                      <a:pt x="1207" y="320"/>
                      <a:pt x="1207" y="320"/>
                    </a:cubicBezTo>
                    <a:cubicBezTo>
                      <a:pt x="1205" y="309"/>
                      <a:pt x="1205" y="309"/>
                      <a:pt x="1205" y="309"/>
                    </a:cubicBezTo>
                    <a:cubicBezTo>
                      <a:pt x="1205" y="308"/>
                      <a:pt x="1205" y="308"/>
                      <a:pt x="1205" y="308"/>
                    </a:cubicBezTo>
                    <a:cubicBezTo>
                      <a:pt x="1202" y="288"/>
                      <a:pt x="1198" y="269"/>
                      <a:pt x="1193" y="249"/>
                    </a:cubicBezTo>
                    <a:cubicBezTo>
                      <a:pt x="1193" y="248"/>
                      <a:pt x="1193" y="248"/>
                      <a:pt x="1193" y="248"/>
                    </a:cubicBezTo>
                    <a:cubicBezTo>
                      <a:pt x="1190" y="238"/>
                      <a:pt x="1190" y="238"/>
                      <a:pt x="1190" y="238"/>
                    </a:cubicBezTo>
                    <a:cubicBezTo>
                      <a:pt x="1190" y="237"/>
                      <a:pt x="1190" y="237"/>
                      <a:pt x="1190" y="237"/>
                    </a:cubicBezTo>
                    <a:cubicBezTo>
                      <a:pt x="1187" y="228"/>
                      <a:pt x="1187" y="228"/>
                      <a:pt x="1187" y="228"/>
                    </a:cubicBezTo>
                    <a:cubicBezTo>
                      <a:pt x="1187" y="226"/>
                      <a:pt x="1187" y="226"/>
                      <a:pt x="1187" y="226"/>
                    </a:cubicBezTo>
                    <a:cubicBezTo>
                      <a:pt x="1186" y="223"/>
                      <a:pt x="1186" y="223"/>
                      <a:pt x="1186" y="223"/>
                    </a:cubicBezTo>
                    <a:cubicBezTo>
                      <a:pt x="1186" y="221"/>
                      <a:pt x="1186" y="221"/>
                      <a:pt x="1186" y="221"/>
                    </a:cubicBezTo>
                    <a:cubicBezTo>
                      <a:pt x="1184" y="217"/>
                      <a:pt x="1184" y="217"/>
                      <a:pt x="1184" y="217"/>
                    </a:cubicBezTo>
                    <a:cubicBezTo>
                      <a:pt x="1184" y="215"/>
                      <a:pt x="1184" y="215"/>
                      <a:pt x="1184" y="215"/>
                    </a:cubicBezTo>
                    <a:cubicBezTo>
                      <a:pt x="1183" y="213"/>
                      <a:pt x="1183" y="213"/>
                      <a:pt x="1183" y="213"/>
                    </a:cubicBezTo>
                    <a:cubicBezTo>
                      <a:pt x="1182" y="210"/>
                      <a:pt x="1182" y="210"/>
                      <a:pt x="1182" y="210"/>
                    </a:cubicBezTo>
                    <a:cubicBezTo>
                      <a:pt x="1181" y="207"/>
                      <a:pt x="1181" y="207"/>
                      <a:pt x="1181" y="207"/>
                    </a:cubicBezTo>
                    <a:cubicBezTo>
                      <a:pt x="1181" y="204"/>
                      <a:pt x="1181" y="204"/>
                      <a:pt x="1181" y="204"/>
                    </a:cubicBezTo>
                    <a:cubicBezTo>
                      <a:pt x="1180" y="202"/>
                      <a:pt x="1180" y="202"/>
                      <a:pt x="1180" y="202"/>
                    </a:cubicBezTo>
                    <a:cubicBezTo>
                      <a:pt x="1179" y="199"/>
                      <a:pt x="1179" y="199"/>
                      <a:pt x="1179" y="199"/>
                    </a:cubicBezTo>
                    <a:cubicBezTo>
                      <a:pt x="1179" y="198"/>
                      <a:pt x="1179" y="198"/>
                      <a:pt x="1179" y="198"/>
                    </a:cubicBezTo>
                    <a:cubicBezTo>
                      <a:pt x="1177" y="193"/>
                      <a:pt x="1177" y="193"/>
                      <a:pt x="1177" y="193"/>
                    </a:cubicBezTo>
                    <a:cubicBezTo>
                      <a:pt x="1177" y="192"/>
                      <a:pt x="1177" y="192"/>
                      <a:pt x="1177" y="192"/>
                    </a:cubicBezTo>
                    <a:cubicBezTo>
                      <a:pt x="1176" y="188"/>
                      <a:pt x="1176" y="188"/>
                      <a:pt x="1176" y="188"/>
                    </a:cubicBezTo>
                    <a:cubicBezTo>
                      <a:pt x="1175" y="187"/>
                      <a:pt x="1175" y="187"/>
                      <a:pt x="1175" y="187"/>
                    </a:cubicBezTo>
                    <a:cubicBezTo>
                      <a:pt x="1174" y="182"/>
                      <a:pt x="1174" y="182"/>
                      <a:pt x="1174" y="182"/>
                    </a:cubicBezTo>
                    <a:cubicBezTo>
                      <a:pt x="1174" y="182"/>
                      <a:pt x="1174" y="182"/>
                      <a:pt x="1174" y="182"/>
                    </a:cubicBezTo>
                    <a:cubicBezTo>
                      <a:pt x="1166" y="160"/>
                      <a:pt x="1158" y="137"/>
                      <a:pt x="1149" y="116"/>
                    </a:cubicBezTo>
                    <a:cubicBezTo>
                      <a:pt x="1144" y="103"/>
                      <a:pt x="1138" y="91"/>
                      <a:pt x="1132" y="79"/>
                    </a:cubicBezTo>
                    <a:cubicBezTo>
                      <a:pt x="1120" y="52"/>
                      <a:pt x="1106" y="26"/>
                      <a:pt x="1090" y="0"/>
                    </a:cubicBezTo>
                    <a:cubicBezTo>
                      <a:pt x="1115" y="67"/>
                      <a:pt x="1126" y="137"/>
                      <a:pt x="1126" y="206"/>
                    </a:cubicBezTo>
                  </a:path>
                </a:pathLst>
              </a:custGeom>
              <a:blipFill>
                <a:blip r:embed="rId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baseline="-25000" dirty="0"/>
              </a:p>
            </p:txBody>
          </p:sp>
          <p:sp>
            <p:nvSpPr>
              <p:cNvPr id="20" name="Freeform 9"/>
              <p:cNvSpPr>
                <a:spLocks noSelect="1"/>
              </p:cNvSpPr>
              <p:nvPr userDrawn="1"/>
            </p:nvSpPr>
            <p:spPr bwMode="gray">
              <a:xfrm>
                <a:off x="1118870" y="583565"/>
                <a:ext cx="114935" cy="149860"/>
              </a:xfrm>
              <a:custGeom>
                <a:avLst/>
                <a:gdLst>
                  <a:gd name="T0" fmla="*/ 0 w 362"/>
                  <a:gd name="T1" fmla="*/ 106 h 472"/>
                  <a:gd name="T2" fmla="*/ 219 w 362"/>
                  <a:gd name="T3" fmla="*/ 445 h 472"/>
                  <a:gd name="T4" fmla="*/ 268 w 362"/>
                  <a:gd name="T5" fmla="*/ 472 h 472"/>
                  <a:gd name="T6" fmla="*/ 362 w 362"/>
                  <a:gd name="T7" fmla="*/ 472 h 472"/>
                  <a:gd name="T8" fmla="*/ 319 w 362"/>
                  <a:gd name="T9" fmla="*/ 448 h 472"/>
                  <a:gd name="T10" fmla="*/ 22 w 362"/>
                  <a:gd name="T11" fmla="*/ 0 h 472"/>
                  <a:gd name="T12" fmla="*/ 0 w 362"/>
                  <a:gd name="T13" fmla="*/ 106 h 472"/>
                </a:gdLst>
                <a:ahLst/>
                <a:cxnLst>
                  <a:cxn ang="0">
                    <a:pos x="T0" y="T1"/>
                  </a:cxn>
                  <a:cxn ang="0">
                    <a:pos x="T2" y="T3"/>
                  </a:cxn>
                  <a:cxn ang="0">
                    <a:pos x="T4" y="T5"/>
                  </a:cxn>
                  <a:cxn ang="0">
                    <a:pos x="T6" y="T7"/>
                  </a:cxn>
                  <a:cxn ang="0">
                    <a:pos x="T8" y="T9"/>
                  </a:cxn>
                  <a:cxn ang="0">
                    <a:pos x="T10" y="T11"/>
                  </a:cxn>
                  <a:cxn ang="0">
                    <a:pos x="T12" y="T13"/>
                  </a:cxn>
                </a:cxnLst>
                <a:rect l="0" t="0" r="r" b="b"/>
                <a:pathLst>
                  <a:path w="362" h="472">
                    <a:moveTo>
                      <a:pt x="0" y="106"/>
                    </a:moveTo>
                    <a:cubicBezTo>
                      <a:pt x="219" y="445"/>
                      <a:pt x="219" y="445"/>
                      <a:pt x="219" y="445"/>
                    </a:cubicBezTo>
                    <a:cubicBezTo>
                      <a:pt x="228" y="460"/>
                      <a:pt x="250" y="472"/>
                      <a:pt x="268" y="472"/>
                    </a:cubicBezTo>
                    <a:cubicBezTo>
                      <a:pt x="362" y="472"/>
                      <a:pt x="362" y="472"/>
                      <a:pt x="362" y="472"/>
                    </a:cubicBezTo>
                    <a:cubicBezTo>
                      <a:pt x="347" y="472"/>
                      <a:pt x="327" y="461"/>
                      <a:pt x="319" y="448"/>
                    </a:cubicBezTo>
                    <a:cubicBezTo>
                      <a:pt x="22" y="0"/>
                      <a:pt x="22" y="0"/>
                      <a:pt x="22" y="0"/>
                    </a:cubicBezTo>
                    <a:lnTo>
                      <a:pt x="0" y="106"/>
                    </a:ln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baseline="-25000" dirty="0"/>
              </a:p>
            </p:txBody>
          </p:sp>
          <p:sp>
            <p:nvSpPr>
              <p:cNvPr id="21" name="Freeform 10"/>
              <p:cNvSpPr>
                <a:spLocks noSelect="1"/>
              </p:cNvSpPr>
              <p:nvPr userDrawn="1"/>
            </p:nvSpPr>
            <p:spPr bwMode="gray">
              <a:xfrm>
                <a:off x="949325" y="290830"/>
                <a:ext cx="277495" cy="120015"/>
              </a:xfrm>
              <a:custGeom>
                <a:avLst/>
                <a:gdLst>
                  <a:gd name="T0" fmla="*/ 27 w 874"/>
                  <a:gd name="T1" fmla="*/ 323 h 378"/>
                  <a:gd name="T2" fmla="*/ 1 w 874"/>
                  <a:gd name="T3" fmla="*/ 366 h 378"/>
                  <a:gd name="T4" fmla="*/ 1 w 874"/>
                  <a:gd name="T5" fmla="*/ 367 h 378"/>
                  <a:gd name="T6" fmla="*/ 1 w 874"/>
                  <a:gd name="T7" fmla="*/ 367 h 378"/>
                  <a:gd name="T8" fmla="*/ 30 w 874"/>
                  <a:gd name="T9" fmla="*/ 378 h 378"/>
                  <a:gd name="T10" fmla="*/ 410 w 874"/>
                  <a:gd name="T11" fmla="*/ 378 h 378"/>
                  <a:gd name="T12" fmla="*/ 400 w 874"/>
                  <a:gd name="T13" fmla="*/ 293 h 378"/>
                  <a:gd name="T14" fmla="*/ 439 w 874"/>
                  <a:gd name="T15" fmla="*/ 165 h 378"/>
                  <a:gd name="T16" fmla="*/ 471 w 874"/>
                  <a:gd name="T17" fmla="*/ 129 h 378"/>
                  <a:gd name="T18" fmla="*/ 820 w 874"/>
                  <a:gd name="T19" fmla="*/ 11 h 378"/>
                  <a:gd name="T20" fmla="*/ 838 w 874"/>
                  <a:gd name="T21" fmla="*/ 12 h 378"/>
                  <a:gd name="T22" fmla="*/ 874 w 874"/>
                  <a:gd name="T23" fmla="*/ 13 h 378"/>
                  <a:gd name="T24" fmla="*/ 728 w 874"/>
                  <a:gd name="T25" fmla="*/ 0 h 378"/>
                  <a:gd name="T26" fmla="*/ 719 w 874"/>
                  <a:gd name="T27" fmla="*/ 0 h 378"/>
                  <a:gd name="T28" fmla="*/ 27 w 874"/>
                  <a:gd name="T29" fmla="*/ 32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4" h="378">
                    <a:moveTo>
                      <a:pt x="27" y="323"/>
                    </a:moveTo>
                    <a:cubicBezTo>
                      <a:pt x="10" y="343"/>
                      <a:pt x="0" y="357"/>
                      <a:pt x="1" y="366"/>
                    </a:cubicBezTo>
                    <a:cubicBezTo>
                      <a:pt x="1" y="367"/>
                      <a:pt x="1" y="367"/>
                      <a:pt x="1" y="367"/>
                    </a:cubicBezTo>
                    <a:cubicBezTo>
                      <a:pt x="1" y="367"/>
                      <a:pt x="1" y="367"/>
                      <a:pt x="1" y="367"/>
                    </a:cubicBezTo>
                    <a:cubicBezTo>
                      <a:pt x="2" y="375"/>
                      <a:pt x="11" y="378"/>
                      <a:pt x="30" y="378"/>
                    </a:cubicBezTo>
                    <a:cubicBezTo>
                      <a:pt x="410" y="378"/>
                      <a:pt x="410" y="378"/>
                      <a:pt x="410" y="378"/>
                    </a:cubicBezTo>
                    <a:cubicBezTo>
                      <a:pt x="404" y="349"/>
                      <a:pt x="400" y="320"/>
                      <a:pt x="400" y="293"/>
                    </a:cubicBezTo>
                    <a:cubicBezTo>
                      <a:pt x="400" y="244"/>
                      <a:pt x="412" y="200"/>
                      <a:pt x="439" y="165"/>
                    </a:cubicBezTo>
                    <a:cubicBezTo>
                      <a:pt x="449" y="152"/>
                      <a:pt x="460" y="140"/>
                      <a:pt x="471" y="129"/>
                    </a:cubicBezTo>
                    <a:cubicBezTo>
                      <a:pt x="555" y="49"/>
                      <a:pt x="683" y="11"/>
                      <a:pt x="820" y="11"/>
                    </a:cubicBezTo>
                    <a:cubicBezTo>
                      <a:pt x="826" y="11"/>
                      <a:pt x="832" y="11"/>
                      <a:pt x="838" y="12"/>
                    </a:cubicBezTo>
                    <a:cubicBezTo>
                      <a:pt x="850" y="12"/>
                      <a:pt x="862" y="12"/>
                      <a:pt x="874" y="13"/>
                    </a:cubicBezTo>
                    <a:cubicBezTo>
                      <a:pt x="827" y="5"/>
                      <a:pt x="778" y="0"/>
                      <a:pt x="728" y="0"/>
                    </a:cubicBezTo>
                    <a:cubicBezTo>
                      <a:pt x="719" y="0"/>
                      <a:pt x="719" y="0"/>
                      <a:pt x="719" y="0"/>
                    </a:cubicBezTo>
                    <a:cubicBezTo>
                      <a:pt x="441" y="0"/>
                      <a:pt x="192" y="125"/>
                      <a:pt x="27" y="323"/>
                    </a:cubicBezTo>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baseline="-25000" dirty="0"/>
              </a:p>
            </p:txBody>
          </p:sp>
          <p:sp>
            <p:nvSpPr>
              <p:cNvPr id="22" name="Freeform 11"/>
              <p:cNvSpPr>
                <a:spLocks noSelect="1"/>
              </p:cNvSpPr>
              <p:nvPr userDrawn="1"/>
            </p:nvSpPr>
            <p:spPr bwMode="gray">
              <a:xfrm>
                <a:off x="1076325" y="294005"/>
                <a:ext cx="358775" cy="353695"/>
              </a:xfrm>
              <a:custGeom>
                <a:avLst/>
                <a:gdLst>
                  <a:gd name="T0" fmla="*/ 0 w 1130"/>
                  <a:gd name="T1" fmla="*/ 282 h 1113"/>
                  <a:gd name="T2" fmla="*/ 738 w 1130"/>
                  <a:gd name="T3" fmla="*/ 375 h 1113"/>
                  <a:gd name="T4" fmla="*/ 910 w 1130"/>
                  <a:gd name="T5" fmla="*/ 637 h 1113"/>
                  <a:gd name="T6" fmla="*/ 913 w 1130"/>
                  <a:gd name="T7" fmla="*/ 645 h 1113"/>
                  <a:gd name="T8" fmla="*/ 824 w 1130"/>
                  <a:gd name="T9" fmla="*/ 1113 h 1113"/>
                  <a:gd name="T10" fmla="*/ 1094 w 1130"/>
                  <a:gd name="T11" fmla="*/ 428 h 1113"/>
                  <a:gd name="T12" fmla="*/ 1044 w 1130"/>
                  <a:gd name="T13" fmla="*/ 353 h 1113"/>
                  <a:gd name="T14" fmla="*/ 1040 w 1130"/>
                  <a:gd name="T15" fmla="*/ 348 h 1113"/>
                  <a:gd name="T16" fmla="*/ 1034 w 1130"/>
                  <a:gd name="T17" fmla="*/ 339 h 1113"/>
                  <a:gd name="T18" fmla="*/ 1030 w 1130"/>
                  <a:gd name="T19" fmla="*/ 334 h 1113"/>
                  <a:gd name="T20" fmla="*/ 1007 w 1130"/>
                  <a:gd name="T21" fmla="*/ 306 h 1113"/>
                  <a:gd name="T22" fmla="*/ 1003 w 1130"/>
                  <a:gd name="T23" fmla="*/ 301 h 1113"/>
                  <a:gd name="T24" fmla="*/ 995 w 1130"/>
                  <a:gd name="T25" fmla="*/ 293 h 1113"/>
                  <a:gd name="T26" fmla="*/ 974 w 1130"/>
                  <a:gd name="T27" fmla="*/ 270 h 1113"/>
                  <a:gd name="T28" fmla="*/ 967 w 1130"/>
                  <a:gd name="T29" fmla="*/ 262 h 1113"/>
                  <a:gd name="T30" fmla="*/ 962 w 1130"/>
                  <a:gd name="T31" fmla="*/ 257 h 1113"/>
                  <a:gd name="T32" fmla="*/ 937 w 1130"/>
                  <a:gd name="T33" fmla="*/ 233 h 1113"/>
                  <a:gd name="T34" fmla="*/ 932 w 1130"/>
                  <a:gd name="T35" fmla="*/ 228 h 1113"/>
                  <a:gd name="T36" fmla="*/ 924 w 1130"/>
                  <a:gd name="T37" fmla="*/ 221 h 1113"/>
                  <a:gd name="T38" fmla="*/ 919 w 1130"/>
                  <a:gd name="T39" fmla="*/ 216 h 1113"/>
                  <a:gd name="T40" fmla="*/ 901 w 1130"/>
                  <a:gd name="T41" fmla="*/ 201 h 1113"/>
                  <a:gd name="T42" fmla="*/ 895 w 1130"/>
                  <a:gd name="T43" fmla="*/ 196 h 1113"/>
                  <a:gd name="T44" fmla="*/ 887 w 1130"/>
                  <a:gd name="T45" fmla="*/ 190 h 1113"/>
                  <a:gd name="T46" fmla="*/ 882 w 1130"/>
                  <a:gd name="T47" fmla="*/ 185 h 1113"/>
                  <a:gd name="T48" fmla="*/ 873 w 1130"/>
                  <a:gd name="T49" fmla="*/ 178 h 1113"/>
                  <a:gd name="T50" fmla="*/ 858 w 1130"/>
                  <a:gd name="T51" fmla="*/ 167 h 1113"/>
                  <a:gd name="T52" fmla="*/ 849 w 1130"/>
                  <a:gd name="T53" fmla="*/ 160 h 1113"/>
                  <a:gd name="T54" fmla="*/ 843 w 1130"/>
                  <a:gd name="T55" fmla="*/ 156 h 1113"/>
                  <a:gd name="T56" fmla="*/ 835 w 1130"/>
                  <a:gd name="T57" fmla="*/ 150 h 1113"/>
                  <a:gd name="T58" fmla="*/ 829 w 1130"/>
                  <a:gd name="T59" fmla="*/ 146 h 1113"/>
                  <a:gd name="T60" fmla="*/ 809 w 1130"/>
                  <a:gd name="T61" fmla="*/ 133 h 1113"/>
                  <a:gd name="T62" fmla="*/ 803 w 1130"/>
                  <a:gd name="T63" fmla="*/ 129 h 1113"/>
                  <a:gd name="T64" fmla="*/ 794 w 1130"/>
                  <a:gd name="T65" fmla="*/ 124 h 1113"/>
                  <a:gd name="T66" fmla="*/ 788 w 1130"/>
                  <a:gd name="T67" fmla="*/ 120 h 1113"/>
                  <a:gd name="T68" fmla="*/ 768 w 1130"/>
                  <a:gd name="T69" fmla="*/ 108 h 1113"/>
                  <a:gd name="T70" fmla="*/ 762 w 1130"/>
                  <a:gd name="T71" fmla="*/ 104 h 1113"/>
                  <a:gd name="T72" fmla="*/ 753 w 1130"/>
                  <a:gd name="T73" fmla="*/ 99 h 1113"/>
                  <a:gd name="T74" fmla="*/ 746 w 1130"/>
                  <a:gd name="T75" fmla="*/ 96 h 1113"/>
                  <a:gd name="T76" fmla="*/ 720 w 1130"/>
                  <a:gd name="T77" fmla="*/ 82 h 1113"/>
                  <a:gd name="T78" fmla="*/ 713 w 1130"/>
                  <a:gd name="T79" fmla="*/ 79 h 1113"/>
                  <a:gd name="T80" fmla="*/ 704 w 1130"/>
                  <a:gd name="T81" fmla="*/ 75 h 1113"/>
                  <a:gd name="T82" fmla="*/ 697 w 1130"/>
                  <a:gd name="T83" fmla="*/ 72 h 1113"/>
                  <a:gd name="T84" fmla="*/ 675 w 1130"/>
                  <a:gd name="T85" fmla="*/ 62 h 1113"/>
                  <a:gd name="T86" fmla="*/ 669 w 1130"/>
                  <a:gd name="T87" fmla="*/ 59 h 1113"/>
                  <a:gd name="T88" fmla="*/ 659 w 1130"/>
                  <a:gd name="T89" fmla="*/ 55 h 1113"/>
                  <a:gd name="T90" fmla="*/ 653 w 1130"/>
                  <a:gd name="T91" fmla="*/ 52 h 1113"/>
                  <a:gd name="T92" fmla="*/ 619 w 1130"/>
                  <a:gd name="T93" fmla="*/ 40 h 1113"/>
                  <a:gd name="T94" fmla="*/ 612 w 1130"/>
                  <a:gd name="T95" fmla="*/ 38 h 1113"/>
                  <a:gd name="T96" fmla="*/ 602 w 1130"/>
                  <a:gd name="T97" fmla="*/ 34 h 1113"/>
                  <a:gd name="T98" fmla="*/ 595 w 1130"/>
                  <a:gd name="T99" fmla="*/ 32 h 1113"/>
                  <a:gd name="T100" fmla="*/ 566 w 1130"/>
                  <a:gd name="T101" fmla="*/ 23 h 1113"/>
                  <a:gd name="T102" fmla="*/ 559 w 1130"/>
                  <a:gd name="T103" fmla="*/ 21 h 1113"/>
                  <a:gd name="T104" fmla="*/ 549 w 1130"/>
                  <a:gd name="T105" fmla="*/ 18 h 1113"/>
                  <a:gd name="T106" fmla="*/ 542 w 1130"/>
                  <a:gd name="T107" fmla="*/ 17 h 1113"/>
                  <a:gd name="T108" fmla="*/ 518 w 1130"/>
                  <a:gd name="T109" fmla="*/ 11 h 1113"/>
                  <a:gd name="T110" fmla="*/ 511 w 1130"/>
                  <a:gd name="T111" fmla="*/ 9 h 1113"/>
                  <a:gd name="T112" fmla="*/ 501 w 1130"/>
                  <a:gd name="T113" fmla="*/ 7 h 1113"/>
                  <a:gd name="T114" fmla="*/ 493 w 1130"/>
                  <a:gd name="T115" fmla="*/ 6 h 1113"/>
                  <a:gd name="T116" fmla="*/ 482 w 1130"/>
                  <a:gd name="T117" fmla="*/ 4 h 1113"/>
                  <a:gd name="T118" fmla="*/ 474 w 1130"/>
                  <a:gd name="T119" fmla="*/ 2 h 1113"/>
                  <a:gd name="T120" fmla="*/ 71 w 1130"/>
                  <a:gd name="T121" fmla="*/ 118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0" h="1113">
                    <a:moveTo>
                      <a:pt x="71" y="118"/>
                    </a:moveTo>
                    <a:cubicBezTo>
                      <a:pt x="60" y="129"/>
                      <a:pt x="49" y="141"/>
                      <a:pt x="39" y="154"/>
                    </a:cubicBezTo>
                    <a:cubicBezTo>
                      <a:pt x="12" y="189"/>
                      <a:pt x="0" y="233"/>
                      <a:pt x="0" y="282"/>
                    </a:cubicBezTo>
                    <a:cubicBezTo>
                      <a:pt x="0" y="309"/>
                      <a:pt x="4" y="338"/>
                      <a:pt x="10" y="367"/>
                    </a:cubicBezTo>
                    <a:cubicBezTo>
                      <a:pt x="712" y="367"/>
                      <a:pt x="712" y="367"/>
                      <a:pt x="712" y="367"/>
                    </a:cubicBezTo>
                    <a:cubicBezTo>
                      <a:pt x="720" y="367"/>
                      <a:pt x="730" y="370"/>
                      <a:pt x="738" y="375"/>
                    </a:cubicBezTo>
                    <a:cubicBezTo>
                      <a:pt x="745" y="380"/>
                      <a:pt x="752" y="385"/>
                      <a:pt x="756" y="391"/>
                    </a:cubicBezTo>
                    <a:cubicBezTo>
                      <a:pt x="904" y="622"/>
                      <a:pt x="904" y="622"/>
                      <a:pt x="904" y="622"/>
                    </a:cubicBezTo>
                    <a:cubicBezTo>
                      <a:pt x="907" y="626"/>
                      <a:pt x="909" y="632"/>
                      <a:pt x="910" y="637"/>
                    </a:cubicBezTo>
                    <a:cubicBezTo>
                      <a:pt x="912" y="644"/>
                      <a:pt x="912" y="644"/>
                      <a:pt x="912" y="644"/>
                    </a:cubicBezTo>
                    <a:cubicBezTo>
                      <a:pt x="913" y="645"/>
                      <a:pt x="913" y="645"/>
                      <a:pt x="913" y="645"/>
                    </a:cubicBezTo>
                    <a:cubicBezTo>
                      <a:pt x="913" y="645"/>
                      <a:pt x="913" y="645"/>
                      <a:pt x="913" y="645"/>
                    </a:cubicBezTo>
                    <a:cubicBezTo>
                      <a:pt x="914" y="652"/>
                      <a:pt x="915" y="660"/>
                      <a:pt x="914" y="666"/>
                    </a:cubicBezTo>
                    <a:cubicBezTo>
                      <a:pt x="914" y="674"/>
                      <a:pt x="914" y="674"/>
                      <a:pt x="914" y="674"/>
                    </a:cubicBezTo>
                    <a:cubicBezTo>
                      <a:pt x="824" y="1113"/>
                      <a:pt x="824" y="1113"/>
                      <a:pt x="824" y="1113"/>
                    </a:cubicBezTo>
                    <a:cubicBezTo>
                      <a:pt x="906" y="1074"/>
                      <a:pt x="976" y="1020"/>
                      <a:pt x="1020" y="965"/>
                    </a:cubicBezTo>
                    <a:cubicBezTo>
                      <a:pt x="1093" y="875"/>
                      <a:pt x="1130" y="757"/>
                      <a:pt x="1130" y="634"/>
                    </a:cubicBezTo>
                    <a:cubicBezTo>
                      <a:pt x="1130" y="565"/>
                      <a:pt x="1119" y="495"/>
                      <a:pt x="1094" y="428"/>
                    </a:cubicBezTo>
                    <a:cubicBezTo>
                      <a:pt x="1091" y="423"/>
                      <a:pt x="1091" y="423"/>
                      <a:pt x="1091" y="423"/>
                    </a:cubicBezTo>
                    <a:cubicBezTo>
                      <a:pt x="1091" y="423"/>
                      <a:pt x="1091" y="423"/>
                      <a:pt x="1091" y="423"/>
                    </a:cubicBezTo>
                    <a:cubicBezTo>
                      <a:pt x="1077" y="399"/>
                      <a:pt x="1061" y="376"/>
                      <a:pt x="1044" y="353"/>
                    </a:cubicBezTo>
                    <a:cubicBezTo>
                      <a:pt x="1044" y="353"/>
                      <a:pt x="1044" y="353"/>
                      <a:pt x="1044" y="353"/>
                    </a:cubicBezTo>
                    <a:cubicBezTo>
                      <a:pt x="1041" y="349"/>
                      <a:pt x="1041" y="349"/>
                      <a:pt x="1041" y="349"/>
                    </a:cubicBezTo>
                    <a:cubicBezTo>
                      <a:pt x="1040" y="348"/>
                      <a:pt x="1040" y="348"/>
                      <a:pt x="1040" y="348"/>
                    </a:cubicBezTo>
                    <a:cubicBezTo>
                      <a:pt x="1037" y="344"/>
                      <a:pt x="1037" y="344"/>
                      <a:pt x="1037" y="344"/>
                    </a:cubicBezTo>
                    <a:cubicBezTo>
                      <a:pt x="1037" y="343"/>
                      <a:pt x="1037" y="343"/>
                      <a:pt x="1037" y="343"/>
                    </a:cubicBezTo>
                    <a:cubicBezTo>
                      <a:pt x="1034" y="339"/>
                      <a:pt x="1034" y="339"/>
                      <a:pt x="1034" y="339"/>
                    </a:cubicBezTo>
                    <a:cubicBezTo>
                      <a:pt x="1033" y="338"/>
                      <a:pt x="1033" y="338"/>
                      <a:pt x="1033" y="338"/>
                    </a:cubicBezTo>
                    <a:cubicBezTo>
                      <a:pt x="1030" y="334"/>
                      <a:pt x="1030" y="334"/>
                      <a:pt x="1030" y="334"/>
                    </a:cubicBezTo>
                    <a:cubicBezTo>
                      <a:pt x="1030" y="334"/>
                      <a:pt x="1030" y="334"/>
                      <a:pt x="1030" y="334"/>
                    </a:cubicBezTo>
                    <a:cubicBezTo>
                      <a:pt x="1023" y="326"/>
                      <a:pt x="1017" y="318"/>
                      <a:pt x="1011" y="311"/>
                    </a:cubicBezTo>
                    <a:cubicBezTo>
                      <a:pt x="1011" y="311"/>
                      <a:pt x="1011" y="311"/>
                      <a:pt x="1011" y="311"/>
                    </a:cubicBezTo>
                    <a:cubicBezTo>
                      <a:pt x="1007" y="306"/>
                      <a:pt x="1007" y="306"/>
                      <a:pt x="1007" y="306"/>
                    </a:cubicBezTo>
                    <a:cubicBezTo>
                      <a:pt x="1007" y="306"/>
                      <a:pt x="1007" y="306"/>
                      <a:pt x="1007" y="306"/>
                    </a:cubicBezTo>
                    <a:cubicBezTo>
                      <a:pt x="1003" y="302"/>
                      <a:pt x="1003" y="302"/>
                      <a:pt x="1003" y="302"/>
                    </a:cubicBezTo>
                    <a:cubicBezTo>
                      <a:pt x="1003" y="301"/>
                      <a:pt x="1003" y="301"/>
                      <a:pt x="1003" y="301"/>
                    </a:cubicBezTo>
                    <a:cubicBezTo>
                      <a:pt x="999" y="297"/>
                      <a:pt x="999" y="297"/>
                      <a:pt x="999" y="297"/>
                    </a:cubicBezTo>
                    <a:cubicBezTo>
                      <a:pt x="999" y="297"/>
                      <a:pt x="999" y="297"/>
                      <a:pt x="999" y="297"/>
                    </a:cubicBezTo>
                    <a:cubicBezTo>
                      <a:pt x="995" y="293"/>
                      <a:pt x="995" y="293"/>
                      <a:pt x="995" y="293"/>
                    </a:cubicBezTo>
                    <a:cubicBezTo>
                      <a:pt x="995" y="293"/>
                      <a:pt x="995" y="293"/>
                      <a:pt x="995" y="293"/>
                    </a:cubicBezTo>
                    <a:cubicBezTo>
                      <a:pt x="988" y="285"/>
                      <a:pt x="982" y="278"/>
                      <a:pt x="975" y="271"/>
                    </a:cubicBezTo>
                    <a:cubicBezTo>
                      <a:pt x="974" y="270"/>
                      <a:pt x="974" y="270"/>
                      <a:pt x="974" y="270"/>
                    </a:cubicBezTo>
                    <a:cubicBezTo>
                      <a:pt x="971" y="266"/>
                      <a:pt x="971" y="266"/>
                      <a:pt x="971" y="266"/>
                    </a:cubicBezTo>
                    <a:cubicBezTo>
                      <a:pt x="970" y="266"/>
                      <a:pt x="970" y="266"/>
                      <a:pt x="970" y="266"/>
                    </a:cubicBezTo>
                    <a:cubicBezTo>
                      <a:pt x="967" y="262"/>
                      <a:pt x="967" y="262"/>
                      <a:pt x="967" y="262"/>
                    </a:cubicBezTo>
                    <a:cubicBezTo>
                      <a:pt x="966" y="262"/>
                      <a:pt x="966" y="262"/>
                      <a:pt x="966" y="262"/>
                    </a:cubicBezTo>
                    <a:cubicBezTo>
                      <a:pt x="963" y="258"/>
                      <a:pt x="963" y="258"/>
                      <a:pt x="963" y="258"/>
                    </a:cubicBezTo>
                    <a:cubicBezTo>
                      <a:pt x="962" y="257"/>
                      <a:pt x="962" y="257"/>
                      <a:pt x="962" y="257"/>
                    </a:cubicBezTo>
                    <a:cubicBezTo>
                      <a:pt x="958" y="254"/>
                      <a:pt x="958" y="254"/>
                      <a:pt x="958" y="254"/>
                    </a:cubicBezTo>
                    <a:cubicBezTo>
                      <a:pt x="958" y="253"/>
                      <a:pt x="958" y="253"/>
                      <a:pt x="958" y="253"/>
                    </a:cubicBezTo>
                    <a:cubicBezTo>
                      <a:pt x="951" y="246"/>
                      <a:pt x="944" y="239"/>
                      <a:pt x="937" y="233"/>
                    </a:cubicBezTo>
                    <a:cubicBezTo>
                      <a:pt x="936" y="232"/>
                      <a:pt x="936" y="232"/>
                      <a:pt x="936" y="232"/>
                    </a:cubicBezTo>
                    <a:cubicBezTo>
                      <a:pt x="932" y="229"/>
                      <a:pt x="932" y="229"/>
                      <a:pt x="932" y="229"/>
                    </a:cubicBezTo>
                    <a:cubicBezTo>
                      <a:pt x="932" y="228"/>
                      <a:pt x="932" y="228"/>
                      <a:pt x="932" y="228"/>
                    </a:cubicBezTo>
                    <a:cubicBezTo>
                      <a:pt x="928" y="225"/>
                      <a:pt x="928" y="225"/>
                      <a:pt x="928" y="225"/>
                    </a:cubicBezTo>
                    <a:cubicBezTo>
                      <a:pt x="927" y="224"/>
                      <a:pt x="927" y="224"/>
                      <a:pt x="927" y="224"/>
                    </a:cubicBezTo>
                    <a:cubicBezTo>
                      <a:pt x="924" y="221"/>
                      <a:pt x="924" y="221"/>
                      <a:pt x="924" y="221"/>
                    </a:cubicBezTo>
                    <a:cubicBezTo>
                      <a:pt x="923" y="220"/>
                      <a:pt x="923" y="220"/>
                      <a:pt x="923" y="220"/>
                    </a:cubicBezTo>
                    <a:cubicBezTo>
                      <a:pt x="919" y="217"/>
                      <a:pt x="919" y="217"/>
                      <a:pt x="919" y="217"/>
                    </a:cubicBezTo>
                    <a:cubicBezTo>
                      <a:pt x="919" y="216"/>
                      <a:pt x="919" y="216"/>
                      <a:pt x="919" y="216"/>
                    </a:cubicBezTo>
                    <a:cubicBezTo>
                      <a:pt x="914" y="213"/>
                      <a:pt x="914" y="213"/>
                      <a:pt x="914" y="213"/>
                    </a:cubicBezTo>
                    <a:cubicBezTo>
                      <a:pt x="914" y="212"/>
                      <a:pt x="914" y="212"/>
                      <a:pt x="914" y="212"/>
                    </a:cubicBezTo>
                    <a:cubicBezTo>
                      <a:pt x="901" y="201"/>
                      <a:pt x="901" y="201"/>
                      <a:pt x="901" y="201"/>
                    </a:cubicBezTo>
                    <a:cubicBezTo>
                      <a:pt x="900" y="200"/>
                      <a:pt x="900" y="200"/>
                      <a:pt x="900" y="200"/>
                    </a:cubicBezTo>
                    <a:cubicBezTo>
                      <a:pt x="896" y="197"/>
                      <a:pt x="896" y="197"/>
                      <a:pt x="896" y="197"/>
                    </a:cubicBezTo>
                    <a:cubicBezTo>
                      <a:pt x="895" y="196"/>
                      <a:pt x="895" y="196"/>
                      <a:pt x="895" y="196"/>
                    </a:cubicBezTo>
                    <a:cubicBezTo>
                      <a:pt x="892" y="193"/>
                      <a:pt x="892" y="193"/>
                      <a:pt x="892" y="193"/>
                    </a:cubicBezTo>
                    <a:cubicBezTo>
                      <a:pt x="891" y="193"/>
                      <a:pt x="891" y="193"/>
                      <a:pt x="891" y="193"/>
                    </a:cubicBezTo>
                    <a:cubicBezTo>
                      <a:pt x="887" y="190"/>
                      <a:pt x="887" y="190"/>
                      <a:pt x="887" y="190"/>
                    </a:cubicBezTo>
                    <a:cubicBezTo>
                      <a:pt x="886" y="189"/>
                      <a:pt x="886" y="189"/>
                      <a:pt x="886" y="189"/>
                    </a:cubicBezTo>
                    <a:cubicBezTo>
                      <a:pt x="883" y="186"/>
                      <a:pt x="883" y="186"/>
                      <a:pt x="883" y="186"/>
                    </a:cubicBezTo>
                    <a:cubicBezTo>
                      <a:pt x="882" y="185"/>
                      <a:pt x="882" y="185"/>
                      <a:pt x="882" y="185"/>
                    </a:cubicBezTo>
                    <a:cubicBezTo>
                      <a:pt x="878" y="182"/>
                      <a:pt x="878" y="182"/>
                      <a:pt x="878" y="182"/>
                    </a:cubicBezTo>
                    <a:cubicBezTo>
                      <a:pt x="877" y="182"/>
                      <a:pt x="877" y="182"/>
                      <a:pt x="877" y="182"/>
                    </a:cubicBezTo>
                    <a:cubicBezTo>
                      <a:pt x="873" y="178"/>
                      <a:pt x="873" y="178"/>
                      <a:pt x="873" y="178"/>
                    </a:cubicBezTo>
                    <a:cubicBezTo>
                      <a:pt x="872" y="178"/>
                      <a:pt x="872" y="178"/>
                      <a:pt x="872" y="178"/>
                    </a:cubicBezTo>
                    <a:cubicBezTo>
                      <a:pt x="858" y="167"/>
                      <a:pt x="858" y="167"/>
                      <a:pt x="858" y="167"/>
                    </a:cubicBezTo>
                    <a:cubicBezTo>
                      <a:pt x="858" y="167"/>
                      <a:pt x="858" y="167"/>
                      <a:pt x="858" y="167"/>
                    </a:cubicBezTo>
                    <a:cubicBezTo>
                      <a:pt x="854" y="164"/>
                      <a:pt x="854" y="164"/>
                      <a:pt x="854" y="164"/>
                    </a:cubicBezTo>
                    <a:cubicBezTo>
                      <a:pt x="853" y="163"/>
                      <a:pt x="853" y="163"/>
                      <a:pt x="853" y="163"/>
                    </a:cubicBezTo>
                    <a:cubicBezTo>
                      <a:pt x="849" y="160"/>
                      <a:pt x="849" y="160"/>
                      <a:pt x="849" y="160"/>
                    </a:cubicBezTo>
                    <a:cubicBezTo>
                      <a:pt x="848" y="160"/>
                      <a:pt x="848" y="160"/>
                      <a:pt x="848" y="160"/>
                    </a:cubicBezTo>
                    <a:cubicBezTo>
                      <a:pt x="844" y="157"/>
                      <a:pt x="844" y="157"/>
                      <a:pt x="844" y="157"/>
                    </a:cubicBezTo>
                    <a:cubicBezTo>
                      <a:pt x="843" y="156"/>
                      <a:pt x="843" y="156"/>
                      <a:pt x="843" y="156"/>
                    </a:cubicBezTo>
                    <a:cubicBezTo>
                      <a:pt x="839" y="154"/>
                      <a:pt x="839" y="154"/>
                      <a:pt x="839" y="154"/>
                    </a:cubicBezTo>
                    <a:cubicBezTo>
                      <a:pt x="838" y="153"/>
                      <a:pt x="838" y="153"/>
                      <a:pt x="838" y="153"/>
                    </a:cubicBezTo>
                    <a:cubicBezTo>
                      <a:pt x="835" y="150"/>
                      <a:pt x="835" y="150"/>
                      <a:pt x="835" y="150"/>
                    </a:cubicBezTo>
                    <a:cubicBezTo>
                      <a:pt x="833" y="149"/>
                      <a:pt x="833" y="149"/>
                      <a:pt x="833" y="149"/>
                    </a:cubicBezTo>
                    <a:cubicBezTo>
                      <a:pt x="829" y="147"/>
                      <a:pt x="829" y="147"/>
                      <a:pt x="829" y="147"/>
                    </a:cubicBezTo>
                    <a:cubicBezTo>
                      <a:pt x="829" y="146"/>
                      <a:pt x="829" y="146"/>
                      <a:pt x="829" y="146"/>
                    </a:cubicBezTo>
                    <a:cubicBezTo>
                      <a:pt x="814" y="136"/>
                      <a:pt x="814" y="136"/>
                      <a:pt x="814" y="136"/>
                    </a:cubicBezTo>
                    <a:cubicBezTo>
                      <a:pt x="813" y="136"/>
                      <a:pt x="813" y="136"/>
                      <a:pt x="813" y="136"/>
                    </a:cubicBezTo>
                    <a:cubicBezTo>
                      <a:pt x="809" y="133"/>
                      <a:pt x="809" y="133"/>
                      <a:pt x="809" y="133"/>
                    </a:cubicBezTo>
                    <a:cubicBezTo>
                      <a:pt x="808" y="132"/>
                      <a:pt x="808" y="132"/>
                      <a:pt x="808" y="132"/>
                    </a:cubicBezTo>
                    <a:cubicBezTo>
                      <a:pt x="804" y="130"/>
                      <a:pt x="804" y="130"/>
                      <a:pt x="804" y="130"/>
                    </a:cubicBezTo>
                    <a:cubicBezTo>
                      <a:pt x="803" y="129"/>
                      <a:pt x="803" y="129"/>
                      <a:pt x="803" y="129"/>
                    </a:cubicBezTo>
                    <a:cubicBezTo>
                      <a:pt x="799" y="127"/>
                      <a:pt x="799" y="127"/>
                      <a:pt x="799" y="127"/>
                    </a:cubicBezTo>
                    <a:cubicBezTo>
                      <a:pt x="798" y="126"/>
                      <a:pt x="798" y="126"/>
                      <a:pt x="798" y="126"/>
                    </a:cubicBezTo>
                    <a:cubicBezTo>
                      <a:pt x="794" y="124"/>
                      <a:pt x="794" y="124"/>
                      <a:pt x="794" y="124"/>
                    </a:cubicBezTo>
                    <a:cubicBezTo>
                      <a:pt x="793" y="123"/>
                      <a:pt x="793" y="123"/>
                      <a:pt x="793" y="123"/>
                    </a:cubicBezTo>
                    <a:cubicBezTo>
                      <a:pt x="789" y="121"/>
                      <a:pt x="789" y="121"/>
                      <a:pt x="789" y="121"/>
                    </a:cubicBezTo>
                    <a:cubicBezTo>
                      <a:pt x="788" y="120"/>
                      <a:pt x="788" y="120"/>
                      <a:pt x="788" y="120"/>
                    </a:cubicBezTo>
                    <a:cubicBezTo>
                      <a:pt x="773" y="111"/>
                      <a:pt x="773" y="111"/>
                      <a:pt x="773" y="111"/>
                    </a:cubicBezTo>
                    <a:cubicBezTo>
                      <a:pt x="773" y="111"/>
                      <a:pt x="773" y="111"/>
                      <a:pt x="773" y="111"/>
                    </a:cubicBezTo>
                    <a:cubicBezTo>
                      <a:pt x="768" y="108"/>
                      <a:pt x="768" y="108"/>
                      <a:pt x="768" y="108"/>
                    </a:cubicBezTo>
                    <a:cubicBezTo>
                      <a:pt x="767" y="108"/>
                      <a:pt x="767" y="108"/>
                      <a:pt x="767" y="108"/>
                    </a:cubicBezTo>
                    <a:cubicBezTo>
                      <a:pt x="763" y="105"/>
                      <a:pt x="763" y="105"/>
                      <a:pt x="763" y="105"/>
                    </a:cubicBezTo>
                    <a:cubicBezTo>
                      <a:pt x="762" y="104"/>
                      <a:pt x="762" y="104"/>
                      <a:pt x="762" y="104"/>
                    </a:cubicBezTo>
                    <a:cubicBezTo>
                      <a:pt x="758" y="102"/>
                      <a:pt x="758" y="102"/>
                      <a:pt x="758" y="102"/>
                    </a:cubicBezTo>
                    <a:cubicBezTo>
                      <a:pt x="756" y="102"/>
                      <a:pt x="756" y="102"/>
                      <a:pt x="756" y="102"/>
                    </a:cubicBezTo>
                    <a:cubicBezTo>
                      <a:pt x="753" y="99"/>
                      <a:pt x="753" y="99"/>
                      <a:pt x="753" y="99"/>
                    </a:cubicBezTo>
                    <a:cubicBezTo>
                      <a:pt x="751" y="99"/>
                      <a:pt x="751" y="99"/>
                      <a:pt x="751" y="99"/>
                    </a:cubicBezTo>
                    <a:cubicBezTo>
                      <a:pt x="747" y="97"/>
                      <a:pt x="747" y="97"/>
                      <a:pt x="747" y="97"/>
                    </a:cubicBezTo>
                    <a:cubicBezTo>
                      <a:pt x="746" y="96"/>
                      <a:pt x="746" y="96"/>
                      <a:pt x="746" y="96"/>
                    </a:cubicBezTo>
                    <a:cubicBezTo>
                      <a:pt x="742" y="94"/>
                      <a:pt x="742" y="94"/>
                      <a:pt x="742" y="94"/>
                    </a:cubicBezTo>
                    <a:cubicBezTo>
                      <a:pt x="741" y="93"/>
                      <a:pt x="741" y="93"/>
                      <a:pt x="741" y="93"/>
                    </a:cubicBezTo>
                    <a:cubicBezTo>
                      <a:pt x="734" y="90"/>
                      <a:pt x="727" y="86"/>
                      <a:pt x="720" y="82"/>
                    </a:cubicBezTo>
                    <a:cubicBezTo>
                      <a:pt x="719" y="82"/>
                      <a:pt x="719" y="82"/>
                      <a:pt x="719" y="82"/>
                    </a:cubicBezTo>
                    <a:cubicBezTo>
                      <a:pt x="714" y="80"/>
                      <a:pt x="714" y="80"/>
                      <a:pt x="714" y="80"/>
                    </a:cubicBezTo>
                    <a:cubicBezTo>
                      <a:pt x="713" y="79"/>
                      <a:pt x="713" y="79"/>
                      <a:pt x="713" y="79"/>
                    </a:cubicBezTo>
                    <a:cubicBezTo>
                      <a:pt x="709" y="77"/>
                      <a:pt x="709" y="77"/>
                      <a:pt x="709" y="77"/>
                    </a:cubicBezTo>
                    <a:cubicBezTo>
                      <a:pt x="708" y="77"/>
                      <a:pt x="708" y="77"/>
                      <a:pt x="708" y="77"/>
                    </a:cubicBezTo>
                    <a:cubicBezTo>
                      <a:pt x="704" y="75"/>
                      <a:pt x="704" y="75"/>
                      <a:pt x="704" y="75"/>
                    </a:cubicBezTo>
                    <a:cubicBezTo>
                      <a:pt x="703" y="74"/>
                      <a:pt x="703" y="74"/>
                      <a:pt x="703" y="74"/>
                    </a:cubicBezTo>
                    <a:cubicBezTo>
                      <a:pt x="698" y="72"/>
                      <a:pt x="698" y="72"/>
                      <a:pt x="698" y="72"/>
                    </a:cubicBezTo>
                    <a:cubicBezTo>
                      <a:pt x="697" y="72"/>
                      <a:pt x="697" y="72"/>
                      <a:pt x="697" y="72"/>
                    </a:cubicBezTo>
                    <a:cubicBezTo>
                      <a:pt x="692" y="69"/>
                      <a:pt x="692" y="69"/>
                      <a:pt x="692" y="69"/>
                    </a:cubicBezTo>
                    <a:cubicBezTo>
                      <a:pt x="692" y="69"/>
                      <a:pt x="692" y="69"/>
                      <a:pt x="692" y="69"/>
                    </a:cubicBezTo>
                    <a:cubicBezTo>
                      <a:pt x="687" y="67"/>
                      <a:pt x="681" y="64"/>
                      <a:pt x="675" y="62"/>
                    </a:cubicBezTo>
                    <a:cubicBezTo>
                      <a:pt x="675" y="62"/>
                      <a:pt x="675" y="62"/>
                      <a:pt x="675" y="62"/>
                    </a:cubicBezTo>
                    <a:cubicBezTo>
                      <a:pt x="670" y="60"/>
                      <a:pt x="670" y="60"/>
                      <a:pt x="670" y="60"/>
                    </a:cubicBezTo>
                    <a:cubicBezTo>
                      <a:pt x="669" y="59"/>
                      <a:pt x="669" y="59"/>
                      <a:pt x="669" y="59"/>
                    </a:cubicBezTo>
                    <a:cubicBezTo>
                      <a:pt x="665" y="57"/>
                      <a:pt x="665" y="57"/>
                      <a:pt x="665" y="57"/>
                    </a:cubicBezTo>
                    <a:cubicBezTo>
                      <a:pt x="664" y="57"/>
                      <a:pt x="664" y="57"/>
                      <a:pt x="664" y="57"/>
                    </a:cubicBezTo>
                    <a:cubicBezTo>
                      <a:pt x="659" y="55"/>
                      <a:pt x="659" y="55"/>
                      <a:pt x="659" y="55"/>
                    </a:cubicBezTo>
                    <a:cubicBezTo>
                      <a:pt x="658" y="55"/>
                      <a:pt x="658" y="55"/>
                      <a:pt x="658" y="55"/>
                    </a:cubicBezTo>
                    <a:cubicBezTo>
                      <a:pt x="654" y="53"/>
                      <a:pt x="654" y="53"/>
                      <a:pt x="654" y="53"/>
                    </a:cubicBezTo>
                    <a:cubicBezTo>
                      <a:pt x="653" y="52"/>
                      <a:pt x="653" y="52"/>
                      <a:pt x="653" y="52"/>
                    </a:cubicBezTo>
                    <a:cubicBezTo>
                      <a:pt x="647" y="50"/>
                      <a:pt x="647" y="50"/>
                      <a:pt x="647" y="50"/>
                    </a:cubicBezTo>
                    <a:cubicBezTo>
                      <a:pt x="647" y="50"/>
                      <a:pt x="647" y="50"/>
                      <a:pt x="647" y="50"/>
                    </a:cubicBezTo>
                    <a:cubicBezTo>
                      <a:pt x="638" y="47"/>
                      <a:pt x="628" y="43"/>
                      <a:pt x="619" y="40"/>
                    </a:cubicBezTo>
                    <a:cubicBezTo>
                      <a:pt x="618" y="40"/>
                      <a:pt x="618" y="40"/>
                      <a:pt x="618" y="40"/>
                    </a:cubicBezTo>
                    <a:cubicBezTo>
                      <a:pt x="613" y="38"/>
                      <a:pt x="613" y="38"/>
                      <a:pt x="613" y="38"/>
                    </a:cubicBezTo>
                    <a:cubicBezTo>
                      <a:pt x="612" y="38"/>
                      <a:pt x="612" y="38"/>
                      <a:pt x="612" y="38"/>
                    </a:cubicBezTo>
                    <a:cubicBezTo>
                      <a:pt x="607" y="36"/>
                      <a:pt x="607" y="36"/>
                      <a:pt x="607" y="36"/>
                    </a:cubicBezTo>
                    <a:cubicBezTo>
                      <a:pt x="607" y="36"/>
                      <a:pt x="607" y="36"/>
                      <a:pt x="607" y="36"/>
                    </a:cubicBezTo>
                    <a:cubicBezTo>
                      <a:pt x="602" y="34"/>
                      <a:pt x="602" y="34"/>
                      <a:pt x="602" y="34"/>
                    </a:cubicBezTo>
                    <a:cubicBezTo>
                      <a:pt x="601" y="34"/>
                      <a:pt x="601" y="34"/>
                      <a:pt x="601" y="34"/>
                    </a:cubicBezTo>
                    <a:cubicBezTo>
                      <a:pt x="596" y="32"/>
                      <a:pt x="596" y="32"/>
                      <a:pt x="596" y="32"/>
                    </a:cubicBezTo>
                    <a:cubicBezTo>
                      <a:pt x="595" y="32"/>
                      <a:pt x="595" y="32"/>
                      <a:pt x="595" y="32"/>
                    </a:cubicBezTo>
                    <a:cubicBezTo>
                      <a:pt x="587" y="29"/>
                      <a:pt x="580" y="27"/>
                      <a:pt x="572" y="25"/>
                    </a:cubicBezTo>
                    <a:cubicBezTo>
                      <a:pt x="571" y="25"/>
                      <a:pt x="571" y="25"/>
                      <a:pt x="571" y="25"/>
                    </a:cubicBezTo>
                    <a:cubicBezTo>
                      <a:pt x="566" y="23"/>
                      <a:pt x="566" y="23"/>
                      <a:pt x="566" y="23"/>
                    </a:cubicBezTo>
                    <a:cubicBezTo>
                      <a:pt x="565" y="23"/>
                      <a:pt x="565" y="23"/>
                      <a:pt x="565" y="23"/>
                    </a:cubicBezTo>
                    <a:cubicBezTo>
                      <a:pt x="560" y="22"/>
                      <a:pt x="560" y="22"/>
                      <a:pt x="560" y="22"/>
                    </a:cubicBezTo>
                    <a:cubicBezTo>
                      <a:pt x="559" y="21"/>
                      <a:pt x="559" y="21"/>
                      <a:pt x="559" y="21"/>
                    </a:cubicBezTo>
                    <a:cubicBezTo>
                      <a:pt x="555" y="20"/>
                      <a:pt x="555" y="20"/>
                      <a:pt x="555" y="20"/>
                    </a:cubicBezTo>
                    <a:cubicBezTo>
                      <a:pt x="553" y="20"/>
                      <a:pt x="553" y="20"/>
                      <a:pt x="553" y="20"/>
                    </a:cubicBezTo>
                    <a:cubicBezTo>
                      <a:pt x="549" y="18"/>
                      <a:pt x="549" y="18"/>
                      <a:pt x="549" y="18"/>
                    </a:cubicBezTo>
                    <a:cubicBezTo>
                      <a:pt x="548" y="18"/>
                      <a:pt x="548" y="18"/>
                      <a:pt x="548" y="18"/>
                    </a:cubicBezTo>
                    <a:cubicBezTo>
                      <a:pt x="542" y="17"/>
                      <a:pt x="542" y="17"/>
                      <a:pt x="542" y="17"/>
                    </a:cubicBezTo>
                    <a:cubicBezTo>
                      <a:pt x="542" y="17"/>
                      <a:pt x="542" y="17"/>
                      <a:pt x="542" y="17"/>
                    </a:cubicBezTo>
                    <a:cubicBezTo>
                      <a:pt x="536" y="15"/>
                      <a:pt x="536" y="15"/>
                      <a:pt x="536" y="15"/>
                    </a:cubicBezTo>
                    <a:cubicBezTo>
                      <a:pt x="536" y="15"/>
                      <a:pt x="536" y="15"/>
                      <a:pt x="536" y="15"/>
                    </a:cubicBezTo>
                    <a:cubicBezTo>
                      <a:pt x="530" y="14"/>
                      <a:pt x="524" y="12"/>
                      <a:pt x="518" y="11"/>
                    </a:cubicBezTo>
                    <a:cubicBezTo>
                      <a:pt x="517" y="11"/>
                      <a:pt x="517" y="11"/>
                      <a:pt x="517" y="11"/>
                    </a:cubicBezTo>
                    <a:cubicBezTo>
                      <a:pt x="512" y="10"/>
                      <a:pt x="512" y="10"/>
                      <a:pt x="512" y="10"/>
                    </a:cubicBezTo>
                    <a:cubicBezTo>
                      <a:pt x="511" y="9"/>
                      <a:pt x="511" y="9"/>
                      <a:pt x="511" y="9"/>
                    </a:cubicBezTo>
                    <a:cubicBezTo>
                      <a:pt x="506" y="8"/>
                      <a:pt x="506" y="8"/>
                      <a:pt x="506" y="8"/>
                    </a:cubicBezTo>
                    <a:cubicBezTo>
                      <a:pt x="505" y="8"/>
                      <a:pt x="505" y="8"/>
                      <a:pt x="505" y="8"/>
                    </a:cubicBezTo>
                    <a:cubicBezTo>
                      <a:pt x="501" y="7"/>
                      <a:pt x="501" y="7"/>
                      <a:pt x="501" y="7"/>
                    </a:cubicBezTo>
                    <a:cubicBezTo>
                      <a:pt x="499" y="7"/>
                      <a:pt x="499" y="7"/>
                      <a:pt x="499" y="7"/>
                    </a:cubicBezTo>
                    <a:cubicBezTo>
                      <a:pt x="495" y="6"/>
                      <a:pt x="495" y="6"/>
                      <a:pt x="495" y="6"/>
                    </a:cubicBezTo>
                    <a:cubicBezTo>
                      <a:pt x="493" y="6"/>
                      <a:pt x="493" y="6"/>
                      <a:pt x="493" y="6"/>
                    </a:cubicBezTo>
                    <a:cubicBezTo>
                      <a:pt x="489" y="5"/>
                      <a:pt x="489" y="5"/>
                      <a:pt x="489" y="5"/>
                    </a:cubicBezTo>
                    <a:cubicBezTo>
                      <a:pt x="487" y="4"/>
                      <a:pt x="487" y="4"/>
                      <a:pt x="487" y="4"/>
                    </a:cubicBezTo>
                    <a:cubicBezTo>
                      <a:pt x="482" y="4"/>
                      <a:pt x="482" y="4"/>
                      <a:pt x="482" y="4"/>
                    </a:cubicBezTo>
                    <a:cubicBezTo>
                      <a:pt x="481" y="3"/>
                      <a:pt x="481" y="3"/>
                      <a:pt x="481" y="3"/>
                    </a:cubicBezTo>
                    <a:cubicBezTo>
                      <a:pt x="475" y="2"/>
                      <a:pt x="475" y="2"/>
                      <a:pt x="475" y="2"/>
                    </a:cubicBezTo>
                    <a:cubicBezTo>
                      <a:pt x="474" y="2"/>
                      <a:pt x="474" y="2"/>
                      <a:pt x="474" y="2"/>
                    </a:cubicBezTo>
                    <a:cubicBezTo>
                      <a:pt x="462" y="1"/>
                      <a:pt x="450" y="1"/>
                      <a:pt x="438" y="1"/>
                    </a:cubicBezTo>
                    <a:cubicBezTo>
                      <a:pt x="432" y="0"/>
                      <a:pt x="426" y="0"/>
                      <a:pt x="420" y="0"/>
                    </a:cubicBezTo>
                    <a:cubicBezTo>
                      <a:pt x="283" y="0"/>
                      <a:pt x="155" y="38"/>
                      <a:pt x="71" y="118"/>
                    </a:cubicBezTo>
                  </a:path>
                </a:pathLst>
              </a:custGeom>
              <a:blipFill>
                <a:blip r:embed="rId9"/>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baseline="-25000" dirty="0"/>
              </a:p>
            </p:txBody>
          </p:sp>
        </p:grpSp>
      </p:grpSp>
    </p:spTree>
    <p:extLst>
      <p:ext uri="{BB962C8B-B14F-4D97-AF65-F5344CB8AC3E}">
        <p14:creationId xmlns:p14="http://schemas.microsoft.com/office/powerpoint/2010/main" val="1580764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jdelijke aanduiding voor dianummer 6"/>
          <p:cNvSpPr>
            <a:spLocks noGrp="1" noSelect="1"/>
          </p:cNvSpPr>
          <p:nvPr>
            <p:ph type="sldNum" sz="quarter" idx="11"/>
          </p:nvPr>
        </p:nvSpPr>
        <p:spPr bwMode="gray"/>
        <p:txBody>
          <a:bodyPr/>
          <a:lstStyle/>
          <a:p>
            <a:fld id="{1336C48C-F87C-4E4B-81EF-5027B17D1F61}" type="slidenum">
              <a:rPr lang="en-GB" noProof="1" smtClean="0"/>
              <a:pPr/>
              <a:t>‹#›</a:t>
            </a:fld>
            <a:endParaRPr lang="en-GB" noProof="1"/>
          </a:p>
        </p:txBody>
      </p:sp>
      <p:sp>
        <p:nvSpPr>
          <p:cNvPr id="3" name="Titel 2"/>
          <p:cNvSpPr>
            <a:spLocks noGrp="1" noSelect="1"/>
          </p:cNvSpPr>
          <p:nvPr>
            <p:ph type="title" hasCustomPrompt="1"/>
          </p:nvPr>
        </p:nvSpPr>
        <p:spPr bwMode="gray"/>
        <p:txBody>
          <a:bodyPr/>
          <a:lstStyle>
            <a:lvl1pPr>
              <a:defRPr/>
            </a:lvl1pPr>
          </a:lstStyle>
          <a:p>
            <a:r>
              <a:rPr lang="en-GB" dirty="0"/>
              <a:t>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1"/>
          </p:nvPr>
        </p:nvSpPr>
        <p:spPr bwMode="gray"/>
        <p:txBody>
          <a:bodyPr/>
          <a:lstStyle/>
          <a:p>
            <a:fld id="{1336C48C-F87C-4E4B-81EF-5027B17D1F61}" type="slidenum">
              <a:rPr lang="en-GB" noProof="1" smtClean="0"/>
              <a:pPr/>
              <a:t>‹#›</a:t>
            </a:fld>
            <a:endParaRPr lang="en-GB"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sp>
        <p:nvSpPr>
          <p:cNvPr id="6" name="Tijdelijke aanduiding voor afbeelding 4"/>
          <p:cNvSpPr>
            <a:spLocks noGrp="1" noSelect="1"/>
          </p:cNvSpPr>
          <p:nvPr>
            <p:ph type="pic" sz="quarter" idx="17" hasCustomPrompt="1"/>
          </p:nvPr>
        </p:nvSpPr>
        <p:spPr bwMode="gray">
          <a:xfrm>
            <a:off x="367200" y="367200"/>
            <a:ext cx="11444400" cy="3070800"/>
          </a:xfrm>
          <a:solidFill>
            <a:schemeClr val="bg1">
              <a:lumMod val="95000"/>
            </a:schemeClr>
          </a:solidFill>
        </p:spPr>
        <p:txBody>
          <a:bodyPr/>
          <a:lstStyle>
            <a:lvl1pPr marL="0" indent="0">
              <a:buNone/>
              <a:defRPr/>
            </a:lvl1pPr>
          </a:lstStyle>
          <a:p>
            <a:r>
              <a:rPr lang="en-GB" dirty="0"/>
              <a:t>  Picture</a:t>
            </a:r>
          </a:p>
        </p:txBody>
      </p:sp>
      <p:sp>
        <p:nvSpPr>
          <p:cNvPr id="2" name="Titel 1"/>
          <p:cNvSpPr>
            <a:spLocks noGrp="1" noSelect="1"/>
          </p:cNvSpPr>
          <p:nvPr>
            <p:ph type="ctrTitle" hasCustomPrompt="1"/>
          </p:nvPr>
        </p:nvSpPr>
        <p:spPr bwMode="gray">
          <a:xfrm>
            <a:off x="443366" y="3736800"/>
            <a:ext cx="11304000" cy="1332000"/>
          </a:xfrm>
        </p:spPr>
        <p:txBody>
          <a:bodyPr anchor="t" anchorCtr="0"/>
          <a:lstStyle>
            <a:lvl1pPr algn="l">
              <a:lnSpc>
                <a:spcPct val="85000"/>
              </a:lnSpc>
              <a:defRPr sz="4800"/>
            </a:lvl1pPr>
          </a:lstStyle>
          <a:p>
            <a:r>
              <a:rPr lang="en-GB" noProof="1"/>
              <a:t>Title</a:t>
            </a:r>
          </a:p>
        </p:txBody>
      </p:sp>
      <p:sp>
        <p:nvSpPr>
          <p:cNvPr id="3" name="Ondertitel 2"/>
          <p:cNvSpPr>
            <a:spLocks noGrp="1" noSelect="1"/>
          </p:cNvSpPr>
          <p:nvPr>
            <p:ph type="subTitle" idx="1" hasCustomPrompt="1"/>
          </p:nvPr>
        </p:nvSpPr>
        <p:spPr bwMode="gray">
          <a:xfrm>
            <a:off x="443366" y="5193792"/>
            <a:ext cx="11304000" cy="667512"/>
          </a:xfrm>
        </p:spPr>
        <p:txBody>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1"/>
              <a:t>Subtitle and extra presentation information</a:t>
            </a:r>
          </a:p>
        </p:txBody>
      </p:sp>
      <p:sp>
        <p:nvSpPr>
          <p:cNvPr id="9" name="Tijdelijke aanduiding voor tekst 8"/>
          <p:cNvSpPr>
            <a:spLocks noGrp="1" noSelect="1"/>
          </p:cNvSpPr>
          <p:nvPr>
            <p:ph type="body" sz="quarter" idx="18" hasCustomPrompt="1"/>
          </p:nvPr>
        </p:nvSpPr>
        <p:spPr bwMode="gray">
          <a:xfrm>
            <a:off x="6092824" y="6253200"/>
            <a:ext cx="5724000" cy="284400"/>
          </a:xfrm>
        </p:spPr>
        <p:txBody>
          <a:bodyPr/>
          <a:lstStyle>
            <a:lvl1pPr marL="0" indent="0" algn="r">
              <a:buNone/>
              <a:defRPr b="1">
                <a:solidFill>
                  <a:schemeClr val="accent1"/>
                </a:solidFill>
              </a:defRPr>
            </a:lvl1pPr>
          </a:lstStyle>
          <a:p>
            <a:pPr lvl="0"/>
            <a:r>
              <a:rPr lang="en-GB" dirty="0"/>
              <a:t>[tag line]</a:t>
            </a:r>
          </a:p>
        </p:txBody>
      </p:sp>
    </p:spTree>
    <p:extLst>
      <p:ext uri="{BB962C8B-B14F-4D97-AF65-F5344CB8AC3E}">
        <p14:creationId xmlns:p14="http://schemas.microsoft.com/office/powerpoint/2010/main" val="52702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55557" y="292480"/>
            <a:ext cx="11230538" cy="2322703"/>
          </a:xfrm>
        </p:spPr>
        <p:txBody>
          <a:bodyPr anchor="t" anchorCtr="0"/>
          <a:lstStyle>
            <a:lvl1pPr algn="l">
              <a:lnSpc>
                <a:spcPct val="85000"/>
              </a:lnSpc>
              <a:defRPr sz="5400"/>
            </a:lvl1pPr>
          </a:lstStyle>
          <a:p>
            <a:r>
              <a:rPr lang="en-GB" noProof="1"/>
              <a:t>Title</a:t>
            </a:r>
          </a:p>
        </p:txBody>
      </p:sp>
      <p:sp>
        <p:nvSpPr>
          <p:cNvPr id="3" name="Ondertitel 2"/>
          <p:cNvSpPr>
            <a:spLocks noGrp="1" noSelect="1"/>
          </p:cNvSpPr>
          <p:nvPr>
            <p:ph type="subTitle" idx="1" hasCustomPrompt="1"/>
          </p:nvPr>
        </p:nvSpPr>
        <p:spPr bwMode="gray">
          <a:xfrm>
            <a:off x="455557" y="2843784"/>
            <a:ext cx="11230538" cy="2404872"/>
          </a:xfrm>
        </p:spPr>
        <p:txBody>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1"/>
              <a:t>Subtitle and extra presentation information</a:t>
            </a:r>
          </a:p>
        </p:txBody>
      </p:sp>
      <p:grpSp>
        <p:nvGrpSpPr>
          <p:cNvPr id="32" name="Group 4"/>
          <p:cNvGrpSpPr>
            <a:grpSpLocks noSelect="1" noChangeAspect="1"/>
          </p:cNvGrpSpPr>
          <p:nvPr userDrawn="1"/>
        </p:nvGrpSpPr>
        <p:grpSpPr bwMode="gray">
          <a:xfrm>
            <a:off x="380952" y="5843380"/>
            <a:ext cx="11424279" cy="12703"/>
            <a:chOff x="180" y="2760"/>
            <a:chExt cx="5398" cy="6"/>
          </a:xfrm>
        </p:grpSpPr>
        <p:sp>
          <p:nvSpPr>
            <p:cNvPr id="34" name="Freeform 6"/>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Rectangle 9"/>
            <p:cNvSpPr>
              <a:spLocks noSelect="1" noChangeArrowheads="1"/>
            </p:cNvSpPr>
            <p:nvPr/>
          </p:nvSpPr>
          <p:spPr bwMode="gray">
            <a:xfrm>
              <a:off x="180" y="2760"/>
              <a:ext cx="5398" cy="6"/>
            </a:xfrm>
            <a:prstGeom prst="rect">
              <a:avLst/>
            </a:prstGeom>
            <a:solidFill>
              <a:srgbClr val="EA650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10"/>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8" name="Tijdelijke aanduiding voor tekst 8"/>
          <p:cNvSpPr>
            <a:spLocks noGrp="1" noSelect="1"/>
          </p:cNvSpPr>
          <p:nvPr>
            <p:ph type="body" sz="quarter" idx="18" hasCustomPrompt="1"/>
          </p:nvPr>
        </p:nvSpPr>
        <p:spPr bwMode="gray">
          <a:xfrm>
            <a:off x="6092824" y="6253200"/>
            <a:ext cx="5724000" cy="284400"/>
          </a:xfrm>
        </p:spPr>
        <p:txBody>
          <a:bodyPr/>
          <a:lstStyle>
            <a:lvl1pPr marL="0" indent="0" algn="r">
              <a:buNone/>
              <a:defRPr b="1">
                <a:solidFill>
                  <a:schemeClr val="accent1"/>
                </a:solidFill>
              </a:defRPr>
            </a:lvl1pPr>
          </a:lstStyle>
          <a:p>
            <a:pPr lvl="0"/>
            <a:r>
              <a:rPr lang="en-GB" dirty="0"/>
              <a:t>[tag line]</a:t>
            </a:r>
          </a:p>
        </p:txBody>
      </p:sp>
      <p:grpSp>
        <p:nvGrpSpPr>
          <p:cNvPr id="22" name="HR logo"/>
          <p:cNvGrpSpPr>
            <a:grpSpLocks noSelect="1"/>
          </p:cNvGrpSpPr>
          <p:nvPr userDrawn="1"/>
        </p:nvGrpSpPr>
        <p:grpSpPr bwMode="gray">
          <a:xfrm>
            <a:off x="374400" y="6076800"/>
            <a:ext cx="504000" cy="514800"/>
            <a:chOff x="0" y="0"/>
            <a:chExt cx="562610" cy="574675"/>
          </a:xfrm>
        </p:grpSpPr>
        <p:sp>
          <p:nvSpPr>
            <p:cNvPr id="23" name="Freeform 35"/>
            <p:cNvSpPr>
              <a:spLocks noSelect="1"/>
            </p:cNvSpPr>
            <p:nvPr userDrawn="1"/>
          </p:nvSpPr>
          <p:spPr bwMode="gray">
            <a:xfrm>
              <a:off x="0" y="0"/>
              <a:ext cx="562610" cy="574675"/>
            </a:xfrm>
            <a:custGeom>
              <a:avLst/>
              <a:gdLst>
                <a:gd name="T0" fmla="*/ 1771 w 1771"/>
                <a:gd name="T1" fmla="*/ 874 h 1807"/>
                <a:gd name="T2" fmla="*/ 1770 w 1771"/>
                <a:gd name="T3" fmla="*/ 851 h 1807"/>
                <a:gd name="T4" fmla="*/ 1768 w 1771"/>
                <a:gd name="T5" fmla="*/ 828 h 1807"/>
                <a:gd name="T6" fmla="*/ 1765 w 1771"/>
                <a:gd name="T7" fmla="*/ 799 h 1807"/>
                <a:gd name="T8" fmla="*/ 1762 w 1771"/>
                <a:gd name="T9" fmla="*/ 775 h 1807"/>
                <a:gd name="T10" fmla="*/ 1758 w 1771"/>
                <a:gd name="T11" fmla="*/ 748 h 1807"/>
                <a:gd name="T12" fmla="*/ 1739 w 1771"/>
                <a:gd name="T13" fmla="*/ 663 h 1807"/>
                <a:gd name="T14" fmla="*/ 1732 w 1771"/>
                <a:gd name="T15" fmla="*/ 642 h 1807"/>
                <a:gd name="T16" fmla="*/ 1726 w 1771"/>
                <a:gd name="T17" fmla="*/ 622 h 1807"/>
                <a:gd name="T18" fmla="*/ 1589 w 1771"/>
                <a:gd name="T19" fmla="*/ 360 h 1807"/>
                <a:gd name="T20" fmla="*/ 1559 w 1771"/>
                <a:gd name="T21" fmla="*/ 322 h 1807"/>
                <a:gd name="T22" fmla="*/ 1544 w 1771"/>
                <a:gd name="T23" fmla="*/ 304 h 1807"/>
                <a:gd name="T24" fmla="*/ 1511 w 1771"/>
                <a:gd name="T25" fmla="*/ 269 h 1807"/>
                <a:gd name="T26" fmla="*/ 1477 w 1771"/>
                <a:gd name="T27" fmla="*/ 236 h 1807"/>
                <a:gd name="T28" fmla="*/ 1449 w 1771"/>
                <a:gd name="T29" fmla="*/ 212 h 1807"/>
                <a:gd name="T30" fmla="*/ 1431 w 1771"/>
                <a:gd name="T31" fmla="*/ 197 h 1807"/>
                <a:gd name="T32" fmla="*/ 1402 w 1771"/>
                <a:gd name="T33" fmla="*/ 175 h 1807"/>
                <a:gd name="T34" fmla="*/ 1383 w 1771"/>
                <a:gd name="T35" fmla="*/ 162 h 1807"/>
                <a:gd name="T36" fmla="*/ 1353 w 1771"/>
                <a:gd name="T37" fmla="*/ 141 h 1807"/>
                <a:gd name="T38" fmla="*/ 1321 w 1771"/>
                <a:gd name="T39" fmla="*/ 122 h 1807"/>
                <a:gd name="T40" fmla="*/ 1301 w 1771"/>
                <a:gd name="T41" fmla="*/ 111 h 1807"/>
                <a:gd name="T42" fmla="*/ 1263 w 1771"/>
                <a:gd name="T43" fmla="*/ 91 h 1807"/>
                <a:gd name="T44" fmla="*/ 1241 w 1771"/>
                <a:gd name="T45" fmla="*/ 81 h 1807"/>
                <a:gd name="T46" fmla="*/ 1208 w 1771"/>
                <a:gd name="T47" fmla="*/ 66 h 1807"/>
                <a:gd name="T48" fmla="*/ 1162 w 1771"/>
                <a:gd name="T49" fmla="*/ 49 h 1807"/>
                <a:gd name="T50" fmla="*/ 1120 w 1771"/>
                <a:gd name="T51" fmla="*/ 36 h 1807"/>
                <a:gd name="T52" fmla="*/ 1097 w 1771"/>
                <a:gd name="T53" fmla="*/ 30 h 1807"/>
                <a:gd name="T54" fmla="*/ 1061 w 1771"/>
                <a:gd name="T55" fmla="*/ 21 h 1807"/>
                <a:gd name="T56" fmla="*/ 1037 w 1771"/>
                <a:gd name="T57" fmla="*/ 16 h 1807"/>
                <a:gd name="T58" fmla="*/ 175 w 1771"/>
                <a:gd name="T59" fmla="*/ 323 h 1807"/>
                <a:gd name="T60" fmla="*/ 1304 w 1771"/>
                <a:gd name="T61" fmla="*/ 402 h 1807"/>
                <a:gd name="T62" fmla="*/ 1372 w 1771"/>
                <a:gd name="T63" fmla="*/ 1125 h 1807"/>
                <a:gd name="T64" fmla="*/ 590 w 1771"/>
                <a:gd name="T65" fmla="*/ 1394 h 1807"/>
                <a:gd name="T66" fmla="*/ 403 w 1771"/>
                <a:gd name="T67" fmla="*/ 1396 h 1807"/>
                <a:gd name="T68" fmla="*/ 400 w 1771"/>
                <a:gd name="T69" fmla="*/ 1396 h 1807"/>
                <a:gd name="T70" fmla="*/ 381 w 1771"/>
                <a:gd name="T71" fmla="*/ 1380 h 1807"/>
                <a:gd name="T72" fmla="*/ 380 w 1771"/>
                <a:gd name="T73" fmla="*/ 1371 h 1807"/>
                <a:gd name="T74" fmla="*/ 510 w 1771"/>
                <a:gd name="T75" fmla="*/ 732 h 1807"/>
                <a:gd name="T76" fmla="*/ 519 w 1771"/>
                <a:gd name="T77" fmla="*/ 716 h 1807"/>
                <a:gd name="T78" fmla="*/ 786 w 1771"/>
                <a:gd name="T79" fmla="*/ 705 h 1807"/>
                <a:gd name="T80" fmla="*/ 0 w 1771"/>
                <a:gd name="T81" fmla="*/ 1037 h 1807"/>
                <a:gd name="T82" fmla="*/ 1292 w 1771"/>
                <a:gd name="T83" fmla="*/ 1701 h 1807"/>
                <a:gd name="T84" fmla="*/ 1313 w 1771"/>
                <a:gd name="T85" fmla="*/ 1689 h 1807"/>
                <a:gd name="T86" fmla="*/ 1333 w 1771"/>
                <a:gd name="T87" fmla="*/ 1677 h 1807"/>
                <a:gd name="T88" fmla="*/ 1354 w 1771"/>
                <a:gd name="T89" fmla="*/ 1665 h 1807"/>
                <a:gd name="T90" fmla="*/ 1374 w 1771"/>
                <a:gd name="T91" fmla="*/ 1651 h 1807"/>
                <a:gd name="T92" fmla="*/ 1394 w 1771"/>
                <a:gd name="T93" fmla="*/ 1638 h 1807"/>
                <a:gd name="T94" fmla="*/ 1418 w 1771"/>
                <a:gd name="T95" fmla="*/ 1620 h 1807"/>
                <a:gd name="T96" fmla="*/ 1441 w 1771"/>
                <a:gd name="T97" fmla="*/ 1601 h 1807"/>
                <a:gd name="T98" fmla="*/ 1504 w 1771"/>
                <a:gd name="T99" fmla="*/ 1545 h 1807"/>
                <a:gd name="T100" fmla="*/ 1520 w 1771"/>
                <a:gd name="T101" fmla="*/ 1528 h 1807"/>
                <a:gd name="T102" fmla="*/ 1538 w 1771"/>
                <a:gd name="T103" fmla="*/ 1509 h 1807"/>
                <a:gd name="T104" fmla="*/ 1759 w 1771"/>
                <a:gd name="T105" fmla="*/ 1052 h 1807"/>
                <a:gd name="T106" fmla="*/ 1762 w 1771"/>
                <a:gd name="T107" fmla="*/ 1029 h 1807"/>
                <a:gd name="T108" fmla="*/ 1765 w 1771"/>
                <a:gd name="T109" fmla="*/ 1005 h 1807"/>
                <a:gd name="T110" fmla="*/ 1767 w 1771"/>
                <a:gd name="T111" fmla="*/ 986 h 1807"/>
                <a:gd name="T112" fmla="*/ 1769 w 1771"/>
                <a:gd name="T113" fmla="*/ 966 h 1807"/>
                <a:gd name="T114" fmla="*/ 1770 w 1771"/>
                <a:gd name="T115" fmla="*/ 947 h 1807"/>
                <a:gd name="T116" fmla="*/ 1771 w 1771"/>
                <a:gd name="T117" fmla="*/ 928 h 1807"/>
                <a:gd name="T118" fmla="*/ 1771 w 1771"/>
                <a:gd name="T119" fmla="*/ 908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1" h="1807">
                  <a:moveTo>
                    <a:pt x="1771" y="893"/>
                  </a:moveTo>
                  <a:cubicBezTo>
                    <a:pt x="1771" y="892"/>
                    <a:pt x="1771" y="892"/>
                    <a:pt x="1771" y="892"/>
                  </a:cubicBezTo>
                  <a:cubicBezTo>
                    <a:pt x="1771" y="887"/>
                    <a:pt x="1771" y="887"/>
                    <a:pt x="1771" y="887"/>
                  </a:cubicBezTo>
                  <a:cubicBezTo>
                    <a:pt x="1771" y="885"/>
                    <a:pt x="1771" y="885"/>
                    <a:pt x="1771" y="885"/>
                  </a:cubicBezTo>
                  <a:cubicBezTo>
                    <a:pt x="1771" y="881"/>
                    <a:pt x="1771" y="881"/>
                    <a:pt x="1771" y="881"/>
                  </a:cubicBezTo>
                  <a:cubicBezTo>
                    <a:pt x="1771" y="880"/>
                    <a:pt x="1771" y="880"/>
                    <a:pt x="1771" y="880"/>
                  </a:cubicBezTo>
                  <a:cubicBezTo>
                    <a:pt x="1771" y="875"/>
                    <a:pt x="1771" y="875"/>
                    <a:pt x="1771" y="875"/>
                  </a:cubicBezTo>
                  <a:cubicBezTo>
                    <a:pt x="1771" y="874"/>
                    <a:pt x="1771" y="874"/>
                    <a:pt x="1771" y="874"/>
                  </a:cubicBezTo>
                  <a:cubicBezTo>
                    <a:pt x="1771" y="870"/>
                    <a:pt x="1771" y="870"/>
                    <a:pt x="1771" y="870"/>
                  </a:cubicBezTo>
                  <a:cubicBezTo>
                    <a:pt x="1770" y="868"/>
                    <a:pt x="1770" y="868"/>
                    <a:pt x="1770" y="868"/>
                  </a:cubicBezTo>
                  <a:cubicBezTo>
                    <a:pt x="1770" y="864"/>
                    <a:pt x="1770" y="864"/>
                    <a:pt x="1770" y="864"/>
                  </a:cubicBezTo>
                  <a:cubicBezTo>
                    <a:pt x="1770" y="862"/>
                    <a:pt x="1770" y="862"/>
                    <a:pt x="1770" y="862"/>
                  </a:cubicBezTo>
                  <a:cubicBezTo>
                    <a:pt x="1770" y="859"/>
                    <a:pt x="1770" y="859"/>
                    <a:pt x="1770" y="859"/>
                  </a:cubicBezTo>
                  <a:cubicBezTo>
                    <a:pt x="1770" y="857"/>
                    <a:pt x="1770" y="857"/>
                    <a:pt x="1770" y="857"/>
                  </a:cubicBezTo>
                  <a:cubicBezTo>
                    <a:pt x="1770" y="852"/>
                    <a:pt x="1770" y="852"/>
                    <a:pt x="1770" y="852"/>
                  </a:cubicBezTo>
                  <a:cubicBezTo>
                    <a:pt x="1770" y="851"/>
                    <a:pt x="1770" y="851"/>
                    <a:pt x="1770" y="851"/>
                  </a:cubicBezTo>
                  <a:cubicBezTo>
                    <a:pt x="1769" y="847"/>
                    <a:pt x="1769" y="847"/>
                    <a:pt x="1769" y="847"/>
                  </a:cubicBezTo>
                  <a:cubicBezTo>
                    <a:pt x="1769" y="845"/>
                    <a:pt x="1769" y="845"/>
                    <a:pt x="1769" y="845"/>
                  </a:cubicBezTo>
                  <a:cubicBezTo>
                    <a:pt x="1769" y="841"/>
                    <a:pt x="1769" y="841"/>
                    <a:pt x="1769" y="841"/>
                  </a:cubicBezTo>
                  <a:cubicBezTo>
                    <a:pt x="1769" y="839"/>
                    <a:pt x="1769" y="839"/>
                    <a:pt x="1769" y="839"/>
                  </a:cubicBezTo>
                  <a:cubicBezTo>
                    <a:pt x="1769" y="836"/>
                    <a:pt x="1769" y="836"/>
                    <a:pt x="1769" y="836"/>
                  </a:cubicBezTo>
                  <a:cubicBezTo>
                    <a:pt x="1768" y="834"/>
                    <a:pt x="1768" y="834"/>
                    <a:pt x="1768" y="834"/>
                  </a:cubicBezTo>
                  <a:cubicBezTo>
                    <a:pt x="1768" y="830"/>
                    <a:pt x="1768" y="830"/>
                    <a:pt x="1768" y="830"/>
                  </a:cubicBezTo>
                  <a:cubicBezTo>
                    <a:pt x="1768" y="828"/>
                    <a:pt x="1768" y="828"/>
                    <a:pt x="1768" y="828"/>
                  </a:cubicBezTo>
                  <a:cubicBezTo>
                    <a:pt x="1768" y="824"/>
                    <a:pt x="1768" y="824"/>
                    <a:pt x="1768" y="824"/>
                  </a:cubicBezTo>
                  <a:cubicBezTo>
                    <a:pt x="1768" y="822"/>
                    <a:pt x="1768" y="822"/>
                    <a:pt x="1768" y="822"/>
                  </a:cubicBezTo>
                  <a:cubicBezTo>
                    <a:pt x="1767" y="819"/>
                    <a:pt x="1767" y="819"/>
                    <a:pt x="1767" y="819"/>
                  </a:cubicBezTo>
                  <a:cubicBezTo>
                    <a:pt x="1767" y="816"/>
                    <a:pt x="1767" y="816"/>
                    <a:pt x="1767" y="816"/>
                  </a:cubicBezTo>
                  <a:cubicBezTo>
                    <a:pt x="1767" y="813"/>
                    <a:pt x="1767" y="813"/>
                    <a:pt x="1767" y="813"/>
                  </a:cubicBezTo>
                  <a:cubicBezTo>
                    <a:pt x="1766" y="810"/>
                    <a:pt x="1766" y="810"/>
                    <a:pt x="1766" y="810"/>
                  </a:cubicBezTo>
                  <a:cubicBezTo>
                    <a:pt x="1766" y="808"/>
                    <a:pt x="1766" y="808"/>
                    <a:pt x="1766" y="808"/>
                  </a:cubicBezTo>
                  <a:cubicBezTo>
                    <a:pt x="1765" y="799"/>
                    <a:pt x="1765" y="799"/>
                    <a:pt x="1765" y="799"/>
                  </a:cubicBezTo>
                  <a:cubicBezTo>
                    <a:pt x="1765" y="797"/>
                    <a:pt x="1765" y="797"/>
                    <a:pt x="1765" y="797"/>
                  </a:cubicBezTo>
                  <a:cubicBezTo>
                    <a:pt x="1765" y="794"/>
                    <a:pt x="1765" y="794"/>
                    <a:pt x="1765" y="794"/>
                  </a:cubicBezTo>
                  <a:cubicBezTo>
                    <a:pt x="1764" y="793"/>
                    <a:pt x="1764" y="793"/>
                    <a:pt x="1764" y="793"/>
                  </a:cubicBezTo>
                  <a:cubicBezTo>
                    <a:pt x="1764" y="787"/>
                    <a:pt x="1764" y="787"/>
                    <a:pt x="1764" y="787"/>
                  </a:cubicBezTo>
                  <a:cubicBezTo>
                    <a:pt x="1763" y="786"/>
                    <a:pt x="1763" y="786"/>
                    <a:pt x="1763" y="786"/>
                  </a:cubicBezTo>
                  <a:cubicBezTo>
                    <a:pt x="1763" y="783"/>
                    <a:pt x="1763" y="783"/>
                    <a:pt x="1763" y="783"/>
                  </a:cubicBezTo>
                  <a:cubicBezTo>
                    <a:pt x="1763" y="782"/>
                    <a:pt x="1763" y="782"/>
                    <a:pt x="1763" y="782"/>
                  </a:cubicBezTo>
                  <a:cubicBezTo>
                    <a:pt x="1762" y="775"/>
                    <a:pt x="1762" y="775"/>
                    <a:pt x="1762" y="775"/>
                  </a:cubicBezTo>
                  <a:cubicBezTo>
                    <a:pt x="1762" y="774"/>
                    <a:pt x="1762" y="774"/>
                    <a:pt x="1762" y="774"/>
                  </a:cubicBezTo>
                  <a:cubicBezTo>
                    <a:pt x="1761" y="771"/>
                    <a:pt x="1761" y="771"/>
                    <a:pt x="1761" y="771"/>
                  </a:cubicBezTo>
                  <a:cubicBezTo>
                    <a:pt x="1761" y="770"/>
                    <a:pt x="1761" y="770"/>
                    <a:pt x="1761" y="770"/>
                  </a:cubicBezTo>
                  <a:cubicBezTo>
                    <a:pt x="1760" y="763"/>
                    <a:pt x="1760" y="763"/>
                    <a:pt x="1760" y="763"/>
                  </a:cubicBezTo>
                  <a:cubicBezTo>
                    <a:pt x="1760" y="763"/>
                    <a:pt x="1760" y="763"/>
                    <a:pt x="1760" y="763"/>
                  </a:cubicBezTo>
                  <a:cubicBezTo>
                    <a:pt x="1760" y="760"/>
                    <a:pt x="1760" y="760"/>
                    <a:pt x="1760" y="760"/>
                  </a:cubicBezTo>
                  <a:cubicBezTo>
                    <a:pt x="1760" y="759"/>
                    <a:pt x="1760" y="759"/>
                    <a:pt x="1760" y="759"/>
                  </a:cubicBezTo>
                  <a:cubicBezTo>
                    <a:pt x="1758" y="748"/>
                    <a:pt x="1758" y="748"/>
                    <a:pt x="1758" y="748"/>
                  </a:cubicBezTo>
                  <a:cubicBezTo>
                    <a:pt x="1758" y="748"/>
                    <a:pt x="1758" y="748"/>
                    <a:pt x="1758" y="748"/>
                  </a:cubicBezTo>
                  <a:cubicBezTo>
                    <a:pt x="1754" y="728"/>
                    <a:pt x="1750" y="708"/>
                    <a:pt x="1745" y="688"/>
                  </a:cubicBezTo>
                  <a:cubicBezTo>
                    <a:pt x="1745" y="688"/>
                    <a:pt x="1745" y="688"/>
                    <a:pt x="1745" y="688"/>
                  </a:cubicBezTo>
                  <a:cubicBezTo>
                    <a:pt x="1743" y="677"/>
                    <a:pt x="1743" y="677"/>
                    <a:pt x="1743" y="677"/>
                  </a:cubicBezTo>
                  <a:cubicBezTo>
                    <a:pt x="1742" y="677"/>
                    <a:pt x="1742" y="677"/>
                    <a:pt x="1742" y="677"/>
                  </a:cubicBezTo>
                  <a:cubicBezTo>
                    <a:pt x="1740" y="667"/>
                    <a:pt x="1740" y="667"/>
                    <a:pt x="1740" y="667"/>
                  </a:cubicBezTo>
                  <a:cubicBezTo>
                    <a:pt x="1739" y="665"/>
                    <a:pt x="1739" y="665"/>
                    <a:pt x="1739" y="665"/>
                  </a:cubicBezTo>
                  <a:cubicBezTo>
                    <a:pt x="1739" y="663"/>
                    <a:pt x="1739" y="663"/>
                    <a:pt x="1739" y="663"/>
                  </a:cubicBezTo>
                  <a:cubicBezTo>
                    <a:pt x="1738" y="661"/>
                    <a:pt x="1738" y="661"/>
                    <a:pt x="1738" y="661"/>
                  </a:cubicBezTo>
                  <a:cubicBezTo>
                    <a:pt x="1737" y="657"/>
                    <a:pt x="1737" y="657"/>
                    <a:pt x="1737" y="657"/>
                  </a:cubicBezTo>
                  <a:cubicBezTo>
                    <a:pt x="1736" y="654"/>
                    <a:pt x="1736" y="654"/>
                    <a:pt x="1736" y="654"/>
                  </a:cubicBezTo>
                  <a:cubicBezTo>
                    <a:pt x="1736" y="652"/>
                    <a:pt x="1736" y="652"/>
                    <a:pt x="1736" y="652"/>
                  </a:cubicBezTo>
                  <a:cubicBezTo>
                    <a:pt x="1735" y="650"/>
                    <a:pt x="1735" y="650"/>
                    <a:pt x="1735" y="650"/>
                  </a:cubicBezTo>
                  <a:cubicBezTo>
                    <a:pt x="1734" y="646"/>
                    <a:pt x="1734" y="646"/>
                    <a:pt x="1734" y="646"/>
                  </a:cubicBezTo>
                  <a:cubicBezTo>
                    <a:pt x="1733" y="643"/>
                    <a:pt x="1733" y="643"/>
                    <a:pt x="1733" y="643"/>
                  </a:cubicBezTo>
                  <a:cubicBezTo>
                    <a:pt x="1732" y="642"/>
                    <a:pt x="1732" y="642"/>
                    <a:pt x="1732" y="642"/>
                  </a:cubicBezTo>
                  <a:cubicBezTo>
                    <a:pt x="1732" y="638"/>
                    <a:pt x="1732" y="638"/>
                    <a:pt x="1732" y="638"/>
                  </a:cubicBezTo>
                  <a:cubicBezTo>
                    <a:pt x="1731" y="637"/>
                    <a:pt x="1731" y="637"/>
                    <a:pt x="1731" y="637"/>
                  </a:cubicBezTo>
                  <a:cubicBezTo>
                    <a:pt x="1730" y="633"/>
                    <a:pt x="1730" y="633"/>
                    <a:pt x="1730" y="633"/>
                  </a:cubicBezTo>
                  <a:cubicBezTo>
                    <a:pt x="1729" y="631"/>
                    <a:pt x="1729" y="631"/>
                    <a:pt x="1729" y="631"/>
                  </a:cubicBezTo>
                  <a:cubicBezTo>
                    <a:pt x="1728" y="627"/>
                    <a:pt x="1728" y="627"/>
                    <a:pt x="1728" y="627"/>
                  </a:cubicBezTo>
                  <a:cubicBezTo>
                    <a:pt x="1728" y="627"/>
                    <a:pt x="1728" y="627"/>
                    <a:pt x="1728" y="627"/>
                  </a:cubicBezTo>
                  <a:cubicBezTo>
                    <a:pt x="1726" y="622"/>
                    <a:pt x="1726" y="622"/>
                    <a:pt x="1726" y="622"/>
                  </a:cubicBezTo>
                  <a:cubicBezTo>
                    <a:pt x="1726" y="622"/>
                    <a:pt x="1726" y="622"/>
                    <a:pt x="1726" y="622"/>
                  </a:cubicBezTo>
                  <a:cubicBezTo>
                    <a:pt x="1719" y="599"/>
                    <a:pt x="1710" y="577"/>
                    <a:pt x="1701" y="555"/>
                  </a:cubicBezTo>
                  <a:cubicBezTo>
                    <a:pt x="1696" y="543"/>
                    <a:pt x="1691" y="530"/>
                    <a:pt x="1685" y="518"/>
                  </a:cubicBezTo>
                  <a:cubicBezTo>
                    <a:pt x="1672" y="491"/>
                    <a:pt x="1658" y="465"/>
                    <a:pt x="1643" y="440"/>
                  </a:cubicBezTo>
                  <a:cubicBezTo>
                    <a:pt x="1640" y="435"/>
                    <a:pt x="1640" y="435"/>
                    <a:pt x="1640" y="435"/>
                  </a:cubicBezTo>
                  <a:cubicBezTo>
                    <a:pt x="1640" y="434"/>
                    <a:pt x="1640" y="434"/>
                    <a:pt x="1640" y="434"/>
                  </a:cubicBezTo>
                  <a:cubicBezTo>
                    <a:pt x="1625" y="410"/>
                    <a:pt x="1609" y="387"/>
                    <a:pt x="1593" y="365"/>
                  </a:cubicBezTo>
                  <a:cubicBezTo>
                    <a:pt x="1593" y="364"/>
                    <a:pt x="1593" y="364"/>
                    <a:pt x="1593" y="364"/>
                  </a:cubicBezTo>
                  <a:cubicBezTo>
                    <a:pt x="1589" y="360"/>
                    <a:pt x="1589" y="360"/>
                    <a:pt x="1589" y="360"/>
                  </a:cubicBezTo>
                  <a:cubicBezTo>
                    <a:pt x="1589" y="359"/>
                    <a:pt x="1589" y="359"/>
                    <a:pt x="1589" y="359"/>
                  </a:cubicBezTo>
                  <a:cubicBezTo>
                    <a:pt x="1586" y="355"/>
                    <a:pt x="1586" y="355"/>
                    <a:pt x="1586" y="355"/>
                  </a:cubicBezTo>
                  <a:cubicBezTo>
                    <a:pt x="1585" y="355"/>
                    <a:pt x="1585" y="355"/>
                    <a:pt x="1585" y="355"/>
                  </a:cubicBezTo>
                  <a:cubicBezTo>
                    <a:pt x="1582" y="351"/>
                    <a:pt x="1582" y="351"/>
                    <a:pt x="1582" y="351"/>
                  </a:cubicBezTo>
                  <a:cubicBezTo>
                    <a:pt x="1582" y="350"/>
                    <a:pt x="1582" y="350"/>
                    <a:pt x="1582" y="350"/>
                  </a:cubicBezTo>
                  <a:cubicBezTo>
                    <a:pt x="1578" y="346"/>
                    <a:pt x="1578" y="346"/>
                    <a:pt x="1578" y="346"/>
                  </a:cubicBezTo>
                  <a:cubicBezTo>
                    <a:pt x="1578" y="345"/>
                    <a:pt x="1578" y="345"/>
                    <a:pt x="1578" y="345"/>
                  </a:cubicBezTo>
                  <a:cubicBezTo>
                    <a:pt x="1572" y="338"/>
                    <a:pt x="1566" y="330"/>
                    <a:pt x="1559" y="322"/>
                  </a:cubicBezTo>
                  <a:cubicBezTo>
                    <a:pt x="1559" y="322"/>
                    <a:pt x="1559" y="322"/>
                    <a:pt x="1559" y="322"/>
                  </a:cubicBezTo>
                  <a:cubicBezTo>
                    <a:pt x="1555" y="318"/>
                    <a:pt x="1555" y="318"/>
                    <a:pt x="1555" y="318"/>
                  </a:cubicBezTo>
                  <a:cubicBezTo>
                    <a:pt x="1555" y="317"/>
                    <a:pt x="1555" y="317"/>
                    <a:pt x="1555" y="317"/>
                  </a:cubicBezTo>
                  <a:cubicBezTo>
                    <a:pt x="1552" y="313"/>
                    <a:pt x="1552" y="313"/>
                    <a:pt x="1552" y="313"/>
                  </a:cubicBezTo>
                  <a:cubicBezTo>
                    <a:pt x="1551" y="313"/>
                    <a:pt x="1551" y="313"/>
                    <a:pt x="1551" y="313"/>
                  </a:cubicBezTo>
                  <a:cubicBezTo>
                    <a:pt x="1548" y="309"/>
                    <a:pt x="1548" y="309"/>
                    <a:pt x="1548" y="309"/>
                  </a:cubicBezTo>
                  <a:cubicBezTo>
                    <a:pt x="1547" y="308"/>
                    <a:pt x="1547" y="308"/>
                    <a:pt x="1547" y="308"/>
                  </a:cubicBezTo>
                  <a:cubicBezTo>
                    <a:pt x="1544" y="304"/>
                    <a:pt x="1544" y="304"/>
                    <a:pt x="1544" y="304"/>
                  </a:cubicBezTo>
                  <a:cubicBezTo>
                    <a:pt x="1543" y="304"/>
                    <a:pt x="1543" y="304"/>
                    <a:pt x="1543" y="304"/>
                  </a:cubicBezTo>
                  <a:cubicBezTo>
                    <a:pt x="1537" y="297"/>
                    <a:pt x="1530" y="289"/>
                    <a:pt x="1523" y="282"/>
                  </a:cubicBezTo>
                  <a:cubicBezTo>
                    <a:pt x="1523" y="282"/>
                    <a:pt x="1523" y="282"/>
                    <a:pt x="1523" y="282"/>
                  </a:cubicBezTo>
                  <a:cubicBezTo>
                    <a:pt x="1519" y="278"/>
                    <a:pt x="1519" y="278"/>
                    <a:pt x="1519" y="278"/>
                  </a:cubicBezTo>
                  <a:cubicBezTo>
                    <a:pt x="1519" y="277"/>
                    <a:pt x="1519" y="277"/>
                    <a:pt x="1519" y="277"/>
                  </a:cubicBezTo>
                  <a:cubicBezTo>
                    <a:pt x="1515" y="274"/>
                    <a:pt x="1515" y="274"/>
                    <a:pt x="1515" y="274"/>
                  </a:cubicBezTo>
                  <a:cubicBezTo>
                    <a:pt x="1515" y="273"/>
                    <a:pt x="1515" y="273"/>
                    <a:pt x="1515" y="273"/>
                  </a:cubicBezTo>
                  <a:cubicBezTo>
                    <a:pt x="1511" y="269"/>
                    <a:pt x="1511" y="269"/>
                    <a:pt x="1511" y="269"/>
                  </a:cubicBezTo>
                  <a:cubicBezTo>
                    <a:pt x="1510" y="269"/>
                    <a:pt x="1510" y="269"/>
                    <a:pt x="1510" y="269"/>
                  </a:cubicBezTo>
                  <a:cubicBezTo>
                    <a:pt x="1507" y="265"/>
                    <a:pt x="1507" y="265"/>
                    <a:pt x="1507" y="265"/>
                  </a:cubicBezTo>
                  <a:cubicBezTo>
                    <a:pt x="1506" y="265"/>
                    <a:pt x="1506" y="265"/>
                    <a:pt x="1506" y="265"/>
                  </a:cubicBezTo>
                  <a:cubicBezTo>
                    <a:pt x="1499" y="258"/>
                    <a:pt x="1492" y="251"/>
                    <a:pt x="1485" y="244"/>
                  </a:cubicBezTo>
                  <a:cubicBezTo>
                    <a:pt x="1485" y="244"/>
                    <a:pt x="1485" y="244"/>
                    <a:pt x="1485" y="244"/>
                  </a:cubicBezTo>
                  <a:cubicBezTo>
                    <a:pt x="1481" y="240"/>
                    <a:pt x="1481" y="240"/>
                    <a:pt x="1481" y="240"/>
                  </a:cubicBezTo>
                  <a:cubicBezTo>
                    <a:pt x="1480" y="239"/>
                    <a:pt x="1480" y="239"/>
                    <a:pt x="1480" y="239"/>
                  </a:cubicBezTo>
                  <a:cubicBezTo>
                    <a:pt x="1477" y="236"/>
                    <a:pt x="1477" y="236"/>
                    <a:pt x="1477" y="236"/>
                  </a:cubicBezTo>
                  <a:cubicBezTo>
                    <a:pt x="1476" y="235"/>
                    <a:pt x="1476" y="235"/>
                    <a:pt x="1476" y="235"/>
                  </a:cubicBezTo>
                  <a:cubicBezTo>
                    <a:pt x="1472" y="232"/>
                    <a:pt x="1472" y="232"/>
                    <a:pt x="1472" y="232"/>
                  </a:cubicBezTo>
                  <a:cubicBezTo>
                    <a:pt x="1471" y="232"/>
                    <a:pt x="1471" y="232"/>
                    <a:pt x="1471" y="232"/>
                  </a:cubicBezTo>
                  <a:cubicBezTo>
                    <a:pt x="1468" y="228"/>
                    <a:pt x="1468" y="228"/>
                    <a:pt x="1468" y="228"/>
                  </a:cubicBezTo>
                  <a:cubicBezTo>
                    <a:pt x="1467" y="228"/>
                    <a:pt x="1467" y="228"/>
                    <a:pt x="1467" y="228"/>
                  </a:cubicBezTo>
                  <a:cubicBezTo>
                    <a:pt x="1463" y="224"/>
                    <a:pt x="1463" y="224"/>
                    <a:pt x="1463" y="224"/>
                  </a:cubicBezTo>
                  <a:cubicBezTo>
                    <a:pt x="1463" y="224"/>
                    <a:pt x="1463" y="224"/>
                    <a:pt x="1463" y="224"/>
                  </a:cubicBezTo>
                  <a:cubicBezTo>
                    <a:pt x="1449" y="212"/>
                    <a:pt x="1449" y="212"/>
                    <a:pt x="1449" y="212"/>
                  </a:cubicBezTo>
                  <a:cubicBezTo>
                    <a:pt x="1449" y="212"/>
                    <a:pt x="1449" y="212"/>
                    <a:pt x="1449" y="212"/>
                  </a:cubicBezTo>
                  <a:cubicBezTo>
                    <a:pt x="1445" y="209"/>
                    <a:pt x="1445" y="209"/>
                    <a:pt x="1445" y="209"/>
                  </a:cubicBezTo>
                  <a:cubicBezTo>
                    <a:pt x="1444" y="208"/>
                    <a:pt x="1444" y="208"/>
                    <a:pt x="1444" y="208"/>
                  </a:cubicBezTo>
                  <a:cubicBezTo>
                    <a:pt x="1440" y="205"/>
                    <a:pt x="1440" y="205"/>
                    <a:pt x="1440" y="205"/>
                  </a:cubicBezTo>
                  <a:cubicBezTo>
                    <a:pt x="1439" y="204"/>
                    <a:pt x="1439" y="204"/>
                    <a:pt x="1439" y="204"/>
                  </a:cubicBezTo>
                  <a:cubicBezTo>
                    <a:pt x="1436" y="201"/>
                    <a:pt x="1436" y="201"/>
                    <a:pt x="1436" y="201"/>
                  </a:cubicBezTo>
                  <a:cubicBezTo>
                    <a:pt x="1435" y="200"/>
                    <a:pt x="1435" y="200"/>
                    <a:pt x="1435" y="200"/>
                  </a:cubicBezTo>
                  <a:cubicBezTo>
                    <a:pt x="1431" y="197"/>
                    <a:pt x="1431" y="197"/>
                    <a:pt x="1431" y="197"/>
                  </a:cubicBezTo>
                  <a:cubicBezTo>
                    <a:pt x="1430" y="197"/>
                    <a:pt x="1430" y="197"/>
                    <a:pt x="1430" y="197"/>
                  </a:cubicBezTo>
                  <a:cubicBezTo>
                    <a:pt x="1426" y="194"/>
                    <a:pt x="1426" y="194"/>
                    <a:pt x="1426" y="194"/>
                  </a:cubicBezTo>
                  <a:cubicBezTo>
                    <a:pt x="1425" y="193"/>
                    <a:pt x="1425" y="193"/>
                    <a:pt x="1425" y="193"/>
                  </a:cubicBezTo>
                  <a:cubicBezTo>
                    <a:pt x="1421" y="190"/>
                    <a:pt x="1421" y="190"/>
                    <a:pt x="1421" y="190"/>
                  </a:cubicBezTo>
                  <a:cubicBezTo>
                    <a:pt x="1421" y="189"/>
                    <a:pt x="1421" y="189"/>
                    <a:pt x="1421" y="189"/>
                  </a:cubicBezTo>
                  <a:cubicBezTo>
                    <a:pt x="1407" y="179"/>
                    <a:pt x="1407" y="179"/>
                    <a:pt x="1407" y="179"/>
                  </a:cubicBezTo>
                  <a:cubicBezTo>
                    <a:pt x="1406" y="178"/>
                    <a:pt x="1406" y="178"/>
                    <a:pt x="1406" y="178"/>
                  </a:cubicBezTo>
                  <a:cubicBezTo>
                    <a:pt x="1402" y="175"/>
                    <a:pt x="1402" y="175"/>
                    <a:pt x="1402" y="175"/>
                  </a:cubicBezTo>
                  <a:cubicBezTo>
                    <a:pt x="1401" y="174"/>
                    <a:pt x="1401" y="174"/>
                    <a:pt x="1401" y="174"/>
                  </a:cubicBezTo>
                  <a:cubicBezTo>
                    <a:pt x="1398" y="172"/>
                    <a:pt x="1398" y="172"/>
                    <a:pt x="1398" y="172"/>
                  </a:cubicBezTo>
                  <a:cubicBezTo>
                    <a:pt x="1396" y="171"/>
                    <a:pt x="1396" y="171"/>
                    <a:pt x="1396" y="171"/>
                  </a:cubicBezTo>
                  <a:cubicBezTo>
                    <a:pt x="1393" y="169"/>
                    <a:pt x="1393" y="169"/>
                    <a:pt x="1393" y="169"/>
                  </a:cubicBezTo>
                  <a:cubicBezTo>
                    <a:pt x="1391" y="167"/>
                    <a:pt x="1391" y="167"/>
                    <a:pt x="1391" y="167"/>
                  </a:cubicBezTo>
                  <a:cubicBezTo>
                    <a:pt x="1388" y="165"/>
                    <a:pt x="1388" y="165"/>
                    <a:pt x="1388" y="165"/>
                  </a:cubicBezTo>
                  <a:cubicBezTo>
                    <a:pt x="1387" y="164"/>
                    <a:pt x="1387" y="164"/>
                    <a:pt x="1387" y="164"/>
                  </a:cubicBezTo>
                  <a:cubicBezTo>
                    <a:pt x="1383" y="162"/>
                    <a:pt x="1383" y="162"/>
                    <a:pt x="1383" y="162"/>
                  </a:cubicBezTo>
                  <a:cubicBezTo>
                    <a:pt x="1382" y="161"/>
                    <a:pt x="1382" y="161"/>
                    <a:pt x="1382" y="161"/>
                  </a:cubicBezTo>
                  <a:cubicBezTo>
                    <a:pt x="1378" y="158"/>
                    <a:pt x="1378" y="158"/>
                    <a:pt x="1378" y="158"/>
                  </a:cubicBezTo>
                  <a:cubicBezTo>
                    <a:pt x="1377" y="158"/>
                    <a:pt x="1377" y="158"/>
                    <a:pt x="1377" y="158"/>
                  </a:cubicBezTo>
                  <a:cubicBezTo>
                    <a:pt x="1363" y="148"/>
                    <a:pt x="1363" y="148"/>
                    <a:pt x="1363" y="148"/>
                  </a:cubicBezTo>
                  <a:cubicBezTo>
                    <a:pt x="1362" y="147"/>
                    <a:pt x="1362" y="147"/>
                    <a:pt x="1362" y="147"/>
                  </a:cubicBezTo>
                  <a:cubicBezTo>
                    <a:pt x="1358" y="145"/>
                    <a:pt x="1358" y="145"/>
                    <a:pt x="1358" y="145"/>
                  </a:cubicBezTo>
                  <a:cubicBezTo>
                    <a:pt x="1356" y="144"/>
                    <a:pt x="1356" y="144"/>
                    <a:pt x="1356" y="144"/>
                  </a:cubicBezTo>
                  <a:cubicBezTo>
                    <a:pt x="1353" y="141"/>
                    <a:pt x="1353" y="141"/>
                    <a:pt x="1353" y="141"/>
                  </a:cubicBezTo>
                  <a:cubicBezTo>
                    <a:pt x="1352" y="141"/>
                    <a:pt x="1352" y="141"/>
                    <a:pt x="1352" y="141"/>
                  </a:cubicBezTo>
                  <a:cubicBezTo>
                    <a:pt x="1348" y="138"/>
                    <a:pt x="1348" y="138"/>
                    <a:pt x="1348" y="138"/>
                  </a:cubicBezTo>
                  <a:cubicBezTo>
                    <a:pt x="1347" y="138"/>
                    <a:pt x="1347" y="138"/>
                    <a:pt x="1347" y="138"/>
                  </a:cubicBezTo>
                  <a:cubicBezTo>
                    <a:pt x="1343" y="135"/>
                    <a:pt x="1343" y="135"/>
                    <a:pt x="1343" y="135"/>
                  </a:cubicBezTo>
                  <a:cubicBezTo>
                    <a:pt x="1342" y="134"/>
                    <a:pt x="1342" y="134"/>
                    <a:pt x="1342" y="134"/>
                  </a:cubicBezTo>
                  <a:cubicBezTo>
                    <a:pt x="1338" y="132"/>
                    <a:pt x="1338" y="132"/>
                    <a:pt x="1338" y="132"/>
                  </a:cubicBezTo>
                  <a:cubicBezTo>
                    <a:pt x="1337" y="131"/>
                    <a:pt x="1337" y="131"/>
                    <a:pt x="1337" y="131"/>
                  </a:cubicBezTo>
                  <a:cubicBezTo>
                    <a:pt x="1321" y="122"/>
                    <a:pt x="1321" y="122"/>
                    <a:pt x="1321" y="122"/>
                  </a:cubicBezTo>
                  <a:cubicBezTo>
                    <a:pt x="1321" y="122"/>
                    <a:pt x="1321" y="122"/>
                    <a:pt x="1321" y="122"/>
                  </a:cubicBezTo>
                  <a:cubicBezTo>
                    <a:pt x="1316" y="119"/>
                    <a:pt x="1316" y="119"/>
                    <a:pt x="1316" y="119"/>
                  </a:cubicBezTo>
                  <a:cubicBezTo>
                    <a:pt x="1315" y="119"/>
                    <a:pt x="1315" y="119"/>
                    <a:pt x="1315" y="119"/>
                  </a:cubicBezTo>
                  <a:cubicBezTo>
                    <a:pt x="1311" y="116"/>
                    <a:pt x="1311" y="116"/>
                    <a:pt x="1311" y="116"/>
                  </a:cubicBezTo>
                  <a:cubicBezTo>
                    <a:pt x="1310" y="116"/>
                    <a:pt x="1310" y="116"/>
                    <a:pt x="1310" y="116"/>
                  </a:cubicBezTo>
                  <a:cubicBezTo>
                    <a:pt x="1306" y="114"/>
                    <a:pt x="1306" y="114"/>
                    <a:pt x="1306" y="114"/>
                  </a:cubicBezTo>
                  <a:cubicBezTo>
                    <a:pt x="1305" y="113"/>
                    <a:pt x="1305" y="113"/>
                    <a:pt x="1305" y="113"/>
                  </a:cubicBezTo>
                  <a:cubicBezTo>
                    <a:pt x="1301" y="111"/>
                    <a:pt x="1301" y="111"/>
                    <a:pt x="1301" y="111"/>
                  </a:cubicBezTo>
                  <a:cubicBezTo>
                    <a:pt x="1300" y="110"/>
                    <a:pt x="1300" y="110"/>
                    <a:pt x="1300" y="110"/>
                  </a:cubicBezTo>
                  <a:cubicBezTo>
                    <a:pt x="1296" y="108"/>
                    <a:pt x="1296" y="108"/>
                    <a:pt x="1296" y="108"/>
                  </a:cubicBezTo>
                  <a:cubicBezTo>
                    <a:pt x="1295" y="107"/>
                    <a:pt x="1295" y="107"/>
                    <a:pt x="1295" y="107"/>
                  </a:cubicBezTo>
                  <a:cubicBezTo>
                    <a:pt x="1290" y="105"/>
                    <a:pt x="1290" y="105"/>
                    <a:pt x="1290" y="105"/>
                  </a:cubicBezTo>
                  <a:cubicBezTo>
                    <a:pt x="1289" y="105"/>
                    <a:pt x="1289" y="105"/>
                    <a:pt x="1289" y="105"/>
                  </a:cubicBezTo>
                  <a:cubicBezTo>
                    <a:pt x="1282" y="101"/>
                    <a:pt x="1275" y="97"/>
                    <a:pt x="1268" y="94"/>
                  </a:cubicBezTo>
                  <a:cubicBezTo>
                    <a:pt x="1267" y="93"/>
                    <a:pt x="1267" y="93"/>
                    <a:pt x="1267" y="93"/>
                  </a:cubicBezTo>
                  <a:cubicBezTo>
                    <a:pt x="1263" y="91"/>
                    <a:pt x="1263" y="91"/>
                    <a:pt x="1263" y="91"/>
                  </a:cubicBezTo>
                  <a:cubicBezTo>
                    <a:pt x="1262" y="91"/>
                    <a:pt x="1262" y="91"/>
                    <a:pt x="1262" y="91"/>
                  </a:cubicBezTo>
                  <a:cubicBezTo>
                    <a:pt x="1258" y="89"/>
                    <a:pt x="1258" y="89"/>
                    <a:pt x="1258" y="89"/>
                  </a:cubicBezTo>
                  <a:cubicBezTo>
                    <a:pt x="1256" y="88"/>
                    <a:pt x="1256" y="88"/>
                    <a:pt x="1256" y="88"/>
                  </a:cubicBezTo>
                  <a:cubicBezTo>
                    <a:pt x="1252" y="86"/>
                    <a:pt x="1252" y="86"/>
                    <a:pt x="1252" y="86"/>
                  </a:cubicBezTo>
                  <a:cubicBezTo>
                    <a:pt x="1251" y="86"/>
                    <a:pt x="1251" y="86"/>
                    <a:pt x="1251" y="86"/>
                  </a:cubicBezTo>
                  <a:cubicBezTo>
                    <a:pt x="1247" y="83"/>
                    <a:pt x="1247" y="83"/>
                    <a:pt x="1247" y="83"/>
                  </a:cubicBezTo>
                  <a:cubicBezTo>
                    <a:pt x="1246" y="83"/>
                    <a:pt x="1246" y="83"/>
                    <a:pt x="1246" y="83"/>
                  </a:cubicBezTo>
                  <a:cubicBezTo>
                    <a:pt x="1241" y="81"/>
                    <a:pt x="1241" y="81"/>
                    <a:pt x="1241" y="81"/>
                  </a:cubicBezTo>
                  <a:cubicBezTo>
                    <a:pt x="1241" y="81"/>
                    <a:pt x="1241" y="81"/>
                    <a:pt x="1241" y="81"/>
                  </a:cubicBezTo>
                  <a:cubicBezTo>
                    <a:pt x="1235" y="78"/>
                    <a:pt x="1229" y="76"/>
                    <a:pt x="1224" y="73"/>
                  </a:cubicBezTo>
                  <a:cubicBezTo>
                    <a:pt x="1224" y="73"/>
                    <a:pt x="1224" y="73"/>
                    <a:pt x="1224" y="73"/>
                  </a:cubicBezTo>
                  <a:cubicBezTo>
                    <a:pt x="1219" y="71"/>
                    <a:pt x="1219" y="71"/>
                    <a:pt x="1219" y="71"/>
                  </a:cubicBezTo>
                  <a:cubicBezTo>
                    <a:pt x="1218" y="71"/>
                    <a:pt x="1218" y="71"/>
                    <a:pt x="1218" y="71"/>
                  </a:cubicBezTo>
                  <a:cubicBezTo>
                    <a:pt x="1213" y="69"/>
                    <a:pt x="1213" y="69"/>
                    <a:pt x="1213" y="69"/>
                  </a:cubicBezTo>
                  <a:cubicBezTo>
                    <a:pt x="1212" y="68"/>
                    <a:pt x="1212" y="68"/>
                    <a:pt x="1212" y="68"/>
                  </a:cubicBezTo>
                  <a:cubicBezTo>
                    <a:pt x="1208" y="66"/>
                    <a:pt x="1208" y="66"/>
                    <a:pt x="1208" y="66"/>
                  </a:cubicBezTo>
                  <a:cubicBezTo>
                    <a:pt x="1207" y="66"/>
                    <a:pt x="1207" y="66"/>
                    <a:pt x="1207" y="66"/>
                  </a:cubicBezTo>
                  <a:cubicBezTo>
                    <a:pt x="1202" y="64"/>
                    <a:pt x="1202" y="64"/>
                    <a:pt x="1202" y="64"/>
                  </a:cubicBezTo>
                  <a:cubicBezTo>
                    <a:pt x="1201" y="64"/>
                    <a:pt x="1201" y="64"/>
                    <a:pt x="1201" y="64"/>
                  </a:cubicBezTo>
                  <a:cubicBezTo>
                    <a:pt x="1196" y="62"/>
                    <a:pt x="1196" y="62"/>
                    <a:pt x="1196" y="62"/>
                  </a:cubicBezTo>
                  <a:cubicBezTo>
                    <a:pt x="1196" y="62"/>
                    <a:pt x="1196" y="62"/>
                    <a:pt x="1196" y="62"/>
                  </a:cubicBezTo>
                  <a:cubicBezTo>
                    <a:pt x="1186" y="58"/>
                    <a:pt x="1177" y="55"/>
                    <a:pt x="1167" y="51"/>
                  </a:cubicBezTo>
                  <a:cubicBezTo>
                    <a:pt x="1166" y="51"/>
                    <a:pt x="1166" y="51"/>
                    <a:pt x="1166" y="51"/>
                  </a:cubicBezTo>
                  <a:cubicBezTo>
                    <a:pt x="1162" y="49"/>
                    <a:pt x="1162" y="49"/>
                    <a:pt x="1162" y="49"/>
                  </a:cubicBezTo>
                  <a:cubicBezTo>
                    <a:pt x="1161" y="49"/>
                    <a:pt x="1161" y="49"/>
                    <a:pt x="1161" y="49"/>
                  </a:cubicBezTo>
                  <a:cubicBezTo>
                    <a:pt x="1156" y="47"/>
                    <a:pt x="1156" y="47"/>
                    <a:pt x="1156" y="47"/>
                  </a:cubicBezTo>
                  <a:cubicBezTo>
                    <a:pt x="1155" y="47"/>
                    <a:pt x="1155" y="47"/>
                    <a:pt x="1155" y="47"/>
                  </a:cubicBezTo>
                  <a:cubicBezTo>
                    <a:pt x="1150" y="45"/>
                    <a:pt x="1150" y="45"/>
                    <a:pt x="1150" y="45"/>
                  </a:cubicBezTo>
                  <a:cubicBezTo>
                    <a:pt x="1149" y="45"/>
                    <a:pt x="1149" y="45"/>
                    <a:pt x="1149" y="45"/>
                  </a:cubicBezTo>
                  <a:cubicBezTo>
                    <a:pt x="1144" y="43"/>
                    <a:pt x="1144" y="43"/>
                    <a:pt x="1144" y="43"/>
                  </a:cubicBezTo>
                  <a:cubicBezTo>
                    <a:pt x="1144" y="43"/>
                    <a:pt x="1144" y="43"/>
                    <a:pt x="1144" y="43"/>
                  </a:cubicBezTo>
                  <a:cubicBezTo>
                    <a:pt x="1136" y="41"/>
                    <a:pt x="1128" y="38"/>
                    <a:pt x="1120" y="36"/>
                  </a:cubicBezTo>
                  <a:cubicBezTo>
                    <a:pt x="1120" y="36"/>
                    <a:pt x="1120" y="36"/>
                    <a:pt x="1120" y="36"/>
                  </a:cubicBezTo>
                  <a:cubicBezTo>
                    <a:pt x="1115" y="35"/>
                    <a:pt x="1115" y="35"/>
                    <a:pt x="1115" y="35"/>
                  </a:cubicBezTo>
                  <a:cubicBezTo>
                    <a:pt x="1114" y="34"/>
                    <a:pt x="1114" y="34"/>
                    <a:pt x="1114" y="34"/>
                  </a:cubicBezTo>
                  <a:cubicBezTo>
                    <a:pt x="1109" y="33"/>
                    <a:pt x="1109" y="33"/>
                    <a:pt x="1109" y="33"/>
                  </a:cubicBezTo>
                  <a:cubicBezTo>
                    <a:pt x="1108" y="33"/>
                    <a:pt x="1108" y="33"/>
                    <a:pt x="1108" y="33"/>
                  </a:cubicBezTo>
                  <a:cubicBezTo>
                    <a:pt x="1103" y="31"/>
                    <a:pt x="1103" y="31"/>
                    <a:pt x="1103" y="31"/>
                  </a:cubicBezTo>
                  <a:cubicBezTo>
                    <a:pt x="1102" y="31"/>
                    <a:pt x="1102" y="31"/>
                    <a:pt x="1102" y="31"/>
                  </a:cubicBezTo>
                  <a:cubicBezTo>
                    <a:pt x="1097" y="30"/>
                    <a:pt x="1097" y="30"/>
                    <a:pt x="1097" y="30"/>
                  </a:cubicBezTo>
                  <a:cubicBezTo>
                    <a:pt x="1096" y="29"/>
                    <a:pt x="1096" y="29"/>
                    <a:pt x="1096" y="29"/>
                  </a:cubicBezTo>
                  <a:cubicBezTo>
                    <a:pt x="1091" y="28"/>
                    <a:pt x="1091" y="28"/>
                    <a:pt x="1091" y="28"/>
                  </a:cubicBezTo>
                  <a:cubicBezTo>
                    <a:pt x="1090" y="28"/>
                    <a:pt x="1090" y="28"/>
                    <a:pt x="1090" y="28"/>
                  </a:cubicBezTo>
                  <a:cubicBezTo>
                    <a:pt x="1084" y="27"/>
                    <a:pt x="1084" y="27"/>
                    <a:pt x="1084" y="27"/>
                  </a:cubicBezTo>
                  <a:cubicBezTo>
                    <a:pt x="1084" y="27"/>
                    <a:pt x="1084" y="27"/>
                    <a:pt x="1084" y="27"/>
                  </a:cubicBezTo>
                  <a:cubicBezTo>
                    <a:pt x="1079" y="25"/>
                    <a:pt x="1073" y="24"/>
                    <a:pt x="1067" y="22"/>
                  </a:cubicBezTo>
                  <a:cubicBezTo>
                    <a:pt x="1066" y="22"/>
                    <a:pt x="1066" y="22"/>
                    <a:pt x="1066" y="22"/>
                  </a:cubicBezTo>
                  <a:cubicBezTo>
                    <a:pt x="1061" y="21"/>
                    <a:pt x="1061" y="21"/>
                    <a:pt x="1061" y="21"/>
                  </a:cubicBezTo>
                  <a:cubicBezTo>
                    <a:pt x="1059" y="21"/>
                    <a:pt x="1059" y="21"/>
                    <a:pt x="1059" y="21"/>
                  </a:cubicBezTo>
                  <a:cubicBezTo>
                    <a:pt x="1055" y="20"/>
                    <a:pt x="1055" y="20"/>
                    <a:pt x="1055" y="20"/>
                  </a:cubicBezTo>
                  <a:cubicBezTo>
                    <a:pt x="1053" y="19"/>
                    <a:pt x="1053" y="19"/>
                    <a:pt x="1053" y="19"/>
                  </a:cubicBezTo>
                  <a:cubicBezTo>
                    <a:pt x="1049" y="19"/>
                    <a:pt x="1049" y="19"/>
                    <a:pt x="1049" y="19"/>
                  </a:cubicBezTo>
                  <a:cubicBezTo>
                    <a:pt x="1047" y="18"/>
                    <a:pt x="1047" y="18"/>
                    <a:pt x="1047" y="18"/>
                  </a:cubicBezTo>
                  <a:cubicBezTo>
                    <a:pt x="1043" y="17"/>
                    <a:pt x="1043" y="17"/>
                    <a:pt x="1043" y="17"/>
                  </a:cubicBezTo>
                  <a:cubicBezTo>
                    <a:pt x="1041" y="17"/>
                    <a:pt x="1041" y="17"/>
                    <a:pt x="1041" y="17"/>
                  </a:cubicBezTo>
                  <a:cubicBezTo>
                    <a:pt x="1037" y="16"/>
                    <a:pt x="1037" y="16"/>
                    <a:pt x="1037" y="16"/>
                  </a:cubicBezTo>
                  <a:cubicBezTo>
                    <a:pt x="1035" y="16"/>
                    <a:pt x="1035" y="16"/>
                    <a:pt x="1035" y="16"/>
                  </a:cubicBezTo>
                  <a:cubicBezTo>
                    <a:pt x="1031" y="15"/>
                    <a:pt x="1031" y="15"/>
                    <a:pt x="1031" y="15"/>
                  </a:cubicBezTo>
                  <a:cubicBezTo>
                    <a:pt x="1030" y="15"/>
                    <a:pt x="1030" y="15"/>
                    <a:pt x="1030" y="15"/>
                  </a:cubicBezTo>
                  <a:cubicBezTo>
                    <a:pt x="1024" y="14"/>
                    <a:pt x="1024" y="14"/>
                    <a:pt x="1024" y="14"/>
                  </a:cubicBezTo>
                  <a:cubicBezTo>
                    <a:pt x="1023" y="14"/>
                    <a:pt x="1023" y="14"/>
                    <a:pt x="1023" y="14"/>
                  </a:cubicBezTo>
                  <a:cubicBezTo>
                    <a:pt x="975" y="5"/>
                    <a:pt x="926" y="1"/>
                    <a:pt x="876" y="0"/>
                  </a:cubicBezTo>
                  <a:cubicBezTo>
                    <a:pt x="868" y="0"/>
                    <a:pt x="868" y="0"/>
                    <a:pt x="868" y="0"/>
                  </a:cubicBezTo>
                  <a:cubicBezTo>
                    <a:pt x="590" y="0"/>
                    <a:pt x="341" y="126"/>
                    <a:pt x="175" y="323"/>
                  </a:cubicBezTo>
                  <a:cubicBezTo>
                    <a:pt x="158" y="344"/>
                    <a:pt x="149" y="358"/>
                    <a:pt x="149" y="367"/>
                  </a:cubicBezTo>
                  <a:cubicBezTo>
                    <a:pt x="149" y="367"/>
                    <a:pt x="149" y="367"/>
                    <a:pt x="149" y="367"/>
                  </a:cubicBezTo>
                  <a:cubicBezTo>
                    <a:pt x="149" y="367"/>
                    <a:pt x="149" y="367"/>
                    <a:pt x="149" y="367"/>
                  </a:cubicBezTo>
                  <a:cubicBezTo>
                    <a:pt x="150" y="375"/>
                    <a:pt x="159" y="379"/>
                    <a:pt x="178" y="379"/>
                  </a:cubicBezTo>
                  <a:cubicBezTo>
                    <a:pt x="559" y="379"/>
                    <a:pt x="559" y="379"/>
                    <a:pt x="559" y="379"/>
                  </a:cubicBezTo>
                  <a:cubicBezTo>
                    <a:pt x="1261" y="379"/>
                    <a:pt x="1261" y="379"/>
                    <a:pt x="1261" y="379"/>
                  </a:cubicBezTo>
                  <a:cubicBezTo>
                    <a:pt x="1269" y="379"/>
                    <a:pt x="1278" y="382"/>
                    <a:pt x="1287" y="387"/>
                  </a:cubicBezTo>
                  <a:cubicBezTo>
                    <a:pt x="1294" y="391"/>
                    <a:pt x="1300" y="396"/>
                    <a:pt x="1304" y="402"/>
                  </a:cubicBezTo>
                  <a:cubicBezTo>
                    <a:pt x="1452" y="634"/>
                    <a:pt x="1452" y="634"/>
                    <a:pt x="1452" y="634"/>
                  </a:cubicBezTo>
                  <a:cubicBezTo>
                    <a:pt x="1455" y="638"/>
                    <a:pt x="1457" y="643"/>
                    <a:pt x="1459" y="648"/>
                  </a:cubicBezTo>
                  <a:cubicBezTo>
                    <a:pt x="1461" y="655"/>
                    <a:pt x="1461" y="655"/>
                    <a:pt x="1461" y="655"/>
                  </a:cubicBezTo>
                  <a:cubicBezTo>
                    <a:pt x="1461" y="656"/>
                    <a:pt x="1461" y="656"/>
                    <a:pt x="1461" y="656"/>
                  </a:cubicBezTo>
                  <a:cubicBezTo>
                    <a:pt x="1461" y="657"/>
                    <a:pt x="1461" y="657"/>
                    <a:pt x="1461" y="657"/>
                  </a:cubicBezTo>
                  <a:cubicBezTo>
                    <a:pt x="1463" y="664"/>
                    <a:pt x="1463" y="671"/>
                    <a:pt x="1463" y="677"/>
                  </a:cubicBezTo>
                  <a:cubicBezTo>
                    <a:pt x="1462" y="685"/>
                    <a:pt x="1462" y="685"/>
                    <a:pt x="1462" y="685"/>
                  </a:cubicBezTo>
                  <a:cubicBezTo>
                    <a:pt x="1372" y="1125"/>
                    <a:pt x="1372" y="1125"/>
                    <a:pt x="1372" y="1125"/>
                  </a:cubicBezTo>
                  <a:cubicBezTo>
                    <a:pt x="1322" y="1367"/>
                    <a:pt x="1322" y="1367"/>
                    <a:pt x="1322" y="1367"/>
                  </a:cubicBezTo>
                  <a:cubicBezTo>
                    <a:pt x="1319" y="1383"/>
                    <a:pt x="1304" y="1395"/>
                    <a:pt x="1289" y="1395"/>
                  </a:cubicBezTo>
                  <a:cubicBezTo>
                    <a:pt x="1046" y="1395"/>
                    <a:pt x="1046" y="1395"/>
                    <a:pt x="1046" y="1395"/>
                  </a:cubicBezTo>
                  <a:cubicBezTo>
                    <a:pt x="1030" y="1395"/>
                    <a:pt x="1011" y="1384"/>
                    <a:pt x="1002" y="1371"/>
                  </a:cubicBezTo>
                  <a:cubicBezTo>
                    <a:pt x="705" y="923"/>
                    <a:pt x="705" y="923"/>
                    <a:pt x="705" y="923"/>
                  </a:cubicBezTo>
                  <a:cubicBezTo>
                    <a:pt x="684" y="1030"/>
                    <a:pt x="684" y="1030"/>
                    <a:pt x="684" y="1030"/>
                  </a:cubicBezTo>
                  <a:cubicBezTo>
                    <a:pt x="615" y="1368"/>
                    <a:pt x="615" y="1368"/>
                    <a:pt x="615" y="1368"/>
                  </a:cubicBezTo>
                  <a:cubicBezTo>
                    <a:pt x="613" y="1380"/>
                    <a:pt x="602" y="1391"/>
                    <a:pt x="590" y="1394"/>
                  </a:cubicBezTo>
                  <a:cubicBezTo>
                    <a:pt x="590" y="1394"/>
                    <a:pt x="590" y="1394"/>
                    <a:pt x="590" y="1394"/>
                  </a:cubicBezTo>
                  <a:cubicBezTo>
                    <a:pt x="590" y="1395"/>
                    <a:pt x="590" y="1395"/>
                    <a:pt x="590" y="1395"/>
                  </a:cubicBezTo>
                  <a:cubicBezTo>
                    <a:pt x="589" y="1395"/>
                    <a:pt x="589" y="1395"/>
                    <a:pt x="589" y="1395"/>
                  </a:cubicBezTo>
                  <a:cubicBezTo>
                    <a:pt x="589" y="1395"/>
                    <a:pt x="589" y="1395"/>
                    <a:pt x="589" y="1395"/>
                  </a:cubicBezTo>
                  <a:cubicBezTo>
                    <a:pt x="582" y="1396"/>
                    <a:pt x="582" y="1396"/>
                    <a:pt x="582" y="1396"/>
                  </a:cubicBezTo>
                  <a:cubicBezTo>
                    <a:pt x="581" y="1396"/>
                    <a:pt x="581" y="1396"/>
                    <a:pt x="581" y="1396"/>
                  </a:cubicBezTo>
                  <a:cubicBezTo>
                    <a:pt x="553" y="1396"/>
                    <a:pt x="553" y="1396"/>
                    <a:pt x="553" y="1396"/>
                  </a:cubicBezTo>
                  <a:cubicBezTo>
                    <a:pt x="403" y="1396"/>
                    <a:pt x="403" y="1396"/>
                    <a:pt x="403" y="1396"/>
                  </a:cubicBezTo>
                  <a:cubicBezTo>
                    <a:pt x="402" y="1396"/>
                    <a:pt x="402" y="1396"/>
                    <a:pt x="402" y="1396"/>
                  </a:cubicBezTo>
                  <a:cubicBezTo>
                    <a:pt x="402" y="1396"/>
                    <a:pt x="402" y="1396"/>
                    <a:pt x="402" y="1396"/>
                  </a:cubicBezTo>
                  <a:cubicBezTo>
                    <a:pt x="402" y="1396"/>
                    <a:pt x="402" y="1396"/>
                    <a:pt x="402" y="1396"/>
                  </a:cubicBezTo>
                  <a:cubicBezTo>
                    <a:pt x="402" y="1396"/>
                    <a:pt x="402" y="1396"/>
                    <a:pt x="402" y="1396"/>
                  </a:cubicBezTo>
                  <a:cubicBezTo>
                    <a:pt x="401" y="1396"/>
                    <a:pt x="401" y="1396"/>
                    <a:pt x="401" y="1396"/>
                  </a:cubicBezTo>
                  <a:cubicBezTo>
                    <a:pt x="401" y="1396"/>
                    <a:pt x="401" y="1396"/>
                    <a:pt x="401" y="1396"/>
                  </a:cubicBezTo>
                  <a:cubicBezTo>
                    <a:pt x="400" y="1396"/>
                    <a:pt x="400" y="1396"/>
                    <a:pt x="400" y="1396"/>
                  </a:cubicBezTo>
                  <a:cubicBezTo>
                    <a:pt x="400" y="1396"/>
                    <a:pt x="400" y="1396"/>
                    <a:pt x="400" y="1396"/>
                  </a:cubicBezTo>
                  <a:cubicBezTo>
                    <a:pt x="400" y="1396"/>
                    <a:pt x="400" y="1396"/>
                    <a:pt x="400" y="1396"/>
                  </a:cubicBezTo>
                  <a:cubicBezTo>
                    <a:pt x="400" y="1396"/>
                    <a:pt x="400" y="1396"/>
                    <a:pt x="400" y="1396"/>
                  </a:cubicBezTo>
                  <a:cubicBezTo>
                    <a:pt x="399" y="1395"/>
                    <a:pt x="399" y="1395"/>
                    <a:pt x="399" y="1395"/>
                  </a:cubicBezTo>
                  <a:cubicBezTo>
                    <a:pt x="399" y="1395"/>
                    <a:pt x="399" y="1395"/>
                    <a:pt x="399" y="1395"/>
                  </a:cubicBezTo>
                  <a:cubicBezTo>
                    <a:pt x="391" y="1394"/>
                    <a:pt x="384" y="1389"/>
                    <a:pt x="382" y="1382"/>
                  </a:cubicBezTo>
                  <a:cubicBezTo>
                    <a:pt x="382" y="1382"/>
                    <a:pt x="382" y="1382"/>
                    <a:pt x="382" y="1382"/>
                  </a:cubicBezTo>
                  <a:cubicBezTo>
                    <a:pt x="381" y="1380"/>
                    <a:pt x="381" y="1380"/>
                    <a:pt x="381" y="1380"/>
                  </a:cubicBezTo>
                  <a:cubicBezTo>
                    <a:pt x="381" y="1380"/>
                    <a:pt x="381" y="1380"/>
                    <a:pt x="381" y="1380"/>
                  </a:cubicBezTo>
                  <a:cubicBezTo>
                    <a:pt x="381" y="1380"/>
                    <a:pt x="381" y="1380"/>
                    <a:pt x="381" y="1380"/>
                  </a:cubicBezTo>
                  <a:cubicBezTo>
                    <a:pt x="381" y="1379"/>
                    <a:pt x="381" y="1379"/>
                    <a:pt x="381" y="1379"/>
                  </a:cubicBezTo>
                  <a:cubicBezTo>
                    <a:pt x="381" y="1379"/>
                    <a:pt x="381" y="1379"/>
                    <a:pt x="381" y="1379"/>
                  </a:cubicBezTo>
                  <a:cubicBezTo>
                    <a:pt x="381" y="1379"/>
                    <a:pt x="381" y="1379"/>
                    <a:pt x="381" y="1379"/>
                  </a:cubicBezTo>
                  <a:cubicBezTo>
                    <a:pt x="381" y="1378"/>
                    <a:pt x="381" y="1378"/>
                    <a:pt x="381" y="1378"/>
                  </a:cubicBezTo>
                  <a:cubicBezTo>
                    <a:pt x="381" y="1378"/>
                    <a:pt x="381" y="1378"/>
                    <a:pt x="381" y="1378"/>
                  </a:cubicBezTo>
                  <a:cubicBezTo>
                    <a:pt x="381" y="1378"/>
                    <a:pt x="381" y="1378"/>
                    <a:pt x="381" y="1378"/>
                  </a:cubicBezTo>
                  <a:cubicBezTo>
                    <a:pt x="380" y="1371"/>
                    <a:pt x="380" y="1371"/>
                    <a:pt x="380" y="1371"/>
                  </a:cubicBezTo>
                  <a:cubicBezTo>
                    <a:pt x="380" y="1371"/>
                    <a:pt x="380" y="1371"/>
                    <a:pt x="380" y="1371"/>
                  </a:cubicBezTo>
                  <a:cubicBezTo>
                    <a:pt x="380" y="1371"/>
                    <a:pt x="380" y="1371"/>
                    <a:pt x="380" y="1371"/>
                  </a:cubicBezTo>
                  <a:cubicBezTo>
                    <a:pt x="381" y="1368"/>
                    <a:pt x="381" y="1368"/>
                    <a:pt x="381" y="1368"/>
                  </a:cubicBezTo>
                  <a:cubicBezTo>
                    <a:pt x="503" y="766"/>
                    <a:pt x="503" y="766"/>
                    <a:pt x="503" y="766"/>
                  </a:cubicBezTo>
                  <a:cubicBezTo>
                    <a:pt x="503" y="766"/>
                    <a:pt x="503" y="766"/>
                    <a:pt x="503" y="766"/>
                  </a:cubicBezTo>
                  <a:cubicBezTo>
                    <a:pt x="510" y="733"/>
                    <a:pt x="510" y="733"/>
                    <a:pt x="510" y="733"/>
                  </a:cubicBezTo>
                  <a:cubicBezTo>
                    <a:pt x="510" y="732"/>
                    <a:pt x="510" y="732"/>
                    <a:pt x="510" y="732"/>
                  </a:cubicBezTo>
                  <a:cubicBezTo>
                    <a:pt x="510" y="732"/>
                    <a:pt x="510" y="732"/>
                    <a:pt x="510" y="732"/>
                  </a:cubicBezTo>
                  <a:cubicBezTo>
                    <a:pt x="516" y="720"/>
                    <a:pt x="516" y="720"/>
                    <a:pt x="516" y="720"/>
                  </a:cubicBezTo>
                  <a:cubicBezTo>
                    <a:pt x="517" y="719"/>
                    <a:pt x="517" y="719"/>
                    <a:pt x="517" y="719"/>
                  </a:cubicBezTo>
                  <a:cubicBezTo>
                    <a:pt x="517" y="718"/>
                    <a:pt x="517" y="718"/>
                    <a:pt x="517" y="718"/>
                  </a:cubicBezTo>
                  <a:cubicBezTo>
                    <a:pt x="517" y="718"/>
                    <a:pt x="517" y="718"/>
                    <a:pt x="517" y="718"/>
                  </a:cubicBezTo>
                  <a:cubicBezTo>
                    <a:pt x="518" y="717"/>
                    <a:pt x="518" y="717"/>
                    <a:pt x="518" y="717"/>
                  </a:cubicBezTo>
                  <a:cubicBezTo>
                    <a:pt x="518" y="717"/>
                    <a:pt x="518" y="717"/>
                    <a:pt x="518" y="717"/>
                  </a:cubicBezTo>
                  <a:cubicBezTo>
                    <a:pt x="519" y="716"/>
                    <a:pt x="519" y="716"/>
                    <a:pt x="519" y="716"/>
                  </a:cubicBezTo>
                  <a:cubicBezTo>
                    <a:pt x="519" y="716"/>
                    <a:pt x="519" y="716"/>
                    <a:pt x="519" y="716"/>
                  </a:cubicBezTo>
                  <a:cubicBezTo>
                    <a:pt x="532" y="708"/>
                    <a:pt x="532" y="708"/>
                    <a:pt x="532" y="708"/>
                  </a:cubicBezTo>
                  <a:cubicBezTo>
                    <a:pt x="532" y="708"/>
                    <a:pt x="532" y="708"/>
                    <a:pt x="532" y="708"/>
                  </a:cubicBezTo>
                  <a:cubicBezTo>
                    <a:pt x="532" y="708"/>
                    <a:pt x="532" y="708"/>
                    <a:pt x="532" y="708"/>
                  </a:cubicBezTo>
                  <a:cubicBezTo>
                    <a:pt x="543" y="705"/>
                    <a:pt x="543" y="705"/>
                    <a:pt x="543" y="705"/>
                  </a:cubicBezTo>
                  <a:cubicBezTo>
                    <a:pt x="544" y="705"/>
                    <a:pt x="544" y="705"/>
                    <a:pt x="544" y="705"/>
                  </a:cubicBezTo>
                  <a:cubicBezTo>
                    <a:pt x="555" y="705"/>
                    <a:pt x="555" y="705"/>
                    <a:pt x="555" y="705"/>
                  </a:cubicBezTo>
                  <a:cubicBezTo>
                    <a:pt x="557" y="705"/>
                    <a:pt x="557" y="705"/>
                    <a:pt x="557" y="705"/>
                  </a:cubicBezTo>
                  <a:cubicBezTo>
                    <a:pt x="786" y="705"/>
                    <a:pt x="786" y="705"/>
                    <a:pt x="786" y="705"/>
                  </a:cubicBezTo>
                  <a:cubicBezTo>
                    <a:pt x="802" y="705"/>
                    <a:pt x="821" y="716"/>
                    <a:pt x="829" y="729"/>
                  </a:cubicBezTo>
                  <a:cubicBezTo>
                    <a:pt x="1127" y="1178"/>
                    <a:pt x="1127" y="1178"/>
                    <a:pt x="1127" y="1178"/>
                  </a:cubicBezTo>
                  <a:cubicBezTo>
                    <a:pt x="1244" y="590"/>
                    <a:pt x="1244" y="590"/>
                    <a:pt x="1244" y="590"/>
                  </a:cubicBezTo>
                  <a:cubicBezTo>
                    <a:pt x="557" y="590"/>
                    <a:pt x="557" y="590"/>
                    <a:pt x="557" y="590"/>
                  </a:cubicBezTo>
                  <a:cubicBezTo>
                    <a:pt x="555" y="590"/>
                    <a:pt x="555" y="590"/>
                    <a:pt x="555" y="590"/>
                  </a:cubicBezTo>
                  <a:cubicBezTo>
                    <a:pt x="475" y="590"/>
                    <a:pt x="475" y="590"/>
                    <a:pt x="475" y="590"/>
                  </a:cubicBezTo>
                  <a:cubicBezTo>
                    <a:pt x="435" y="590"/>
                    <a:pt x="395" y="593"/>
                    <a:pt x="357" y="600"/>
                  </a:cubicBezTo>
                  <a:cubicBezTo>
                    <a:pt x="162" y="632"/>
                    <a:pt x="0" y="756"/>
                    <a:pt x="0" y="1037"/>
                  </a:cubicBezTo>
                  <a:cubicBezTo>
                    <a:pt x="0" y="1321"/>
                    <a:pt x="239" y="1662"/>
                    <a:pt x="616" y="1772"/>
                  </a:cubicBezTo>
                  <a:cubicBezTo>
                    <a:pt x="694" y="1794"/>
                    <a:pt x="779" y="1807"/>
                    <a:pt x="868" y="1807"/>
                  </a:cubicBezTo>
                  <a:cubicBezTo>
                    <a:pt x="873" y="1807"/>
                    <a:pt x="873" y="1807"/>
                    <a:pt x="873" y="1807"/>
                  </a:cubicBezTo>
                  <a:cubicBezTo>
                    <a:pt x="1020" y="1806"/>
                    <a:pt x="1158" y="1770"/>
                    <a:pt x="1280" y="1707"/>
                  </a:cubicBezTo>
                  <a:cubicBezTo>
                    <a:pt x="1285" y="1705"/>
                    <a:pt x="1285" y="1705"/>
                    <a:pt x="1285" y="1705"/>
                  </a:cubicBezTo>
                  <a:cubicBezTo>
                    <a:pt x="1286" y="1704"/>
                    <a:pt x="1286" y="1704"/>
                    <a:pt x="1286" y="1704"/>
                  </a:cubicBezTo>
                  <a:cubicBezTo>
                    <a:pt x="1291" y="1702"/>
                    <a:pt x="1291" y="1702"/>
                    <a:pt x="1291" y="1702"/>
                  </a:cubicBezTo>
                  <a:cubicBezTo>
                    <a:pt x="1292" y="1701"/>
                    <a:pt x="1292" y="1701"/>
                    <a:pt x="1292" y="1701"/>
                  </a:cubicBezTo>
                  <a:cubicBezTo>
                    <a:pt x="1295" y="1699"/>
                    <a:pt x="1295" y="1699"/>
                    <a:pt x="1295" y="1699"/>
                  </a:cubicBezTo>
                  <a:cubicBezTo>
                    <a:pt x="1297" y="1698"/>
                    <a:pt x="1297" y="1698"/>
                    <a:pt x="1297" y="1698"/>
                  </a:cubicBezTo>
                  <a:cubicBezTo>
                    <a:pt x="1301" y="1696"/>
                    <a:pt x="1301" y="1696"/>
                    <a:pt x="1301" y="1696"/>
                  </a:cubicBezTo>
                  <a:cubicBezTo>
                    <a:pt x="1302" y="1695"/>
                    <a:pt x="1302" y="1695"/>
                    <a:pt x="1302" y="1695"/>
                  </a:cubicBezTo>
                  <a:cubicBezTo>
                    <a:pt x="1306" y="1693"/>
                    <a:pt x="1306" y="1693"/>
                    <a:pt x="1306" y="1693"/>
                  </a:cubicBezTo>
                  <a:cubicBezTo>
                    <a:pt x="1307" y="1693"/>
                    <a:pt x="1307" y="1693"/>
                    <a:pt x="1307" y="1693"/>
                  </a:cubicBezTo>
                  <a:cubicBezTo>
                    <a:pt x="1311" y="1690"/>
                    <a:pt x="1311" y="1690"/>
                    <a:pt x="1311" y="1690"/>
                  </a:cubicBezTo>
                  <a:cubicBezTo>
                    <a:pt x="1313" y="1689"/>
                    <a:pt x="1313" y="1689"/>
                    <a:pt x="1313" y="1689"/>
                  </a:cubicBezTo>
                  <a:cubicBezTo>
                    <a:pt x="1317" y="1687"/>
                    <a:pt x="1317" y="1687"/>
                    <a:pt x="1317" y="1687"/>
                  </a:cubicBezTo>
                  <a:cubicBezTo>
                    <a:pt x="1318" y="1687"/>
                    <a:pt x="1318" y="1687"/>
                    <a:pt x="1318" y="1687"/>
                  </a:cubicBezTo>
                  <a:cubicBezTo>
                    <a:pt x="1322" y="1684"/>
                    <a:pt x="1322" y="1684"/>
                    <a:pt x="1322" y="1684"/>
                  </a:cubicBezTo>
                  <a:cubicBezTo>
                    <a:pt x="1323" y="1684"/>
                    <a:pt x="1323" y="1684"/>
                    <a:pt x="1323" y="1684"/>
                  </a:cubicBezTo>
                  <a:cubicBezTo>
                    <a:pt x="1327" y="1681"/>
                    <a:pt x="1327" y="1681"/>
                    <a:pt x="1327" y="1681"/>
                  </a:cubicBezTo>
                  <a:cubicBezTo>
                    <a:pt x="1329" y="1680"/>
                    <a:pt x="1329" y="1680"/>
                    <a:pt x="1329" y="1680"/>
                  </a:cubicBezTo>
                  <a:cubicBezTo>
                    <a:pt x="1332" y="1678"/>
                    <a:pt x="1332" y="1678"/>
                    <a:pt x="1332" y="1678"/>
                  </a:cubicBezTo>
                  <a:cubicBezTo>
                    <a:pt x="1333" y="1677"/>
                    <a:pt x="1333" y="1677"/>
                    <a:pt x="1333" y="1677"/>
                  </a:cubicBezTo>
                  <a:cubicBezTo>
                    <a:pt x="1338" y="1675"/>
                    <a:pt x="1338" y="1675"/>
                    <a:pt x="1338" y="1675"/>
                  </a:cubicBezTo>
                  <a:cubicBezTo>
                    <a:pt x="1339" y="1674"/>
                    <a:pt x="1339" y="1674"/>
                    <a:pt x="1339" y="1674"/>
                  </a:cubicBezTo>
                  <a:cubicBezTo>
                    <a:pt x="1343" y="1672"/>
                    <a:pt x="1343" y="1672"/>
                    <a:pt x="1343" y="1672"/>
                  </a:cubicBezTo>
                  <a:cubicBezTo>
                    <a:pt x="1343" y="1671"/>
                    <a:pt x="1343" y="1671"/>
                    <a:pt x="1343" y="1671"/>
                  </a:cubicBezTo>
                  <a:cubicBezTo>
                    <a:pt x="1348" y="1669"/>
                    <a:pt x="1348" y="1669"/>
                    <a:pt x="1348" y="1669"/>
                  </a:cubicBezTo>
                  <a:cubicBezTo>
                    <a:pt x="1349" y="1668"/>
                    <a:pt x="1349" y="1668"/>
                    <a:pt x="1349" y="1668"/>
                  </a:cubicBezTo>
                  <a:cubicBezTo>
                    <a:pt x="1353" y="1665"/>
                    <a:pt x="1353" y="1665"/>
                    <a:pt x="1353" y="1665"/>
                  </a:cubicBezTo>
                  <a:cubicBezTo>
                    <a:pt x="1354" y="1665"/>
                    <a:pt x="1354" y="1665"/>
                    <a:pt x="1354" y="1665"/>
                  </a:cubicBezTo>
                  <a:cubicBezTo>
                    <a:pt x="1358" y="1662"/>
                    <a:pt x="1358" y="1662"/>
                    <a:pt x="1358" y="1662"/>
                  </a:cubicBezTo>
                  <a:cubicBezTo>
                    <a:pt x="1359" y="1661"/>
                    <a:pt x="1359" y="1661"/>
                    <a:pt x="1359" y="1661"/>
                  </a:cubicBezTo>
                  <a:cubicBezTo>
                    <a:pt x="1363" y="1659"/>
                    <a:pt x="1363" y="1659"/>
                    <a:pt x="1363" y="1659"/>
                  </a:cubicBezTo>
                  <a:cubicBezTo>
                    <a:pt x="1364" y="1658"/>
                    <a:pt x="1364" y="1658"/>
                    <a:pt x="1364" y="1658"/>
                  </a:cubicBezTo>
                  <a:cubicBezTo>
                    <a:pt x="1368" y="1655"/>
                    <a:pt x="1368" y="1655"/>
                    <a:pt x="1368" y="1655"/>
                  </a:cubicBezTo>
                  <a:cubicBezTo>
                    <a:pt x="1369" y="1655"/>
                    <a:pt x="1369" y="1655"/>
                    <a:pt x="1369" y="1655"/>
                  </a:cubicBezTo>
                  <a:cubicBezTo>
                    <a:pt x="1373" y="1652"/>
                    <a:pt x="1373" y="1652"/>
                    <a:pt x="1373" y="1652"/>
                  </a:cubicBezTo>
                  <a:cubicBezTo>
                    <a:pt x="1374" y="1651"/>
                    <a:pt x="1374" y="1651"/>
                    <a:pt x="1374" y="1651"/>
                  </a:cubicBezTo>
                  <a:cubicBezTo>
                    <a:pt x="1378" y="1648"/>
                    <a:pt x="1378" y="1648"/>
                    <a:pt x="1378" y="1648"/>
                  </a:cubicBezTo>
                  <a:cubicBezTo>
                    <a:pt x="1379" y="1648"/>
                    <a:pt x="1379" y="1648"/>
                    <a:pt x="1379" y="1648"/>
                  </a:cubicBezTo>
                  <a:cubicBezTo>
                    <a:pt x="1383" y="1645"/>
                    <a:pt x="1383" y="1645"/>
                    <a:pt x="1383" y="1645"/>
                  </a:cubicBezTo>
                  <a:cubicBezTo>
                    <a:pt x="1384" y="1645"/>
                    <a:pt x="1384" y="1645"/>
                    <a:pt x="1384" y="1645"/>
                  </a:cubicBezTo>
                  <a:cubicBezTo>
                    <a:pt x="1388" y="1642"/>
                    <a:pt x="1388" y="1642"/>
                    <a:pt x="1388" y="1642"/>
                  </a:cubicBezTo>
                  <a:cubicBezTo>
                    <a:pt x="1389" y="1641"/>
                    <a:pt x="1389" y="1641"/>
                    <a:pt x="1389" y="1641"/>
                  </a:cubicBezTo>
                  <a:cubicBezTo>
                    <a:pt x="1393" y="1638"/>
                    <a:pt x="1393" y="1638"/>
                    <a:pt x="1393" y="1638"/>
                  </a:cubicBezTo>
                  <a:cubicBezTo>
                    <a:pt x="1394" y="1638"/>
                    <a:pt x="1394" y="1638"/>
                    <a:pt x="1394" y="1638"/>
                  </a:cubicBezTo>
                  <a:cubicBezTo>
                    <a:pt x="1398" y="1635"/>
                    <a:pt x="1398" y="1635"/>
                    <a:pt x="1398" y="1635"/>
                  </a:cubicBezTo>
                  <a:cubicBezTo>
                    <a:pt x="1399" y="1634"/>
                    <a:pt x="1399" y="1634"/>
                    <a:pt x="1399" y="1634"/>
                  </a:cubicBezTo>
                  <a:cubicBezTo>
                    <a:pt x="1403" y="1631"/>
                    <a:pt x="1403" y="1631"/>
                    <a:pt x="1403" y="1631"/>
                  </a:cubicBezTo>
                  <a:cubicBezTo>
                    <a:pt x="1403" y="1631"/>
                    <a:pt x="1403" y="1631"/>
                    <a:pt x="1403" y="1631"/>
                  </a:cubicBezTo>
                  <a:cubicBezTo>
                    <a:pt x="1408" y="1628"/>
                    <a:pt x="1408" y="1628"/>
                    <a:pt x="1408" y="1628"/>
                  </a:cubicBezTo>
                  <a:cubicBezTo>
                    <a:pt x="1408" y="1627"/>
                    <a:pt x="1408" y="1627"/>
                    <a:pt x="1408" y="1627"/>
                  </a:cubicBezTo>
                  <a:cubicBezTo>
                    <a:pt x="1417" y="1620"/>
                    <a:pt x="1417" y="1620"/>
                    <a:pt x="1417" y="1620"/>
                  </a:cubicBezTo>
                  <a:cubicBezTo>
                    <a:pt x="1418" y="1620"/>
                    <a:pt x="1418" y="1620"/>
                    <a:pt x="1418" y="1620"/>
                  </a:cubicBezTo>
                  <a:cubicBezTo>
                    <a:pt x="1422" y="1616"/>
                    <a:pt x="1422" y="1616"/>
                    <a:pt x="1422" y="1616"/>
                  </a:cubicBezTo>
                  <a:cubicBezTo>
                    <a:pt x="1422" y="1616"/>
                    <a:pt x="1422" y="1616"/>
                    <a:pt x="1422" y="1616"/>
                  </a:cubicBezTo>
                  <a:cubicBezTo>
                    <a:pt x="1427" y="1613"/>
                    <a:pt x="1427" y="1613"/>
                    <a:pt x="1427" y="1613"/>
                  </a:cubicBezTo>
                  <a:cubicBezTo>
                    <a:pt x="1427" y="1613"/>
                    <a:pt x="1427" y="1613"/>
                    <a:pt x="1427" y="1613"/>
                  </a:cubicBezTo>
                  <a:cubicBezTo>
                    <a:pt x="1432" y="1609"/>
                    <a:pt x="1432" y="1609"/>
                    <a:pt x="1432" y="1609"/>
                  </a:cubicBezTo>
                  <a:cubicBezTo>
                    <a:pt x="1432" y="1609"/>
                    <a:pt x="1432" y="1609"/>
                    <a:pt x="1432" y="1609"/>
                  </a:cubicBezTo>
                  <a:cubicBezTo>
                    <a:pt x="1441" y="1601"/>
                    <a:pt x="1441" y="1601"/>
                    <a:pt x="1441" y="1601"/>
                  </a:cubicBezTo>
                  <a:cubicBezTo>
                    <a:pt x="1441" y="1601"/>
                    <a:pt x="1441" y="1601"/>
                    <a:pt x="1441" y="1601"/>
                  </a:cubicBezTo>
                  <a:cubicBezTo>
                    <a:pt x="1450" y="1594"/>
                    <a:pt x="1450" y="1594"/>
                    <a:pt x="1450" y="1594"/>
                  </a:cubicBezTo>
                  <a:cubicBezTo>
                    <a:pt x="1450" y="1594"/>
                    <a:pt x="1450" y="1594"/>
                    <a:pt x="1450" y="1594"/>
                  </a:cubicBezTo>
                  <a:cubicBezTo>
                    <a:pt x="1464" y="1582"/>
                    <a:pt x="1464" y="1582"/>
                    <a:pt x="1464" y="1582"/>
                  </a:cubicBezTo>
                  <a:cubicBezTo>
                    <a:pt x="1464" y="1582"/>
                    <a:pt x="1464" y="1582"/>
                    <a:pt x="1464" y="1582"/>
                  </a:cubicBezTo>
                  <a:cubicBezTo>
                    <a:pt x="1474" y="1573"/>
                    <a:pt x="1485" y="1563"/>
                    <a:pt x="1495" y="1554"/>
                  </a:cubicBezTo>
                  <a:cubicBezTo>
                    <a:pt x="1495" y="1553"/>
                    <a:pt x="1495" y="1553"/>
                    <a:pt x="1495" y="1553"/>
                  </a:cubicBezTo>
                  <a:cubicBezTo>
                    <a:pt x="1503" y="1545"/>
                    <a:pt x="1503" y="1545"/>
                    <a:pt x="1503" y="1545"/>
                  </a:cubicBezTo>
                  <a:cubicBezTo>
                    <a:pt x="1504" y="1545"/>
                    <a:pt x="1504" y="1545"/>
                    <a:pt x="1504" y="1545"/>
                  </a:cubicBezTo>
                  <a:cubicBezTo>
                    <a:pt x="1508" y="1541"/>
                    <a:pt x="1508" y="1541"/>
                    <a:pt x="1508" y="1541"/>
                  </a:cubicBezTo>
                  <a:cubicBezTo>
                    <a:pt x="1508" y="1541"/>
                    <a:pt x="1508" y="1541"/>
                    <a:pt x="1508" y="1541"/>
                  </a:cubicBezTo>
                  <a:cubicBezTo>
                    <a:pt x="1512" y="1537"/>
                    <a:pt x="1512" y="1537"/>
                    <a:pt x="1512" y="1537"/>
                  </a:cubicBezTo>
                  <a:cubicBezTo>
                    <a:pt x="1512" y="1536"/>
                    <a:pt x="1512" y="1536"/>
                    <a:pt x="1512" y="1536"/>
                  </a:cubicBezTo>
                  <a:cubicBezTo>
                    <a:pt x="1516" y="1533"/>
                    <a:pt x="1516" y="1533"/>
                    <a:pt x="1516" y="1533"/>
                  </a:cubicBezTo>
                  <a:cubicBezTo>
                    <a:pt x="1516" y="1532"/>
                    <a:pt x="1516" y="1532"/>
                    <a:pt x="1516" y="1532"/>
                  </a:cubicBezTo>
                  <a:cubicBezTo>
                    <a:pt x="1520" y="1528"/>
                    <a:pt x="1520" y="1528"/>
                    <a:pt x="1520" y="1528"/>
                  </a:cubicBezTo>
                  <a:cubicBezTo>
                    <a:pt x="1520" y="1528"/>
                    <a:pt x="1520" y="1528"/>
                    <a:pt x="1520" y="1528"/>
                  </a:cubicBezTo>
                  <a:cubicBezTo>
                    <a:pt x="1524" y="1524"/>
                    <a:pt x="1524" y="1524"/>
                    <a:pt x="1524" y="1524"/>
                  </a:cubicBezTo>
                  <a:cubicBezTo>
                    <a:pt x="1525" y="1523"/>
                    <a:pt x="1525" y="1523"/>
                    <a:pt x="1525" y="1523"/>
                  </a:cubicBezTo>
                  <a:cubicBezTo>
                    <a:pt x="1528" y="1519"/>
                    <a:pt x="1528" y="1519"/>
                    <a:pt x="1528" y="1519"/>
                  </a:cubicBezTo>
                  <a:cubicBezTo>
                    <a:pt x="1529" y="1519"/>
                    <a:pt x="1529" y="1519"/>
                    <a:pt x="1529" y="1519"/>
                  </a:cubicBezTo>
                  <a:cubicBezTo>
                    <a:pt x="1532" y="1516"/>
                    <a:pt x="1532" y="1516"/>
                    <a:pt x="1532" y="1516"/>
                  </a:cubicBezTo>
                  <a:cubicBezTo>
                    <a:pt x="1533" y="1514"/>
                    <a:pt x="1533" y="1514"/>
                    <a:pt x="1533" y="1514"/>
                  </a:cubicBezTo>
                  <a:cubicBezTo>
                    <a:pt x="1536" y="1511"/>
                    <a:pt x="1536" y="1511"/>
                    <a:pt x="1536" y="1511"/>
                  </a:cubicBezTo>
                  <a:cubicBezTo>
                    <a:pt x="1538" y="1509"/>
                    <a:pt x="1538" y="1509"/>
                    <a:pt x="1538" y="1509"/>
                  </a:cubicBezTo>
                  <a:cubicBezTo>
                    <a:pt x="1539" y="1507"/>
                    <a:pt x="1539" y="1507"/>
                    <a:pt x="1539" y="1507"/>
                  </a:cubicBezTo>
                  <a:cubicBezTo>
                    <a:pt x="1543" y="1504"/>
                    <a:pt x="1543" y="1504"/>
                    <a:pt x="1543" y="1504"/>
                  </a:cubicBezTo>
                  <a:cubicBezTo>
                    <a:pt x="1544" y="1502"/>
                    <a:pt x="1544" y="1502"/>
                    <a:pt x="1544" y="1502"/>
                  </a:cubicBezTo>
                  <a:cubicBezTo>
                    <a:pt x="1546" y="1500"/>
                    <a:pt x="1546" y="1500"/>
                    <a:pt x="1546" y="1500"/>
                  </a:cubicBezTo>
                  <a:cubicBezTo>
                    <a:pt x="1547" y="1499"/>
                    <a:pt x="1547" y="1499"/>
                    <a:pt x="1547" y="1499"/>
                  </a:cubicBezTo>
                  <a:cubicBezTo>
                    <a:pt x="1655" y="1376"/>
                    <a:pt x="1730" y="1224"/>
                    <a:pt x="1758" y="1056"/>
                  </a:cubicBezTo>
                  <a:cubicBezTo>
                    <a:pt x="1758" y="1056"/>
                    <a:pt x="1758" y="1056"/>
                    <a:pt x="1758" y="1056"/>
                  </a:cubicBezTo>
                  <a:cubicBezTo>
                    <a:pt x="1759" y="1052"/>
                    <a:pt x="1759" y="1052"/>
                    <a:pt x="1759" y="1052"/>
                  </a:cubicBezTo>
                  <a:cubicBezTo>
                    <a:pt x="1759" y="1052"/>
                    <a:pt x="1759" y="1052"/>
                    <a:pt x="1759" y="1052"/>
                  </a:cubicBezTo>
                  <a:cubicBezTo>
                    <a:pt x="1760" y="1048"/>
                    <a:pt x="1760" y="1048"/>
                    <a:pt x="1760" y="1048"/>
                  </a:cubicBezTo>
                  <a:cubicBezTo>
                    <a:pt x="1760" y="1048"/>
                    <a:pt x="1760" y="1048"/>
                    <a:pt x="1760" y="1048"/>
                  </a:cubicBezTo>
                  <a:cubicBezTo>
                    <a:pt x="1761" y="1037"/>
                    <a:pt x="1761" y="1037"/>
                    <a:pt x="1761" y="1037"/>
                  </a:cubicBezTo>
                  <a:cubicBezTo>
                    <a:pt x="1761" y="1036"/>
                    <a:pt x="1761" y="1036"/>
                    <a:pt x="1761" y="1036"/>
                  </a:cubicBezTo>
                  <a:cubicBezTo>
                    <a:pt x="1762" y="1033"/>
                    <a:pt x="1762" y="1033"/>
                    <a:pt x="1762" y="1033"/>
                  </a:cubicBezTo>
                  <a:cubicBezTo>
                    <a:pt x="1762" y="1032"/>
                    <a:pt x="1762" y="1032"/>
                    <a:pt x="1762" y="1032"/>
                  </a:cubicBezTo>
                  <a:cubicBezTo>
                    <a:pt x="1762" y="1029"/>
                    <a:pt x="1762" y="1029"/>
                    <a:pt x="1762" y="1029"/>
                  </a:cubicBezTo>
                  <a:cubicBezTo>
                    <a:pt x="1763" y="1028"/>
                    <a:pt x="1763" y="1028"/>
                    <a:pt x="1763" y="1028"/>
                  </a:cubicBezTo>
                  <a:cubicBezTo>
                    <a:pt x="1763" y="1025"/>
                    <a:pt x="1763" y="1025"/>
                    <a:pt x="1763" y="1025"/>
                  </a:cubicBezTo>
                  <a:cubicBezTo>
                    <a:pt x="1763" y="1024"/>
                    <a:pt x="1763" y="1024"/>
                    <a:pt x="1763" y="1024"/>
                  </a:cubicBezTo>
                  <a:cubicBezTo>
                    <a:pt x="1764" y="1014"/>
                    <a:pt x="1764" y="1014"/>
                    <a:pt x="1764" y="1014"/>
                  </a:cubicBezTo>
                  <a:cubicBezTo>
                    <a:pt x="1765" y="1012"/>
                    <a:pt x="1765" y="1012"/>
                    <a:pt x="1765" y="1012"/>
                  </a:cubicBezTo>
                  <a:cubicBezTo>
                    <a:pt x="1765" y="1010"/>
                    <a:pt x="1765" y="1010"/>
                    <a:pt x="1765" y="1010"/>
                  </a:cubicBezTo>
                  <a:cubicBezTo>
                    <a:pt x="1765" y="1008"/>
                    <a:pt x="1765" y="1008"/>
                    <a:pt x="1765" y="1008"/>
                  </a:cubicBezTo>
                  <a:cubicBezTo>
                    <a:pt x="1765" y="1005"/>
                    <a:pt x="1765" y="1005"/>
                    <a:pt x="1765" y="1005"/>
                  </a:cubicBezTo>
                  <a:cubicBezTo>
                    <a:pt x="1766" y="1004"/>
                    <a:pt x="1766" y="1004"/>
                    <a:pt x="1766" y="1004"/>
                  </a:cubicBezTo>
                  <a:cubicBezTo>
                    <a:pt x="1766" y="1001"/>
                    <a:pt x="1766" y="1001"/>
                    <a:pt x="1766" y="1001"/>
                  </a:cubicBezTo>
                  <a:cubicBezTo>
                    <a:pt x="1766" y="999"/>
                    <a:pt x="1766" y="999"/>
                    <a:pt x="1766" y="999"/>
                  </a:cubicBezTo>
                  <a:cubicBezTo>
                    <a:pt x="1767" y="994"/>
                    <a:pt x="1767" y="994"/>
                    <a:pt x="1767" y="994"/>
                  </a:cubicBezTo>
                  <a:cubicBezTo>
                    <a:pt x="1767" y="993"/>
                    <a:pt x="1767" y="993"/>
                    <a:pt x="1767" y="993"/>
                  </a:cubicBezTo>
                  <a:cubicBezTo>
                    <a:pt x="1767" y="990"/>
                    <a:pt x="1767" y="990"/>
                    <a:pt x="1767" y="990"/>
                  </a:cubicBezTo>
                  <a:cubicBezTo>
                    <a:pt x="1767" y="988"/>
                    <a:pt x="1767" y="988"/>
                    <a:pt x="1767" y="988"/>
                  </a:cubicBezTo>
                  <a:cubicBezTo>
                    <a:pt x="1767" y="986"/>
                    <a:pt x="1767" y="986"/>
                    <a:pt x="1767" y="986"/>
                  </a:cubicBezTo>
                  <a:cubicBezTo>
                    <a:pt x="1768" y="984"/>
                    <a:pt x="1768" y="984"/>
                    <a:pt x="1768" y="984"/>
                  </a:cubicBezTo>
                  <a:cubicBezTo>
                    <a:pt x="1768" y="981"/>
                    <a:pt x="1768" y="981"/>
                    <a:pt x="1768" y="981"/>
                  </a:cubicBezTo>
                  <a:cubicBezTo>
                    <a:pt x="1768" y="979"/>
                    <a:pt x="1768" y="979"/>
                    <a:pt x="1768" y="979"/>
                  </a:cubicBezTo>
                  <a:cubicBezTo>
                    <a:pt x="1768" y="977"/>
                    <a:pt x="1768" y="977"/>
                    <a:pt x="1768" y="977"/>
                  </a:cubicBezTo>
                  <a:cubicBezTo>
                    <a:pt x="1768" y="974"/>
                    <a:pt x="1768" y="974"/>
                    <a:pt x="1768" y="974"/>
                  </a:cubicBezTo>
                  <a:cubicBezTo>
                    <a:pt x="1769" y="971"/>
                    <a:pt x="1769" y="971"/>
                    <a:pt x="1769" y="971"/>
                  </a:cubicBezTo>
                  <a:cubicBezTo>
                    <a:pt x="1769" y="968"/>
                    <a:pt x="1769" y="968"/>
                    <a:pt x="1769" y="968"/>
                  </a:cubicBezTo>
                  <a:cubicBezTo>
                    <a:pt x="1769" y="966"/>
                    <a:pt x="1769" y="966"/>
                    <a:pt x="1769" y="966"/>
                  </a:cubicBezTo>
                  <a:cubicBezTo>
                    <a:pt x="1769" y="964"/>
                    <a:pt x="1769" y="964"/>
                    <a:pt x="1769" y="964"/>
                  </a:cubicBezTo>
                  <a:cubicBezTo>
                    <a:pt x="1769" y="962"/>
                    <a:pt x="1769" y="962"/>
                    <a:pt x="1769" y="962"/>
                  </a:cubicBezTo>
                  <a:cubicBezTo>
                    <a:pt x="1769" y="959"/>
                    <a:pt x="1769" y="959"/>
                    <a:pt x="1769" y="959"/>
                  </a:cubicBezTo>
                  <a:cubicBezTo>
                    <a:pt x="1769" y="957"/>
                    <a:pt x="1769" y="957"/>
                    <a:pt x="1769" y="957"/>
                  </a:cubicBezTo>
                  <a:cubicBezTo>
                    <a:pt x="1770" y="954"/>
                    <a:pt x="1770" y="954"/>
                    <a:pt x="1770" y="954"/>
                  </a:cubicBezTo>
                  <a:cubicBezTo>
                    <a:pt x="1770" y="953"/>
                    <a:pt x="1770" y="953"/>
                    <a:pt x="1770" y="953"/>
                  </a:cubicBezTo>
                  <a:cubicBezTo>
                    <a:pt x="1770" y="948"/>
                    <a:pt x="1770" y="948"/>
                    <a:pt x="1770" y="948"/>
                  </a:cubicBezTo>
                  <a:cubicBezTo>
                    <a:pt x="1770" y="947"/>
                    <a:pt x="1770" y="947"/>
                    <a:pt x="1770" y="947"/>
                  </a:cubicBezTo>
                  <a:cubicBezTo>
                    <a:pt x="1770" y="944"/>
                    <a:pt x="1770" y="944"/>
                    <a:pt x="1770" y="944"/>
                  </a:cubicBezTo>
                  <a:cubicBezTo>
                    <a:pt x="1770" y="942"/>
                    <a:pt x="1770" y="942"/>
                    <a:pt x="1770" y="942"/>
                  </a:cubicBezTo>
                  <a:cubicBezTo>
                    <a:pt x="1770" y="939"/>
                    <a:pt x="1770" y="939"/>
                    <a:pt x="1770" y="939"/>
                  </a:cubicBezTo>
                  <a:cubicBezTo>
                    <a:pt x="1771" y="937"/>
                    <a:pt x="1771" y="937"/>
                    <a:pt x="1771" y="937"/>
                  </a:cubicBezTo>
                  <a:cubicBezTo>
                    <a:pt x="1771" y="934"/>
                    <a:pt x="1771" y="934"/>
                    <a:pt x="1771" y="934"/>
                  </a:cubicBezTo>
                  <a:cubicBezTo>
                    <a:pt x="1771" y="933"/>
                    <a:pt x="1771" y="933"/>
                    <a:pt x="1771" y="933"/>
                  </a:cubicBezTo>
                  <a:cubicBezTo>
                    <a:pt x="1771" y="929"/>
                    <a:pt x="1771" y="929"/>
                    <a:pt x="1771" y="929"/>
                  </a:cubicBezTo>
                  <a:cubicBezTo>
                    <a:pt x="1771" y="928"/>
                    <a:pt x="1771" y="928"/>
                    <a:pt x="1771" y="928"/>
                  </a:cubicBezTo>
                  <a:cubicBezTo>
                    <a:pt x="1771" y="924"/>
                    <a:pt x="1771" y="924"/>
                    <a:pt x="1771" y="924"/>
                  </a:cubicBezTo>
                  <a:cubicBezTo>
                    <a:pt x="1771" y="922"/>
                    <a:pt x="1771" y="922"/>
                    <a:pt x="1771" y="922"/>
                  </a:cubicBezTo>
                  <a:cubicBezTo>
                    <a:pt x="1771" y="919"/>
                    <a:pt x="1771" y="919"/>
                    <a:pt x="1771" y="919"/>
                  </a:cubicBezTo>
                  <a:cubicBezTo>
                    <a:pt x="1771" y="917"/>
                    <a:pt x="1771" y="917"/>
                    <a:pt x="1771" y="917"/>
                  </a:cubicBezTo>
                  <a:cubicBezTo>
                    <a:pt x="1771" y="914"/>
                    <a:pt x="1771" y="914"/>
                    <a:pt x="1771" y="914"/>
                  </a:cubicBezTo>
                  <a:cubicBezTo>
                    <a:pt x="1771" y="913"/>
                    <a:pt x="1771" y="913"/>
                    <a:pt x="1771" y="913"/>
                  </a:cubicBezTo>
                  <a:cubicBezTo>
                    <a:pt x="1771" y="910"/>
                    <a:pt x="1771" y="910"/>
                    <a:pt x="1771" y="910"/>
                  </a:cubicBezTo>
                  <a:cubicBezTo>
                    <a:pt x="1771" y="908"/>
                    <a:pt x="1771" y="908"/>
                    <a:pt x="1771" y="908"/>
                  </a:cubicBezTo>
                  <a:cubicBezTo>
                    <a:pt x="1771" y="898"/>
                    <a:pt x="1771" y="898"/>
                    <a:pt x="1771" y="898"/>
                  </a:cubicBezTo>
                  <a:cubicBezTo>
                    <a:pt x="1771" y="897"/>
                    <a:pt x="1771" y="897"/>
                    <a:pt x="1771" y="897"/>
                  </a:cubicBezTo>
                  <a:lnTo>
                    <a:pt x="1771" y="893"/>
                  </a:lnTo>
                  <a:close/>
                </a:path>
              </a:pathLst>
            </a:custGeom>
            <a:blipFill>
              <a:blip r:embed="rId2"/>
              <a:stretch>
                <a:fillRect/>
              </a:stretch>
            </a:blipFill>
            <a:ln>
              <a:noFill/>
            </a:ln>
          </p:spPr>
          <p:txBody>
            <a:bodyPr rot="0" vert="horz" wrap="square" lIns="91440" tIns="45720" rIns="91440" bIns="45720" anchor="t" anchorCtr="0" upright="1">
              <a:noAutofit/>
            </a:bodyPr>
            <a:lstStyle/>
            <a:p>
              <a:endParaRPr lang="en-GB" dirty="0"/>
            </a:p>
          </p:txBody>
        </p:sp>
        <p:grpSp>
          <p:nvGrpSpPr>
            <p:cNvPr id="24" name="Groep 23"/>
            <p:cNvGrpSpPr>
              <a:grpSpLocks noSelect="1"/>
            </p:cNvGrpSpPr>
            <p:nvPr userDrawn="1"/>
          </p:nvGrpSpPr>
          <p:grpSpPr bwMode="gray">
            <a:xfrm>
              <a:off x="0" y="0"/>
              <a:ext cx="561975" cy="572770"/>
              <a:chOff x="902335" y="290830"/>
              <a:chExt cx="561975" cy="572770"/>
            </a:xfrm>
          </p:grpSpPr>
          <p:sp>
            <p:nvSpPr>
              <p:cNvPr id="25" name="Freeform 5"/>
              <p:cNvSpPr>
                <a:spLocks noSelect="1"/>
              </p:cNvSpPr>
              <p:nvPr userDrawn="1"/>
            </p:nvSpPr>
            <p:spPr bwMode="gray">
              <a:xfrm>
                <a:off x="984250" y="534035"/>
                <a:ext cx="77470" cy="199390"/>
              </a:xfrm>
              <a:custGeom>
                <a:avLst/>
                <a:gdLst>
                  <a:gd name="T0" fmla="*/ 155 w 244"/>
                  <a:gd name="T1" fmla="*/ 0 h 629"/>
                  <a:gd name="T2" fmla="*/ 120 w 244"/>
                  <a:gd name="T3" fmla="*/ 28 h 629"/>
                  <a:gd name="T4" fmla="*/ 0 w 244"/>
                  <a:gd name="T5" fmla="*/ 601 h 629"/>
                  <a:gd name="T6" fmla="*/ 0 w 244"/>
                  <a:gd name="T7" fmla="*/ 606 h 629"/>
                  <a:gd name="T8" fmla="*/ 0 w 244"/>
                  <a:gd name="T9" fmla="*/ 607 h 629"/>
                  <a:gd name="T10" fmla="*/ 23 w 244"/>
                  <a:gd name="T11" fmla="*/ 629 h 629"/>
                  <a:gd name="T12" fmla="*/ 145 w 244"/>
                  <a:gd name="T13" fmla="*/ 629 h 629"/>
                  <a:gd name="T14" fmla="*/ 144 w 244"/>
                  <a:gd name="T15" fmla="*/ 629 h 629"/>
                  <a:gd name="T16" fmla="*/ 144 w 244"/>
                  <a:gd name="T17" fmla="*/ 629 h 629"/>
                  <a:gd name="T18" fmla="*/ 143 w 244"/>
                  <a:gd name="T19" fmla="*/ 629 h 629"/>
                  <a:gd name="T20" fmla="*/ 143 w 244"/>
                  <a:gd name="T21" fmla="*/ 629 h 629"/>
                  <a:gd name="T22" fmla="*/ 143 w 244"/>
                  <a:gd name="T23" fmla="*/ 629 h 629"/>
                  <a:gd name="T24" fmla="*/ 142 w 244"/>
                  <a:gd name="T25" fmla="*/ 629 h 629"/>
                  <a:gd name="T26" fmla="*/ 142 w 244"/>
                  <a:gd name="T27" fmla="*/ 629 h 629"/>
                  <a:gd name="T28" fmla="*/ 142 w 244"/>
                  <a:gd name="T29" fmla="*/ 629 h 629"/>
                  <a:gd name="T30" fmla="*/ 141 w 244"/>
                  <a:gd name="T31" fmla="*/ 629 h 629"/>
                  <a:gd name="T32" fmla="*/ 141 w 244"/>
                  <a:gd name="T33" fmla="*/ 629 h 629"/>
                  <a:gd name="T34" fmla="*/ 141 w 244"/>
                  <a:gd name="T35" fmla="*/ 629 h 629"/>
                  <a:gd name="T36" fmla="*/ 141 w 244"/>
                  <a:gd name="T37" fmla="*/ 629 h 629"/>
                  <a:gd name="T38" fmla="*/ 123 w 244"/>
                  <a:gd name="T39" fmla="*/ 615 h 629"/>
                  <a:gd name="T40" fmla="*/ 123 w 244"/>
                  <a:gd name="T41" fmla="*/ 615 h 629"/>
                  <a:gd name="T42" fmla="*/ 123 w 244"/>
                  <a:gd name="T43" fmla="*/ 614 h 629"/>
                  <a:gd name="T44" fmla="*/ 123 w 244"/>
                  <a:gd name="T45" fmla="*/ 614 h 629"/>
                  <a:gd name="T46" fmla="*/ 122 w 244"/>
                  <a:gd name="T47" fmla="*/ 613 h 629"/>
                  <a:gd name="T48" fmla="*/ 122 w 244"/>
                  <a:gd name="T49" fmla="*/ 613 h 629"/>
                  <a:gd name="T50" fmla="*/ 122 w 244"/>
                  <a:gd name="T51" fmla="*/ 613 h 629"/>
                  <a:gd name="T52" fmla="*/ 122 w 244"/>
                  <a:gd name="T53" fmla="*/ 612 h 629"/>
                  <a:gd name="T54" fmla="*/ 122 w 244"/>
                  <a:gd name="T55" fmla="*/ 612 h 629"/>
                  <a:gd name="T56" fmla="*/ 122 w 244"/>
                  <a:gd name="T57" fmla="*/ 612 h 629"/>
                  <a:gd name="T58" fmla="*/ 122 w 244"/>
                  <a:gd name="T59" fmla="*/ 612 h 629"/>
                  <a:gd name="T60" fmla="*/ 122 w 244"/>
                  <a:gd name="T61" fmla="*/ 605 h 629"/>
                  <a:gd name="T62" fmla="*/ 122 w 244"/>
                  <a:gd name="T63" fmla="*/ 605 h 629"/>
                  <a:gd name="T64" fmla="*/ 122 w 244"/>
                  <a:gd name="T65" fmla="*/ 605 h 629"/>
                  <a:gd name="T66" fmla="*/ 122 w 244"/>
                  <a:gd name="T67" fmla="*/ 602 h 629"/>
                  <a:gd name="T68" fmla="*/ 244 w 244"/>
                  <a:gd name="T69" fmla="*/ 0 h 629"/>
                  <a:gd name="T70" fmla="*/ 155 w 244"/>
                  <a:gd name="T7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629">
                    <a:moveTo>
                      <a:pt x="155" y="0"/>
                    </a:moveTo>
                    <a:cubicBezTo>
                      <a:pt x="139" y="0"/>
                      <a:pt x="123" y="13"/>
                      <a:pt x="120" y="28"/>
                    </a:cubicBezTo>
                    <a:cubicBezTo>
                      <a:pt x="0" y="601"/>
                      <a:pt x="0" y="601"/>
                      <a:pt x="0" y="601"/>
                    </a:cubicBezTo>
                    <a:cubicBezTo>
                      <a:pt x="0" y="606"/>
                      <a:pt x="0" y="606"/>
                      <a:pt x="0" y="606"/>
                    </a:cubicBezTo>
                    <a:cubicBezTo>
                      <a:pt x="0" y="607"/>
                      <a:pt x="0" y="607"/>
                      <a:pt x="0" y="607"/>
                    </a:cubicBezTo>
                    <a:cubicBezTo>
                      <a:pt x="0" y="620"/>
                      <a:pt x="10" y="629"/>
                      <a:pt x="23" y="629"/>
                    </a:cubicBezTo>
                    <a:cubicBezTo>
                      <a:pt x="145" y="629"/>
                      <a:pt x="145" y="629"/>
                      <a:pt x="145" y="629"/>
                    </a:cubicBezTo>
                    <a:cubicBezTo>
                      <a:pt x="144" y="629"/>
                      <a:pt x="144" y="629"/>
                      <a:pt x="144" y="629"/>
                    </a:cubicBezTo>
                    <a:cubicBezTo>
                      <a:pt x="144" y="629"/>
                      <a:pt x="144" y="629"/>
                      <a:pt x="144" y="629"/>
                    </a:cubicBezTo>
                    <a:cubicBezTo>
                      <a:pt x="143" y="629"/>
                      <a:pt x="143" y="629"/>
                      <a:pt x="143" y="629"/>
                    </a:cubicBezTo>
                    <a:cubicBezTo>
                      <a:pt x="143" y="629"/>
                      <a:pt x="143" y="629"/>
                      <a:pt x="143" y="629"/>
                    </a:cubicBezTo>
                    <a:cubicBezTo>
                      <a:pt x="143" y="629"/>
                      <a:pt x="143" y="629"/>
                      <a:pt x="143" y="629"/>
                    </a:cubicBezTo>
                    <a:cubicBezTo>
                      <a:pt x="142" y="629"/>
                      <a:pt x="142" y="629"/>
                      <a:pt x="142" y="629"/>
                    </a:cubicBezTo>
                    <a:cubicBezTo>
                      <a:pt x="142" y="629"/>
                      <a:pt x="142" y="629"/>
                      <a:pt x="142" y="629"/>
                    </a:cubicBezTo>
                    <a:cubicBezTo>
                      <a:pt x="142" y="629"/>
                      <a:pt x="142" y="629"/>
                      <a:pt x="142" y="629"/>
                    </a:cubicBezTo>
                    <a:cubicBezTo>
                      <a:pt x="141" y="629"/>
                      <a:pt x="141" y="629"/>
                      <a:pt x="141" y="629"/>
                    </a:cubicBezTo>
                    <a:cubicBezTo>
                      <a:pt x="141" y="629"/>
                      <a:pt x="141" y="629"/>
                      <a:pt x="141" y="629"/>
                    </a:cubicBezTo>
                    <a:cubicBezTo>
                      <a:pt x="141" y="629"/>
                      <a:pt x="141" y="629"/>
                      <a:pt x="141" y="629"/>
                    </a:cubicBezTo>
                    <a:cubicBezTo>
                      <a:pt x="141" y="629"/>
                      <a:pt x="141" y="629"/>
                      <a:pt x="141" y="629"/>
                    </a:cubicBezTo>
                    <a:cubicBezTo>
                      <a:pt x="132" y="628"/>
                      <a:pt x="126" y="623"/>
                      <a:pt x="123" y="615"/>
                    </a:cubicBezTo>
                    <a:cubicBezTo>
                      <a:pt x="123" y="615"/>
                      <a:pt x="123" y="615"/>
                      <a:pt x="123" y="615"/>
                    </a:cubicBezTo>
                    <a:cubicBezTo>
                      <a:pt x="123" y="614"/>
                      <a:pt x="123" y="614"/>
                      <a:pt x="123" y="614"/>
                    </a:cubicBezTo>
                    <a:cubicBezTo>
                      <a:pt x="123" y="614"/>
                      <a:pt x="123" y="614"/>
                      <a:pt x="123" y="614"/>
                    </a:cubicBezTo>
                    <a:cubicBezTo>
                      <a:pt x="122" y="613"/>
                      <a:pt x="122" y="613"/>
                      <a:pt x="122" y="613"/>
                    </a:cubicBezTo>
                    <a:cubicBezTo>
                      <a:pt x="122" y="613"/>
                      <a:pt x="122" y="613"/>
                      <a:pt x="122" y="613"/>
                    </a:cubicBezTo>
                    <a:cubicBezTo>
                      <a:pt x="122" y="613"/>
                      <a:pt x="122" y="613"/>
                      <a:pt x="122" y="613"/>
                    </a:cubicBezTo>
                    <a:cubicBezTo>
                      <a:pt x="122" y="612"/>
                      <a:pt x="122" y="612"/>
                      <a:pt x="122" y="612"/>
                    </a:cubicBezTo>
                    <a:cubicBezTo>
                      <a:pt x="122" y="612"/>
                      <a:pt x="122" y="612"/>
                      <a:pt x="122" y="612"/>
                    </a:cubicBezTo>
                    <a:cubicBezTo>
                      <a:pt x="122" y="612"/>
                      <a:pt x="122" y="612"/>
                      <a:pt x="122" y="612"/>
                    </a:cubicBezTo>
                    <a:cubicBezTo>
                      <a:pt x="122" y="612"/>
                      <a:pt x="122" y="612"/>
                      <a:pt x="122" y="612"/>
                    </a:cubicBezTo>
                    <a:cubicBezTo>
                      <a:pt x="122" y="605"/>
                      <a:pt x="122" y="605"/>
                      <a:pt x="122" y="605"/>
                    </a:cubicBezTo>
                    <a:cubicBezTo>
                      <a:pt x="122" y="605"/>
                      <a:pt x="122" y="605"/>
                      <a:pt x="122" y="605"/>
                    </a:cubicBezTo>
                    <a:cubicBezTo>
                      <a:pt x="122" y="605"/>
                      <a:pt x="122" y="605"/>
                      <a:pt x="122" y="605"/>
                    </a:cubicBezTo>
                    <a:cubicBezTo>
                      <a:pt x="122" y="602"/>
                      <a:pt x="122" y="602"/>
                      <a:pt x="122" y="602"/>
                    </a:cubicBezTo>
                    <a:cubicBezTo>
                      <a:pt x="244" y="0"/>
                      <a:pt x="244" y="0"/>
                      <a:pt x="244" y="0"/>
                    </a:cubicBezTo>
                    <a:lnTo>
                      <a:pt x="155" y="0"/>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6" name="Freeform 6"/>
              <p:cNvSpPr>
                <a:spLocks noSelect="1"/>
              </p:cNvSpPr>
              <p:nvPr userDrawn="1"/>
            </p:nvSpPr>
            <p:spPr bwMode="gray">
              <a:xfrm>
                <a:off x="1078865" y="478155"/>
                <a:ext cx="218440" cy="186055"/>
              </a:xfrm>
              <a:custGeom>
                <a:avLst/>
                <a:gdLst>
                  <a:gd name="T0" fmla="*/ 0 w 687"/>
                  <a:gd name="T1" fmla="*/ 0 h 587"/>
                  <a:gd name="T2" fmla="*/ 0 w 687"/>
                  <a:gd name="T3" fmla="*/ 115 h 587"/>
                  <a:gd name="T4" fmla="*/ 229 w 687"/>
                  <a:gd name="T5" fmla="*/ 115 h 587"/>
                  <a:gd name="T6" fmla="*/ 272 w 687"/>
                  <a:gd name="T7" fmla="*/ 139 h 587"/>
                  <a:gd name="T8" fmla="*/ 569 w 687"/>
                  <a:gd name="T9" fmla="*/ 587 h 587"/>
                  <a:gd name="T10" fmla="*/ 687 w 687"/>
                  <a:gd name="T11" fmla="*/ 0 h 587"/>
                  <a:gd name="T12" fmla="*/ 0 w 687"/>
                  <a:gd name="T13" fmla="*/ 0 h 587"/>
                </a:gdLst>
                <a:ahLst/>
                <a:cxnLst>
                  <a:cxn ang="0">
                    <a:pos x="T0" y="T1"/>
                  </a:cxn>
                  <a:cxn ang="0">
                    <a:pos x="T2" y="T3"/>
                  </a:cxn>
                  <a:cxn ang="0">
                    <a:pos x="T4" y="T5"/>
                  </a:cxn>
                  <a:cxn ang="0">
                    <a:pos x="T6" y="T7"/>
                  </a:cxn>
                  <a:cxn ang="0">
                    <a:pos x="T8" y="T9"/>
                  </a:cxn>
                  <a:cxn ang="0">
                    <a:pos x="T10" y="T11"/>
                  </a:cxn>
                  <a:cxn ang="0">
                    <a:pos x="T12" y="T13"/>
                  </a:cxn>
                </a:cxnLst>
                <a:rect l="0" t="0" r="r" b="b"/>
                <a:pathLst>
                  <a:path w="687" h="587">
                    <a:moveTo>
                      <a:pt x="0" y="0"/>
                    </a:moveTo>
                    <a:cubicBezTo>
                      <a:pt x="0" y="115"/>
                      <a:pt x="0" y="115"/>
                      <a:pt x="0" y="115"/>
                    </a:cubicBezTo>
                    <a:cubicBezTo>
                      <a:pt x="229" y="115"/>
                      <a:pt x="229" y="115"/>
                      <a:pt x="229" y="115"/>
                    </a:cubicBezTo>
                    <a:cubicBezTo>
                      <a:pt x="244" y="115"/>
                      <a:pt x="264" y="126"/>
                      <a:pt x="272" y="139"/>
                    </a:cubicBezTo>
                    <a:cubicBezTo>
                      <a:pt x="569" y="587"/>
                      <a:pt x="569" y="587"/>
                      <a:pt x="569" y="587"/>
                    </a:cubicBezTo>
                    <a:cubicBezTo>
                      <a:pt x="687" y="0"/>
                      <a:pt x="687" y="0"/>
                      <a:pt x="687" y="0"/>
                    </a:cubicBezTo>
                    <a:lnTo>
                      <a:pt x="0" y="0"/>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8" name="Freeform 7"/>
              <p:cNvSpPr>
                <a:spLocks noSelect="1"/>
              </p:cNvSpPr>
              <p:nvPr userDrawn="1"/>
            </p:nvSpPr>
            <p:spPr bwMode="gray">
              <a:xfrm>
                <a:off x="902335" y="478155"/>
                <a:ext cx="406400" cy="385445"/>
              </a:xfrm>
              <a:custGeom>
                <a:avLst/>
                <a:gdLst>
                  <a:gd name="T0" fmla="*/ 555 w 1280"/>
                  <a:gd name="T1" fmla="*/ 0 h 1216"/>
                  <a:gd name="T2" fmla="*/ 475 w 1280"/>
                  <a:gd name="T3" fmla="*/ 0 h 1216"/>
                  <a:gd name="T4" fmla="*/ 357 w 1280"/>
                  <a:gd name="T5" fmla="*/ 9 h 1216"/>
                  <a:gd name="T6" fmla="*/ 0 w 1280"/>
                  <a:gd name="T7" fmla="*/ 447 h 1216"/>
                  <a:gd name="T8" fmla="*/ 616 w 1280"/>
                  <a:gd name="T9" fmla="*/ 1181 h 1216"/>
                  <a:gd name="T10" fmla="*/ 867 w 1280"/>
                  <a:gd name="T11" fmla="*/ 1216 h 1216"/>
                  <a:gd name="T12" fmla="*/ 872 w 1280"/>
                  <a:gd name="T13" fmla="*/ 1216 h 1216"/>
                  <a:gd name="T14" fmla="*/ 1280 w 1280"/>
                  <a:gd name="T15" fmla="*/ 1117 h 1216"/>
                  <a:gd name="T16" fmla="*/ 1033 w 1280"/>
                  <a:gd name="T17" fmla="*/ 1153 h 1216"/>
                  <a:gd name="T18" fmla="*/ 1033 w 1280"/>
                  <a:gd name="T19" fmla="*/ 1153 h 1216"/>
                  <a:gd name="T20" fmla="*/ 1033 w 1280"/>
                  <a:gd name="T21" fmla="*/ 1153 h 1216"/>
                  <a:gd name="T22" fmla="*/ 552 w 1280"/>
                  <a:gd name="T23" fmla="*/ 805 h 1216"/>
                  <a:gd name="T24" fmla="*/ 403 w 1280"/>
                  <a:gd name="T25" fmla="*/ 805 h 1216"/>
                  <a:gd name="T26" fmla="*/ 281 w 1280"/>
                  <a:gd name="T27" fmla="*/ 805 h 1216"/>
                  <a:gd name="T28" fmla="*/ 258 w 1280"/>
                  <a:gd name="T29" fmla="*/ 783 h 1216"/>
                  <a:gd name="T30" fmla="*/ 258 w 1280"/>
                  <a:gd name="T31" fmla="*/ 782 h 1216"/>
                  <a:gd name="T32" fmla="*/ 258 w 1280"/>
                  <a:gd name="T33" fmla="*/ 777 h 1216"/>
                  <a:gd name="T34" fmla="*/ 378 w 1280"/>
                  <a:gd name="T35" fmla="*/ 204 h 1216"/>
                  <a:gd name="T36" fmla="*/ 413 w 1280"/>
                  <a:gd name="T37" fmla="*/ 176 h 1216"/>
                  <a:gd name="T38" fmla="*/ 502 w 1280"/>
                  <a:gd name="T39" fmla="*/ 176 h 1216"/>
                  <a:gd name="T40" fmla="*/ 502 w 1280"/>
                  <a:gd name="T41" fmla="*/ 176 h 1216"/>
                  <a:gd name="T42" fmla="*/ 509 w 1280"/>
                  <a:gd name="T43" fmla="*/ 143 h 1216"/>
                  <a:gd name="T44" fmla="*/ 509 w 1280"/>
                  <a:gd name="T45" fmla="*/ 141 h 1216"/>
                  <a:gd name="T46" fmla="*/ 509 w 1280"/>
                  <a:gd name="T47" fmla="*/ 141 h 1216"/>
                  <a:gd name="T48" fmla="*/ 515 w 1280"/>
                  <a:gd name="T49" fmla="*/ 130 h 1216"/>
                  <a:gd name="T50" fmla="*/ 516 w 1280"/>
                  <a:gd name="T51" fmla="*/ 128 h 1216"/>
                  <a:gd name="T52" fmla="*/ 517 w 1280"/>
                  <a:gd name="T53" fmla="*/ 128 h 1216"/>
                  <a:gd name="T54" fmla="*/ 517 w 1280"/>
                  <a:gd name="T55" fmla="*/ 127 h 1216"/>
                  <a:gd name="T56" fmla="*/ 518 w 1280"/>
                  <a:gd name="T57" fmla="*/ 127 h 1216"/>
                  <a:gd name="T58" fmla="*/ 518 w 1280"/>
                  <a:gd name="T59" fmla="*/ 127 h 1216"/>
                  <a:gd name="T60" fmla="*/ 518 w 1280"/>
                  <a:gd name="T61" fmla="*/ 126 h 1216"/>
                  <a:gd name="T62" fmla="*/ 518 w 1280"/>
                  <a:gd name="T63" fmla="*/ 126 h 1216"/>
                  <a:gd name="T64" fmla="*/ 532 w 1280"/>
                  <a:gd name="T65" fmla="*/ 117 h 1216"/>
                  <a:gd name="T66" fmla="*/ 532 w 1280"/>
                  <a:gd name="T67" fmla="*/ 117 h 1216"/>
                  <a:gd name="T68" fmla="*/ 532 w 1280"/>
                  <a:gd name="T69" fmla="*/ 117 h 1216"/>
                  <a:gd name="T70" fmla="*/ 543 w 1280"/>
                  <a:gd name="T71" fmla="*/ 115 h 1216"/>
                  <a:gd name="T72" fmla="*/ 543 w 1280"/>
                  <a:gd name="T73" fmla="*/ 115 h 1216"/>
                  <a:gd name="T74" fmla="*/ 555 w 1280"/>
                  <a:gd name="T75" fmla="*/ 115 h 1216"/>
                  <a:gd name="T76" fmla="*/ 557 w 1280"/>
                  <a:gd name="T77" fmla="*/ 115 h 1216"/>
                  <a:gd name="T78" fmla="*/ 557 w 1280"/>
                  <a:gd name="T79" fmla="*/ 0 h 1216"/>
                  <a:gd name="T80" fmla="*/ 555 w 1280"/>
                  <a:gd name="T81" fmla="*/ 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0" h="1216">
                    <a:moveTo>
                      <a:pt x="555" y="0"/>
                    </a:moveTo>
                    <a:cubicBezTo>
                      <a:pt x="475" y="0"/>
                      <a:pt x="475" y="0"/>
                      <a:pt x="475" y="0"/>
                    </a:cubicBezTo>
                    <a:cubicBezTo>
                      <a:pt x="435" y="0"/>
                      <a:pt x="395" y="3"/>
                      <a:pt x="357" y="9"/>
                    </a:cubicBezTo>
                    <a:cubicBezTo>
                      <a:pt x="161" y="42"/>
                      <a:pt x="0" y="165"/>
                      <a:pt x="0" y="447"/>
                    </a:cubicBezTo>
                    <a:cubicBezTo>
                      <a:pt x="0" y="730"/>
                      <a:pt x="239" y="1072"/>
                      <a:pt x="616" y="1181"/>
                    </a:cubicBezTo>
                    <a:cubicBezTo>
                      <a:pt x="694" y="1204"/>
                      <a:pt x="778" y="1216"/>
                      <a:pt x="867" y="1216"/>
                    </a:cubicBezTo>
                    <a:cubicBezTo>
                      <a:pt x="872" y="1216"/>
                      <a:pt x="872" y="1216"/>
                      <a:pt x="872" y="1216"/>
                    </a:cubicBezTo>
                    <a:cubicBezTo>
                      <a:pt x="1019" y="1216"/>
                      <a:pt x="1157" y="1180"/>
                      <a:pt x="1280" y="1117"/>
                    </a:cubicBezTo>
                    <a:cubicBezTo>
                      <a:pt x="1190" y="1142"/>
                      <a:pt x="1108" y="1153"/>
                      <a:pt x="1033" y="1153"/>
                    </a:cubicBezTo>
                    <a:cubicBezTo>
                      <a:pt x="1033" y="1153"/>
                      <a:pt x="1033" y="1153"/>
                      <a:pt x="1033" y="1153"/>
                    </a:cubicBezTo>
                    <a:cubicBezTo>
                      <a:pt x="1033" y="1153"/>
                      <a:pt x="1033" y="1153"/>
                      <a:pt x="1033" y="1153"/>
                    </a:cubicBezTo>
                    <a:cubicBezTo>
                      <a:pt x="728" y="1153"/>
                      <a:pt x="552" y="970"/>
                      <a:pt x="552" y="805"/>
                    </a:cubicBezTo>
                    <a:cubicBezTo>
                      <a:pt x="403" y="805"/>
                      <a:pt x="403" y="805"/>
                      <a:pt x="403" y="805"/>
                    </a:cubicBezTo>
                    <a:cubicBezTo>
                      <a:pt x="281" y="805"/>
                      <a:pt x="281" y="805"/>
                      <a:pt x="281" y="805"/>
                    </a:cubicBezTo>
                    <a:cubicBezTo>
                      <a:pt x="268" y="805"/>
                      <a:pt x="258" y="796"/>
                      <a:pt x="258" y="783"/>
                    </a:cubicBezTo>
                    <a:cubicBezTo>
                      <a:pt x="258" y="782"/>
                      <a:pt x="258" y="782"/>
                      <a:pt x="258" y="782"/>
                    </a:cubicBezTo>
                    <a:cubicBezTo>
                      <a:pt x="258" y="777"/>
                      <a:pt x="258" y="777"/>
                      <a:pt x="258" y="777"/>
                    </a:cubicBezTo>
                    <a:cubicBezTo>
                      <a:pt x="378" y="204"/>
                      <a:pt x="378" y="204"/>
                      <a:pt x="378" y="204"/>
                    </a:cubicBezTo>
                    <a:cubicBezTo>
                      <a:pt x="381" y="189"/>
                      <a:pt x="397" y="176"/>
                      <a:pt x="413" y="176"/>
                    </a:cubicBezTo>
                    <a:cubicBezTo>
                      <a:pt x="502" y="176"/>
                      <a:pt x="502" y="176"/>
                      <a:pt x="502" y="176"/>
                    </a:cubicBezTo>
                    <a:cubicBezTo>
                      <a:pt x="502" y="176"/>
                      <a:pt x="502" y="176"/>
                      <a:pt x="502" y="176"/>
                    </a:cubicBezTo>
                    <a:cubicBezTo>
                      <a:pt x="509" y="143"/>
                      <a:pt x="509" y="143"/>
                      <a:pt x="509" y="143"/>
                    </a:cubicBezTo>
                    <a:cubicBezTo>
                      <a:pt x="509" y="141"/>
                      <a:pt x="509" y="141"/>
                      <a:pt x="509" y="141"/>
                    </a:cubicBezTo>
                    <a:cubicBezTo>
                      <a:pt x="509" y="141"/>
                      <a:pt x="509" y="141"/>
                      <a:pt x="509" y="141"/>
                    </a:cubicBezTo>
                    <a:cubicBezTo>
                      <a:pt x="515" y="130"/>
                      <a:pt x="515" y="130"/>
                      <a:pt x="515" y="130"/>
                    </a:cubicBezTo>
                    <a:cubicBezTo>
                      <a:pt x="516" y="128"/>
                      <a:pt x="516" y="128"/>
                      <a:pt x="516" y="128"/>
                    </a:cubicBezTo>
                    <a:cubicBezTo>
                      <a:pt x="517" y="128"/>
                      <a:pt x="517" y="128"/>
                      <a:pt x="517" y="128"/>
                    </a:cubicBezTo>
                    <a:cubicBezTo>
                      <a:pt x="517" y="127"/>
                      <a:pt x="517" y="127"/>
                      <a:pt x="517" y="127"/>
                    </a:cubicBezTo>
                    <a:cubicBezTo>
                      <a:pt x="518" y="127"/>
                      <a:pt x="518" y="127"/>
                      <a:pt x="518" y="127"/>
                    </a:cubicBezTo>
                    <a:cubicBezTo>
                      <a:pt x="518" y="127"/>
                      <a:pt x="518" y="127"/>
                      <a:pt x="518" y="127"/>
                    </a:cubicBezTo>
                    <a:cubicBezTo>
                      <a:pt x="518" y="126"/>
                      <a:pt x="518" y="126"/>
                      <a:pt x="518" y="126"/>
                    </a:cubicBezTo>
                    <a:cubicBezTo>
                      <a:pt x="518" y="126"/>
                      <a:pt x="518" y="126"/>
                      <a:pt x="518" y="126"/>
                    </a:cubicBezTo>
                    <a:cubicBezTo>
                      <a:pt x="532" y="117"/>
                      <a:pt x="532" y="117"/>
                      <a:pt x="532" y="117"/>
                    </a:cubicBezTo>
                    <a:cubicBezTo>
                      <a:pt x="532" y="117"/>
                      <a:pt x="532" y="117"/>
                      <a:pt x="532" y="117"/>
                    </a:cubicBezTo>
                    <a:cubicBezTo>
                      <a:pt x="532" y="117"/>
                      <a:pt x="532" y="117"/>
                      <a:pt x="532" y="117"/>
                    </a:cubicBezTo>
                    <a:cubicBezTo>
                      <a:pt x="543" y="115"/>
                      <a:pt x="543" y="115"/>
                      <a:pt x="543" y="115"/>
                    </a:cubicBezTo>
                    <a:cubicBezTo>
                      <a:pt x="543" y="115"/>
                      <a:pt x="543" y="115"/>
                      <a:pt x="543" y="115"/>
                    </a:cubicBezTo>
                    <a:cubicBezTo>
                      <a:pt x="555" y="115"/>
                      <a:pt x="555" y="115"/>
                      <a:pt x="555" y="115"/>
                    </a:cubicBezTo>
                    <a:cubicBezTo>
                      <a:pt x="557" y="115"/>
                      <a:pt x="557" y="115"/>
                      <a:pt x="557" y="115"/>
                    </a:cubicBezTo>
                    <a:cubicBezTo>
                      <a:pt x="557" y="0"/>
                      <a:pt x="557" y="0"/>
                      <a:pt x="557" y="0"/>
                    </a:cubicBezTo>
                    <a:lnTo>
                      <a:pt x="555"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29" name="Freeform 8"/>
              <p:cNvSpPr>
                <a:spLocks noSelect="1"/>
              </p:cNvSpPr>
              <p:nvPr userDrawn="1"/>
            </p:nvSpPr>
            <p:spPr bwMode="gray">
              <a:xfrm>
                <a:off x="1077595" y="429895"/>
                <a:ext cx="386715" cy="414020"/>
              </a:xfrm>
              <a:custGeom>
                <a:avLst/>
                <a:gdLst>
                  <a:gd name="T0" fmla="*/ 770 w 1219"/>
                  <a:gd name="T1" fmla="*/ 928 h 1304"/>
                  <a:gd name="T2" fmla="*/ 350 w 1219"/>
                  <a:gd name="T3" fmla="*/ 929 h 1304"/>
                  <a:gd name="T4" fmla="*/ 38 w 1219"/>
                  <a:gd name="T5" fmla="*/ 955 h 1304"/>
                  <a:gd name="T6" fmla="*/ 30 w 1219"/>
                  <a:gd name="T7" fmla="*/ 956 h 1304"/>
                  <a:gd name="T8" fmla="*/ 481 w 1219"/>
                  <a:gd name="T9" fmla="*/ 1304 h 1304"/>
                  <a:gd name="T10" fmla="*/ 734 w 1219"/>
                  <a:gd name="T11" fmla="*/ 1265 h 1304"/>
                  <a:gd name="T12" fmla="*/ 744 w 1219"/>
                  <a:gd name="T13" fmla="*/ 1259 h 1304"/>
                  <a:gd name="T14" fmla="*/ 755 w 1219"/>
                  <a:gd name="T15" fmla="*/ 1253 h 1304"/>
                  <a:gd name="T16" fmla="*/ 765 w 1219"/>
                  <a:gd name="T17" fmla="*/ 1247 h 1304"/>
                  <a:gd name="T18" fmla="*/ 776 w 1219"/>
                  <a:gd name="T19" fmla="*/ 1241 h 1304"/>
                  <a:gd name="T20" fmla="*/ 786 w 1219"/>
                  <a:gd name="T21" fmla="*/ 1235 h 1304"/>
                  <a:gd name="T22" fmla="*/ 797 w 1219"/>
                  <a:gd name="T23" fmla="*/ 1228 h 1304"/>
                  <a:gd name="T24" fmla="*/ 806 w 1219"/>
                  <a:gd name="T25" fmla="*/ 1222 h 1304"/>
                  <a:gd name="T26" fmla="*/ 816 w 1219"/>
                  <a:gd name="T27" fmla="*/ 1215 h 1304"/>
                  <a:gd name="T28" fmla="*/ 826 w 1219"/>
                  <a:gd name="T29" fmla="*/ 1209 h 1304"/>
                  <a:gd name="T30" fmla="*/ 836 w 1219"/>
                  <a:gd name="T31" fmla="*/ 1202 h 1304"/>
                  <a:gd name="T32" fmla="*/ 846 w 1219"/>
                  <a:gd name="T33" fmla="*/ 1195 h 1304"/>
                  <a:gd name="T34" fmla="*/ 856 w 1219"/>
                  <a:gd name="T35" fmla="*/ 1188 h 1304"/>
                  <a:gd name="T36" fmla="*/ 870 w 1219"/>
                  <a:gd name="T37" fmla="*/ 1177 h 1304"/>
                  <a:gd name="T38" fmla="*/ 879 w 1219"/>
                  <a:gd name="T39" fmla="*/ 1169 h 1304"/>
                  <a:gd name="T40" fmla="*/ 898 w 1219"/>
                  <a:gd name="T41" fmla="*/ 1154 h 1304"/>
                  <a:gd name="T42" fmla="*/ 942 w 1219"/>
                  <a:gd name="T43" fmla="*/ 1114 h 1304"/>
                  <a:gd name="T44" fmla="*/ 955 w 1219"/>
                  <a:gd name="T45" fmla="*/ 1101 h 1304"/>
                  <a:gd name="T46" fmla="*/ 964 w 1219"/>
                  <a:gd name="T47" fmla="*/ 1092 h 1304"/>
                  <a:gd name="T48" fmla="*/ 972 w 1219"/>
                  <a:gd name="T49" fmla="*/ 1084 h 1304"/>
                  <a:gd name="T50" fmla="*/ 981 w 1219"/>
                  <a:gd name="T51" fmla="*/ 1075 h 1304"/>
                  <a:gd name="T52" fmla="*/ 990 w 1219"/>
                  <a:gd name="T53" fmla="*/ 1064 h 1304"/>
                  <a:gd name="T54" fmla="*/ 1206 w 1219"/>
                  <a:gd name="T55" fmla="*/ 617 h 1304"/>
                  <a:gd name="T56" fmla="*/ 1207 w 1219"/>
                  <a:gd name="T57" fmla="*/ 609 h 1304"/>
                  <a:gd name="T58" fmla="*/ 1209 w 1219"/>
                  <a:gd name="T59" fmla="*/ 594 h 1304"/>
                  <a:gd name="T60" fmla="*/ 1211 w 1219"/>
                  <a:gd name="T61" fmla="*/ 585 h 1304"/>
                  <a:gd name="T62" fmla="*/ 1212 w 1219"/>
                  <a:gd name="T63" fmla="*/ 570 h 1304"/>
                  <a:gd name="T64" fmla="*/ 1213 w 1219"/>
                  <a:gd name="T65" fmla="*/ 561 h 1304"/>
                  <a:gd name="T66" fmla="*/ 1215 w 1219"/>
                  <a:gd name="T67" fmla="*/ 551 h 1304"/>
                  <a:gd name="T68" fmla="*/ 1215 w 1219"/>
                  <a:gd name="T69" fmla="*/ 542 h 1304"/>
                  <a:gd name="T70" fmla="*/ 1216 w 1219"/>
                  <a:gd name="T71" fmla="*/ 532 h 1304"/>
                  <a:gd name="T72" fmla="*/ 1217 w 1219"/>
                  <a:gd name="T73" fmla="*/ 522 h 1304"/>
                  <a:gd name="T74" fmla="*/ 1217 w 1219"/>
                  <a:gd name="T75" fmla="*/ 513 h 1304"/>
                  <a:gd name="T76" fmla="*/ 1218 w 1219"/>
                  <a:gd name="T77" fmla="*/ 502 h 1304"/>
                  <a:gd name="T78" fmla="*/ 1218 w 1219"/>
                  <a:gd name="T79" fmla="*/ 493 h 1304"/>
                  <a:gd name="T80" fmla="*/ 1218 w 1219"/>
                  <a:gd name="T81" fmla="*/ 483 h 1304"/>
                  <a:gd name="T82" fmla="*/ 1219 w 1219"/>
                  <a:gd name="T83" fmla="*/ 473 h 1304"/>
                  <a:gd name="T84" fmla="*/ 1219 w 1219"/>
                  <a:gd name="T85" fmla="*/ 459 h 1304"/>
                  <a:gd name="T86" fmla="*/ 1218 w 1219"/>
                  <a:gd name="T87" fmla="*/ 447 h 1304"/>
                  <a:gd name="T88" fmla="*/ 1218 w 1219"/>
                  <a:gd name="T89" fmla="*/ 436 h 1304"/>
                  <a:gd name="T90" fmla="*/ 1218 w 1219"/>
                  <a:gd name="T91" fmla="*/ 424 h 1304"/>
                  <a:gd name="T92" fmla="*/ 1217 w 1219"/>
                  <a:gd name="T93" fmla="*/ 413 h 1304"/>
                  <a:gd name="T94" fmla="*/ 1216 w 1219"/>
                  <a:gd name="T95" fmla="*/ 402 h 1304"/>
                  <a:gd name="T96" fmla="*/ 1216 w 1219"/>
                  <a:gd name="T97" fmla="*/ 391 h 1304"/>
                  <a:gd name="T98" fmla="*/ 1215 w 1219"/>
                  <a:gd name="T99" fmla="*/ 380 h 1304"/>
                  <a:gd name="T100" fmla="*/ 1214 w 1219"/>
                  <a:gd name="T101" fmla="*/ 369 h 1304"/>
                  <a:gd name="T102" fmla="*/ 1212 w 1219"/>
                  <a:gd name="T103" fmla="*/ 353 h 1304"/>
                  <a:gd name="T104" fmla="*/ 1210 w 1219"/>
                  <a:gd name="T105" fmla="*/ 342 h 1304"/>
                  <a:gd name="T106" fmla="*/ 1209 w 1219"/>
                  <a:gd name="T107" fmla="*/ 331 h 1304"/>
                  <a:gd name="T108" fmla="*/ 1207 w 1219"/>
                  <a:gd name="T109" fmla="*/ 320 h 1304"/>
                  <a:gd name="T110" fmla="*/ 1193 w 1219"/>
                  <a:gd name="T111" fmla="*/ 248 h 1304"/>
                  <a:gd name="T112" fmla="*/ 1187 w 1219"/>
                  <a:gd name="T113" fmla="*/ 226 h 1304"/>
                  <a:gd name="T114" fmla="*/ 1184 w 1219"/>
                  <a:gd name="T115" fmla="*/ 215 h 1304"/>
                  <a:gd name="T116" fmla="*/ 1181 w 1219"/>
                  <a:gd name="T117" fmla="*/ 204 h 1304"/>
                  <a:gd name="T118" fmla="*/ 1177 w 1219"/>
                  <a:gd name="T119" fmla="*/ 193 h 1304"/>
                  <a:gd name="T120" fmla="*/ 1174 w 1219"/>
                  <a:gd name="T121" fmla="*/ 182 h 1304"/>
                  <a:gd name="T122" fmla="*/ 1090 w 1219"/>
                  <a:gd name="T12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9" h="1304">
                    <a:moveTo>
                      <a:pt x="1126" y="206"/>
                    </a:moveTo>
                    <a:cubicBezTo>
                      <a:pt x="1126" y="329"/>
                      <a:pt x="1089" y="447"/>
                      <a:pt x="1016" y="537"/>
                    </a:cubicBezTo>
                    <a:cubicBezTo>
                      <a:pt x="972" y="592"/>
                      <a:pt x="902" y="646"/>
                      <a:pt x="820" y="685"/>
                    </a:cubicBezTo>
                    <a:cubicBezTo>
                      <a:pt x="770" y="928"/>
                      <a:pt x="770" y="928"/>
                      <a:pt x="770" y="928"/>
                    </a:cubicBezTo>
                    <a:cubicBezTo>
                      <a:pt x="767" y="943"/>
                      <a:pt x="751" y="956"/>
                      <a:pt x="736" y="956"/>
                    </a:cubicBezTo>
                    <a:cubicBezTo>
                      <a:pt x="493" y="956"/>
                      <a:pt x="493" y="956"/>
                      <a:pt x="493" y="956"/>
                    </a:cubicBezTo>
                    <a:cubicBezTo>
                      <a:pt x="399" y="956"/>
                      <a:pt x="399" y="956"/>
                      <a:pt x="399" y="956"/>
                    </a:cubicBezTo>
                    <a:cubicBezTo>
                      <a:pt x="381" y="956"/>
                      <a:pt x="359" y="944"/>
                      <a:pt x="350" y="929"/>
                    </a:cubicBezTo>
                    <a:cubicBezTo>
                      <a:pt x="131" y="590"/>
                      <a:pt x="131" y="590"/>
                      <a:pt x="131" y="590"/>
                    </a:cubicBezTo>
                    <a:cubicBezTo>
                      <a:pt x="63" y="929"/>
                      <a:pt x="63" y="929"/>
                      <a:pt x="63" y="929"/>
                    </a:cubicBezTo>
                    <a:cubicBezTo>
                      <a:pt x="60" y="941"/>
                      <a:pt x="50" y="951"/>
                      <a:pt x="38" y="955"/>
                    </a:cubicBezTo>
                    <a:cubicBezTo>
                      <a:pt x="38" y="955"/>
                      <a:pt x="38" y="955"/>
                      <a:pt x="38" y="955"/>
                    </a:cubicBezTo>
                    <a:cubicBezTo>
                      <a:pt x="37" y="955"/>
                      <a:pt x="37" y="955"/>
                      <a:pt x="37" y="955"/>
                    </a:cubicBezTo>
                    <a:cubicBezTo>
                      <a:pt x="37" y="955"/>
                      <a:pt x="37" y="955"/>
                      <a:pt x="37" y="955"/>
                    </a:cubicBezTo>
                    <a:cubicBezTo>
                      <a:pt x="37" y="955"/>
                      <a:pt x="37" y="955"/>
                      <a:pt x="37" y="955"/>
                    </a:cubicBezTo>
                    <a:cubicBezTo>
                      <a:pt x="30" y="956"/>
                      <a:pt x="30" y="956"/>
                      <a:pt x="30" y="956"/>
                    </a:cubicBezTo>
                    <a:cubicBezTo>
                      <a:pt x="29" y="956"/>
                      <a:pt x="29" y="956"/>
                      <a:pt x="29" y="956"/>
                    </a:cubicBezTo>
                    <a:cubicBezTo>
                      <a:pt x="0" y="956"/>
                      <a:pt x="0" y="956"/>
                      <a:pt x="0" y="956"/>
                    </a:cubicBezTo>
                    <a:cubicBezTo>
                      <a:pt x="0" y="1121"/>
                      <a:pt x="176" y="1304"/>
                      <a:pt x="481" y="1304"/>
                    </a:cubicBezTo>
                    <a:cubicBezTo>
                      <a:pt x="481" y="1304"/>
                      <a:pt x="481" y="1304"/>
                      <a:pt x="481" y="1304"/>
                    </a:cubicBezTo>
                    <a:cubicBezTo>
                      <a:pt x="481" y="1304"/>
                      <a:pt x="481" y="1304"/>
                      <a:pt x="481" y="1304"/>
                    </a:cubicBezTo>
                    <a:cubicBezTo>
                      <a:pt x="556" y="1304"/>
                      <a:pt x="638" y="1293"/>
                      <a:pt x="728" y="1268"/>
                    </a:cubicBezTo>
                    <a:cubicBezTo>
                      <a:pt x="732" y="1265"/>
                      <a:pt x="732" y="1265"/>
                      <a:pt x="732" y="1265"/>
                    </a:cubicBezTo>
                    <a:cubicBezTo>
                      <a:pt x="734" y="1265"/>
                      <a:pt x="734" y="1265"/>
                      <a:pt x="734" y="1265"/>
                    </a:cubicBezTo>
                    <a:cubicBezTo>
                      <a:pt x="738" y="1262"/>
                      <a:pt x="738" y="1262"/>
                      <a:pt x="738" y="1262"/>
                    </a:cubicBezTo>
                    <a:cubicBezTo>
                      <a:pt x="739" y="1262"/>
                      <a:pt x="739" y="1262"/>
                      <a:pt x="739" y="1262"/>
                    </a:cubicBezTo>
                    <a:cubicBezTo>
                      <a:pt x="743" y="1260"/>
                      <a:pt x="743" y="1260"/>
                      <a:pt x="743" y="1260"/>
                    </a:cubicBezTo>
                    <a:cubicBezTo>
                      <a:pt x="744" y="1259"/>
                      <a:pt x="744" y="1259"/>
                      <a:pt x="744" y="1259"/>
                    </a:cubicBezTo>
                    <a:cubicBezTo>
                      <a:pt x="749" y="1257"/>
                      <a:pt x="749" y="1257"/>
                      <a:pt x="749" y="1257"/>
                    </a:cubicBezTo>
                    <a:cubicBezTo>
                      <a:pt x="750" y="1256"/>
                      <a:pt x="750" y="1256"/>
                      <a:pt x="750" y="1256"/>
                    </a:cubicBezTo>
                    <a:cubicBezTo>
                      <a:pt x="754" y="1254"/>
                      <a:pt x="754" y="1254"/>
                      <a:pt x="754" y="1254"/>
                    </a:cubicBezTo>
                    <a:cubicBezTo>
                      <a:pt x="755" y="1253"/>
                      <a:pt x="755" y="1253"/>
                      <a:pt x="755" y="1253"/>
                    </a:cubicBezTo>
                    <a:cubicBezTo>
                      <a:pt x="759" y="1251"/>
                      <a:pt x="759" y="1251"/>
                      <a:pt x="759" y="1251"/>
                    </a:cubicBezTo>
                    <a:cubicBezTo>
                      <a:pt x="760" y="1250"/>
                      <a:pt x="760" y="1250"/>
                      <a:pt x="760" y="1250"/>
                    </a:cubicBezTo>
                    <a:cubicBezTo>
                      <a:pt x="765" y="1248"/>
                      <a:pt x="765" y="1248"/>
                      <a:pt x="765" y="1248"/>
                    </a:cubicBezTo>
                    <a:cubicBezTo>
                      <a:pt x="765" y="1247"/>
                      <a:pt x="765" y="1247"/>
                      <a:pt x="765" y="1247"/>
                    </a:cubicBezTo>
                    <a:cubicBezTo>
                      <a:pt x="769" y="1245"/>
                      <a:pt x="769" y="1245"/>
                      <a:pt x="769" y="1245"/>
                    </a:cubicBezTo>
                    <a:cubicBezTo>
                      <a:pt x="771" y="1244"/>
                      <a:pt x="771" y="1244"/>
                      <a:pt x="771" y="1244"/>
                    </a:cubicBezTo>
                    <a:cubicBezTo>
                      <a:pt x="775" y="1242"/>
                      <a:pt x="775" y="1242"/>
                      <a:pt x="775" y="1242"/>
                    </a:cubicBezTo>
                    <a:cubicBezTo>
                      <a:pt x="776" y="1241"/>
                      <a:pt x="776" y="1241"/>
                      <a:pt x="776" y="1241"/>
                    </a:cubicBezTo>
                    <a:cubicBezTo>
                      <a:pt x="780" y="1239"/>
                      <a:pt x="780" y="1239"/>
                      <a:pt x="780" y="1239"/>
                    </a:cubicBezTo>
                    <a:cubicBezTo>
                      <a:pt x="781" y="1238"/>
                      <a:pt x="781" y="1238"/>
                      <a:pt x="781" y="1238"/>
                    </a:cubicBezTo>
                    <a:cubicBezTo>
                      <a:pt x="785" y="1236"/>
                      <a:pt x="785" y="1236"/>
                      <a:pt x="785" y="1236"/>
                    </a:cubicBezTo>
                    <a:cubicBezTo>
                      <a:pt x="786" y="1235"/>
                      <a:pt x="786" y="1235"/>
                      <a:pt x="786" y="1235"/>
                    </a:cubicBezTo>
                    <a:cubicBezTo>
                      <a:pt x="790" y="1232"/>
                      <a:pt x="790" y="1232"/>
                      <a:pt x="790" y="1232"/>
                    </a:cubicBezTo>
                    <a:cubicBezTo>
                      <a:pt x="791" y="1232"/>
                      <a:pt x="791" y="1232"/>
                      <a:pt x="791" y="1232"/>
                    </a:cubicBezTo>
                    <a:cubicBezTo>
                      <a:pt x="795" y="1229"/>
                      <a:pt x="795" y="1229"/>
                      <a:pt x="795" y="1229"/>
                    </a:cubicBezTo>
                    <a:cubicBezTo>
                      <a:pt x="797" y="1228"/>
                      <a:pt x="797" y="1228"/>
                      <a:pt x="797" y="1228"/>
                    </a:cubicBezTo>
                    <a:cubicBezTo>
                      <a:pt x="801" y="1226"/>
                      <a:pt x="801" y="1226"/>
                      <a:pt x="801" y="1226"/>
                    </a:cubicBezTo>
                    <a:cubicBezTo>
                      <a:pt x="802" y="1225"/>
                      <a:pt x="802" y="1225"/>
                      <a:pt x="802" y="1225"/>
                    </a:cubicBezTo>
                    <a:cubicBezTo>
                      <a:pt x="805" y="1223"/>
                      <a:pt x="805" y="1223"/>
                      <a:pt x="805" y="1223"/>
                    </a:cubicBezTo>
                    <a:cubicBezTo>
                      <a:pt x="806" y="1222"/>
                      <a:pt x="806" y="1222"/>
                      <a:pt x="806" y="1222"/>
                    </a:cubicBezTo>
                    <a:cubicBezTo>
                      <a:pt x="811" y="1219"/>
                      <a:pt x="811" y="1219"/>
                      <a:pt x="811" y="1219"/>
                    </a:cubicBezTo>
                    <a:cubicBezTo>
                      <a:pt x="812" y="1219"/>
                      <a:pt x="812" y="1219"/>
                      <a:pt x="812" y="1219"/>
                    </a:cubicBezTo>
                    <a:cubicBezTo>
                      <a:pt x="815" y="1216"/>
                      <a:pt x="815" y="1216"/>
                      <a:pt x="815" y="1216"/>
                    </a:cubicBezTo>
                    <a:cubicBezTo>
                      <a:pt x="816" y="1215"/>
                      <a:pt x="816" y="1215"/>
                      <a:pt x="816" y="1215"/>
                    </a:cubicBezTo>
                    <a:cubicBezTo>
                      <a:pt x="821" y="1213"/>
                      <a:pt x="821" y="1213"/>
                      <a:pt x="821" y="1213"/>
                    </a:cubicBezTo>
                    <a:cubicBezTo>
                      <a:pt x="822" y="1212"/>
                      <a:pt x="822" y="1212"/>
                      <a:pt x="822" y="1212"/>
                    </a:cubicBezTo>
                    <a:cubicBezTo>
                      <a:pt x="826" y="1209"/>
                      <a:pt x="826" y="1209"/>
                      <a:pt x="826" y="1209"/>
                    </a:cubicBezTo>
                    <a:cubicBezTo>
                      <a:pt x="826" y="1209"/>
                      <a:pt x="826" y="1209"/>
                      <a:pt x="826" y="1209"/>
                    </a:cubicBezTo>
                    <a:cubicBezTo>
                      <a:pt x="831" y="1206"/>
                      <a:pt x="831" y="1206"/>
                      <a:pt x="831" y="1206"/>
                    </a:cubicBezTo>
                    <a:cubicBezTo>
                      <a:pt x="831" y="1205"/>
                      <a:pt x="831" y="1205"/>
                      <a:pt x="831" y="1205"/>
                    </a:cubicBezTo>
                    <a:cubicBezTo>
                      <a:pt x="836" y="1202"/>
                      <a:pt x="836" y="1202"/>
                      <a:pt x="836" y="1202"/>
                    </a:cubicBezTo>
                    <a:cubicBezTo>
                      <a:pt x="836" y="1202"/>
                      <a:pt x="836" y="1202"/>
                      <a:pt x="836" y="1202"/>
                    </a:cubicBezTo>
                    <a:cubicBezTo>
                      <a:pt x="840" y="1199"/>
                      <a:pt x="840" y="1199"/>
                      <a:pt x="840" y="1199"/>
                    </a:cubicBezTo>
                    <a:cubicBezTo>
                      <a:pt x="841" y="1198"/>
                      <a:pt x="841" y="1198"/>
                      <a:pt x="841" y="1198"/>
                    </a:cubicBezTo>
                    <a:cubicBezTo>
                      <a:pt x="845" y="1195"/>
                      <a:pt x="845" y="1195"/>
                      <a:pt x="845" y="1195"/>
                    </a:cubicBezTo>
                    <a:cubicBezTo>
                      <a:pt x="846" y="1195"/>
                      <a:pt x="846" y="1195"/>
                      <a:pt x="846" y="1195"/>
                    </a:cubicBezTo>
                    <a:cubicBezTo>
                      <a:pt x="850" y="1192"/>
                      <a:pt x="850" y="1192"/>
                      <a:pt x="850" y="1192"/>
                    </a:cubicBezTo>
                    <a:cubicBezTo>
                      <a:pt x="851" y="1191"/>
                      <a:pt x="851" y="1191"/>
                      <a:pt x="851" y="1191"/>
                    </a:cubicBezTo>
                    <a:cubicBezTo>
                      <a:pt x="855" y="1188"/>
                      <a:pt x="855" y="1188"/>
                      <a:pt x="855" y="1188"/>
                    </a:cubicBezTo>
                    <a:cubicBezTo>
                      <a:pt x="856" y="1188"/>
                      <a:pt x="856" y="1188"/>
                      <a:pt x="856" y="1188"/>
                    </a:cubicBezTo>
                    <a:cubicBezTo>
                      <a:pt x="865" y="1181"/>
                      <a:pt x="865" y="1181"/>
                      <a:pt x="865" y="1181"/>
                    </a:cubicBezTo>
                    <a:cubicBezTo>
                      <a:pt x="865" y="1180"/>
                      <a:pt x="865" y="1180"/>
                      <a:pt x="865" y="1180"/>
                    </a:cubicBezTo>
                    <a:cubicBezTo>
                      <a:pt x="870" y="1177"/>
                      <a:pt x="870" y="1177"/>
                      <a:pt x="870" y="1177"/>
                    </a:cubicBezTo>
                    <a:cubicBezTo>
                      <a:pt x="870" y="1177"/>
                      <a:pt x="870" y="1177"/>
                      <a:pt x="870" y="1177"/>
                    </a:cubicBezTo>
                    <a:cubicBezTo>
                      <a:pt x="874" y="1173"/>
                      <a:pt x="874" y="1173"/>
                      <a:pt x="874" y="1173"/>
                    </a:cubicBezTo>
                    <a:cubicBezTo>
                      <a:pt x="875" y="1173"/>
                      <a:pt x="875" y="1173"/>
                      <a:pt x="875" y="1173"/>
                    </a:cubicBezTo>
                    <a:cubicBezTo>
                      <a:pt x="879" y="1170"/>
                      <a:pt x="879" y="1170"/>
                      <a:pt x="879" y="1170"/>
                    </a:cubicBezTo>
                    <a:cubicBezTo>
                      <a:pt x="879" y="1169"/>
                      <a:pt x="879" y="1169"/>
                      <a:pt x="879" y="1169"/>
                    </a:cubicBezTo>
                    <a:cubicBezTo>
                      <a:pt x="888" y="1162"/>
                      <a:pt x="888" y="1162"/>
                      <a:pt x="888" y="1162"/>
                    </a:cubicBezTo>
                    <a:cubicBezTo>
                      <a:pt x="889" y="1162"/>
                      <a:pt x="889" y="1162"/>
                      <a:pt x="889" y="1162"/>
                    </a:cubicBezTo>
                    <a:cubicBezTo>
                      <a:pt x="898" y="1154"/>
                      <a:pt x="898" y="1154"/>
                      <a:pt x="898" y="1154"/>
                    </a:cubicBezTo>
                    <a:cubicBezTo>
                      <a:pt x="898" y="1154"/>
                      <a:pt x="898" y="1154"/>
                      <a:pt x="898" y="1154"/>
                    </a:cubicBezTo>
                    <a:cubicBezTo>
                      <a:pt x="911" y="1143"/>
                      <a:pt x="911" y="1143"/>
                      <a:pt x="911" y="1143"/>
                    </a:cubicBezTo>
                    <a:cubicBezTo>
                      <a:pt x="911" y="1142"/>
                      <a:pt x="911" y="1142"/>
                      <a:pt x="911" y="1142"/>
                    </a:cubicBezTo>
                    <a:cubicBezTo>
                      <a:pt x="922" y="1133"/>
                      <a:pt x="932" y="1124"/>
                      <a:pt x="942" y="1114"/>
                    </a:cubicBezTo>
                    <a:cubicBezTo>
                      <a:pt x="942" y="1114"/>
                      <a:pt x="942" y="1114"/>
                      <a:pt x="942" y="1114"/>
                    </a:cubicBezTo>
                    <a:cubicBezTo>
                      <a:pt x="951" y="1106"/>
                      <a:pt x="951" y="1106"/>
                      <a:pt x="951" y="1106"/>
                    </a:cubicBezTo>
                    <a:cubicBezTo>
                      <a:pt x="951" y="1106"/>
                      <a:pt x="951" y="1106"/>
                      <a:pt x="951" y="1106"/>
                    </a:cubicBezTo>
                    <a:cubicBezTo>
                      <a:pt x="955" y="1101"/>
                      <a:pt x="955" y="1101"/>
                      <a:pt x="955" y="1101"/>
                    </a:cubicBezTo>
                    <a:cubicBezTo>
                      <a:pt x="955" y="1101"/>
                      <a:pt x="955" y="1101"/>
                      <a:pt x="955" y="1101"/>
                    </a:cubicBezTo>
                    <a:cubicBezTo>
                      <a:pt x="959" y="1097"/>
                      <a:pt x="959" y="1097"/>
                      <a:pt x="959" y="1097"/>
                    </a:cubicBezTo>
                    <a:cubicBezTo>
                      <a:pt x="960" y="1097"/>
                      <a:pt x="960" y="1097"/>
                      <a:pt x="960" y="1097"/>
                    </a:cubicBezTo>
                    <a:cubicBezTo>
                      <a:pt x="963" y="1093"/>
                      <a:pt x="963" y="1093"/>
                      <a:pt x="963" y="1093"/>
                    </a:cubicBezTo>
                    <a:cubicBezTo>
                      <a:pt x="964" y="1092"/>
                      <a:pt x="964" y="1092"/>
                      <a:pt x="964" y="1092"/>
                    </a:cubicBezTo>
                    <a:cubicBezTo>
                      <a:pt x="967" y="1089"/>
                      <a:pt x="967" y="1089"/>
                      <a:pt x="967" y="1089"/>
                    </a:cubicBezTo>
                    <a:cubicBezTo>
                      <a:pt x="968" y="1088"/>
                      <a:pt x="968" y="1088"/>
                      <a:pt x="968" y="1088"/>
                    </a:cubicBezTo>
                    <a:cubicBezTo>
                      <a:pt x="971" y="1085"/>
                      <a:pt x="971" y="1085"/>
                      <a:pt x="971" y="1085"/>
                    </a:cubicBezTo>
                    <a:cubicBezTo>
                      <a:pt x="972" y="1084"/>
                      <a:pt x="972" y="1084"/>
                      <a:pt x="972" y="1084"/>
                    </a:cubicBezTo>
                    <a:cubicBezTo>
                      <a:pt x="976" y="1080"/>
                      <a:pt x="976" y="1080"/>
                      <a:pt x="976" y="1080"/>
                    </a:cubicBezTo>
                    <a:cubicBezTo>
                      <a:pt x="977" y="1079"/>
                      <a:pt x="977" y="1079"/>
                      <a:pt x="977" y="1079"/>
                    </a:cubicBezTo>
                    <a:cubicBezTo>
                      <a:pt x="979" y="1076"/>
                      <a:pt x="979" y="1076"/>
                      <a:pt x="979" y="1076"/>
                    </a:cubicBezTo>
                    <a:cubicBezTo>
                      <a:pt x="981" y="1075"/>
                      <a:pt x="981" y="1075"/>
                      <a:pt x="981" y="1075"/>
                    </a:cubicBezTo>
                    <a:cubicBezTo>
                      <a:pt x="984" y="1072"/>
                      <a:pt x="984" y="1072"/>
                      <a:pt x="984" y="1072"/>
                    </a:cubicBezTo>
                    <a:cubicBezTo>
                      <a:pt x="985" y="1070"/>
                      <a:pt x="985" y="1070"/>
                      <a:pt x="985" y="1070"/>
                    </a:cubicBezTo>
                    <a:cubicBezTo>
                      <a:pt x="987" y="1068"/>
                      <a:pt x="987" y="1068"/>
                      <a:pt x="987" y="1068"/>
                    </a:cubicBezTo>
                    <a:cubicBezTo>
                      <a:pt x="990" y="1064"/>
                      <a:pt x="990" y="1064"/>
                      <a:pt x="990" y="1064"/>
                    </a:cubicBezTo>
                    <a:cubicBezTo>
                      <a:pt x="991" y="1063"/>
                      <a:pt x="991" y="1063"/>
                      <a:pt x="991" y="1063"/>
                    </a:cubicBezTo>
                    <a:cubicBezTo>
                      <a:pt x="994" y="1061"/>
                      <a:pt x="994" y="1061"/>
                      <a:pt x="994" y="1061"/>
                    </a:cubicBezTo>
                    <a:cubicBezTo>
                      <a:pt x="994" y="1060"/>
                      <a:pt x="994" y="1060"/>
                      <a:pt x="994" y="1060"/>
                    </a:cubicBezTo>
                    <a:cubicBezTo>
                      <a:pt x="1102" y="937"/>
                      <a:pt x="1177" y="785"/>
                      <a:pt x="1206" y="617"/>
                    </a:cubicBezTo>
                    <a:cubicBezTo>
                      <a:pt x="1206" y="617"/>
                      <a:pt x="1206" y="617"/>
                      <a:pt x="1206" y="617"/>
                    </a:cubicBezTo>
                    <a:cubicBezTo>
                      <a:pt x="1206" y="613"/>
                      <a:pt x="1206" y="613"/>
                      <a:pt x="1206" y="613"/>
                    </a:cubicBezTo>
                    <a:cubicBezTo>
                      <a:pt x="1206" y="613"/>
                      <a:pt x="1206" y="613"/>
                      <a:pt x="1206" y="613"/>
                    </a:cubicBezTo>
                    <a:cubicBezTo>
                      <a:pt x="1207" y="609"/>
                      <a:pt x="1207" y="609"/>
                      <a:pt x="1207" y="609"/>
                    </a:cubicBezTo>
                    <a:cubicBezTo>
                      <a:pt x="1207" y="609"/>
                      <a:pt x="1207" y="609"/>
                      <a:pt x="1207" y="609"/>
                    </a:cubicBezTo>
                    <a:cubicBezTo>
                      <a:pt x="1209" y="597"/>
                      <a:pt x="1209" y="597"/>
                      <a:pt x="1209" y="597"/>
                    </a:cubicBezTo>
                    <a:cubicBezTo>
                      <a:pt x="1209" y="597"/>
                      <a:pt x="1209" y="597"/>
                      <a:pt x="1209" y="597"/>
                    </a:cubicBezTo>
                    <a:cubicBezTo>
                      <a:pt x="1209" y="594"/>
                      <a:pt x="1209" y="594"/>
                      <a:pt x="1209" y="594"/>
                    </a:cubicBezTo>
                    <a:cubicBezTo>
                      <a:pt x="1210" y="593"/>
                      <a:pt x="1210" y="593"/>
                      <a:pt x="1210" y="593"/>
                    </a:cubicBezTo>
                    <a:cubicBezTo>
                      <a:pt x="1210" y="589"/>
                      <a:pt x="1210" y="589"/>
                      <a:pt x="1210" y="589"/>
                    </a:cubicBezTo>
                    <a:cubicBezTo>
                      <a:pt x="1210" y="588"/>
                      <a:pt x="1210" y="588"/>
                      <a:pt x="1210" y="588"/>
                    </a:cubicBezTo>
                    <a:cubicBezTo>
                      <a:pt x="1211" y="585"/>
                      <a:pt x="1211" y="585"/>
                      <a:pt x="1211" y="585"/>
                    </a:cubicBezTo>
                    <a:cubicBezTo>
                      <a:pt x="1211" y="585"/>
                      <a:pt x="1211" y="585"/>
                      <a:pt x="1211" y="585"/>
                    </a:cubicBezTo>
                    <a:cubicBezTo>
                      <a:pt x="1212" y="574"/>
                      <a:pt x="1212" y="574"/>
                      <a:pt x="1212" y="574"/>
                    </a:cubicBezTo>
                    <a:cubicBezTo>
                      <a:pt x="1212" y="573"/>
                      <a:pt x="1212" y="573"/>
                      <a:pt x="1212" y="573"/>
                    </a:cubicBezTo>
                    <a:cubicBezTo>
                      <a:pt x="1212" y="570"/>
                      <a:pt x="1212" y="570"/>
                      <a:pt x="1212" y="570"/>
                    </a:cubicBezTo>
                    <a:cubicBezTo>
                      <a:pt x="1213" y="568"/>
                      <a:pt x="1213" y="568"/>
                      <a:pt x="1213" y="568"/>
                    </a:cubicBezTo>
                    <a:cubicBezTo>
                      <a:pt x="1213" y="566"/>
                      <a:pt x="1213" y="566"/>
                      <a:pt x="1213" y="566"/>
                    </a:cubicBezTo>
                    <a:cubicBezTo>
                      <a:pt x="1213" y="564"/>
                      <a:pt x="1213" y="564"/>
                      <a:pt x="1213" y="564"/>
                    </a:cubicBezTo>
                    <a:cubicBezTo>
                      <a:pt x="1213" y="561"/>
                      <a:pt x="1213" y="561"/>
                      <a:pt x="1213" y="561"/>
                    </a:cubicBezTo>
                    <a:cubicBezTo>
                      <a:pt x="1214" y="560"/>
                      <a:pt x="1214" y="560"/>
                      <a:pt x="1214" y="560"/>
                    </a:cubicBezTo>
                    <a:cubicBezTo>
                      <a:pt x="1214" y="555"/>
                      <a:pt x="1214" y="555"/>
                      <a:pt x="1214" y="555"/>
                    </a:cubicBezTo>
                    <a:cubicBezTo>
                      <a:pt x="1214" y="553"/>
                      <a:pt x="1214" y="553"/>
                      <a:pt x="1214" y="553"/>
                    </a:cubicBezTo>
                    <a:cubicBezTo>
                      <a:pt x="1215" y="551"/>
                      <a:pt x="1215" y="551"/>
                      <a:pt x="1215" y="551"/>
                    </a:cubicBezTo>
                    <a:cubicBezTo>
                      <a:pt x="1215" y="549"/>
                      <a:pt x="1215" y="549"/>
                      <a:pt x="1215" y="549"/>
                    </a:cubicBezTo>
                    <a:cubicBezTo>
                      <a:pt x="1215" y="546"/>
                      <a:pt x="1215" y="546"/>
                      <a:pt x="1215" y="546"/>
                    </a:cubicBezTo>
                    <a:cubicBezTo>
                      <a:pt x="1215" y="544"/>
                      <a:pt x="1215" y="544"/>
                      <a:pt x="1215" y="544"/>
                    </a:cubicBezTo>
                    <a:cubicBezTo>
                      <a:pt x="1215" y="542"/>
                      <a:pt x="1215" y="542"/>
                      <a:pt x="1215" y="542"/>
                    </a:cubicBezTo>
                    <a:cubicBezTo>
                      <a:pt x="1215" y="540"/>
                      <a:pt x="1215" y="540"/>
                      <a:pt x="1215" y="540"/>
                    </a:cubicBezTo>
                    <a:cubicBezTo>
                      <a:pt x="1216" y="537"/>
                      <a:pt x="1216" y="537"/>
                      <a:pt x="1216" y="537"/>
                    </a:cubicBezTo>
                    <a:cubicBezTo>
                      <a:pt x="1216" y="534"/>
                      <a:pt x="1216" y="534"/>
                      <a:pt x="1216" y="534"/>
                    </a:cubicBezTo>
                    <a:cubicBezTo>
                      <a:pt x="1216" y="532"/>
                      <a:pt x="1216" y="532"/>
                      <a:pt x="1216" y="532"/>
                    </a:cubicBezTo>
                    <a:cubicBezTo>
                      <a:pt x="1216" y="529"/>
                      <a:pt x="1216" y="529"/>
                      <a:pt x="1216" y="529"/>
                    </a:cubicBezTo>
                    <a:cubicBezTo>
                      <a:pt x="1216" y="527"/>
                      <a:pt x="1216" y="527"/>
                      <a:pt x="1216" y="527"/>
                    </a:cubicBezTo>
                    <a:cubicBezTo>
                      <a:pt x="1217" y="524"/>
                      <a:pt x="1217" y="524"/>
                      <a:pt x="1217" y="524"/>
                    </a:cubicBezTo>
                    <a:cubicBezTo>
                      <a:pt x="1217" y="522"/>
                      <a:pt x="1217" y="522"/>
                      <a:pt x="1217" y="522"/>
                    </a:cubicBezTo>
                    <a:cubicBezTo>
                      <a:pt x="1217" y="520"/>
                      <a:pt x="1217" y="520"/>
                      <a:pt x="1217" y="520"/>
                    </a:cubicBezTo>
                    <a:cubicBezTo>
                      <a:pt x="1217" y="518"/>
                      <a:pt x="1217" y="518"/>
                      <a:pt x="1217" y="518"/>
                    </a:cubicBezTo>
                    <a:cubicBezTo>
                      <a:pt x="1217" y="515"/>
                      <a:pt x="1217" y="515"/>
                      <a:pt x="1217" y="515"/>
                    </a:cubicBezTo>
                    <a:cubicBezTo>
                      <a:pt x="1217" y="513"/>
                      <a:pt x="1217" y="513"/>
                      <a:pt x="1217" y="513"/>
                    </a:cubicBezTo>
                    <a:cubicBezTo>
                      <a:pt x="1218" y="509"/>
                      <a:pt x="1218" y="509"/>
                      <a:pt x="1218" y="509"/>
                    </a:cubicBezTo>
                    <a:cubicBezTo>
                      <a:pt x="1218" y="507"/>
                      <a:pt x="1218" y="507"/>
                      <a:pt x="1218" y="507"/>
                    </a:cubicBezTo>
                    <a:cubicBezTo>
                      <a:pt x="1218" y="504"/>
                      <a:pt x="1218" y="504"/>
                      <a:pt x="1218" y="504"/>
                    </a:cubicBezTo>
                    <a:cubicBezTo>
                      <a:pt x="1218" y="502"/>
                      <a:pt x="1218" y="502"/>
                      <a:pt x="1218" y="502"/>
                    </a:cubicBezTo>
                    <a:cubicBezTo>
                      <a:pt x="1218" y="500"/>
                      <a:pt x="1218" y="500"/>
                      <a:pt x="1218" y="500"/>
                    </a:cubicBezTo>
                    <a:cubicBezTo>
                      <a:pt x="1218" y="498"/>
                      <a:pt x="1218" y="498"/>
                      <a:pt x="1218" y="498"/>
                    </a:cubicBezTo>
                    <a:cubicBezTo>
                      <a:pt x="1218" y="495"/>
                      <a:pt x="1218" y="495"/>
                      <a:pt x="1218" y="495"/>
                    </a:cubicBezTo>
                    <a:cubicBezTo>
                      <a:pt x="1218" y="493"/>
                      <a:pt x="1218" y="493"/>
                      <a:pt x="1218" y="493"/>
                    </a:cubicBezTo>
                    <a:cubicBezTo>
                      <a:pt x="1218" y="490"/>
                      <a:pt x="1218" y="490"/>
                      <a:pt x="1218" y="490"/>
                    </a:cubicBezTo>
                    <a:cubicBezTo>
                      <a:pt x="1218" y="489"/>
                      <a:pt x="1218" y="489"/>
                      <a:pt x="1218" y="489"/>
                    </a:cubicBezTo>
                    <a:cubicBezTo>
                      <a:pt x="1218" y="484"/>
                      <a:pt x="1218" y="484"/>
                      <a:pt x="1218" y="484"/>
                    </a:cubicBezTo>
                    <a:cubicBezTo>
                      <a:pt x="1218" y="483"/>
                      <a:pt x="1218" y="483"/>
                      <a:pt x="1218" y="483"/>
                    </a:cubicBezTo>
                    <a:cubicBezTo>
                      <a:pt x="1218" y="480"/>
                      <a:pt x="1218" y="480"/>
                      <a:pt x="1218" y="480"/>
                    </a:cubicBezTo>
                    <a:cubicBezTo>
                      <a:pt x="1219" y="478"/>
                      <a:pt x="1219" y="478"/>
                      <a:pt x="1219" y="478"/>
                    </a:cubicBezTo>
                    <a:cubicBezTo>
                      <a:pt x="1219" y="475"/>
                      <a:pt x="1219" y="475"/>
                      <a:pt x="1219" y="475"/>
                    </a:cubicBezTo>
                    <a:cubicBezTo>
                      <a:pt x="1219" y="473"/>
                      <a:pt x="1219" y="473"/>
                      <a:pt x="1219" y="473"/>
                    </a:cubicBezTo>
                    <a:cubicBezTo>
                      <a:pt x="1219" y="470"/>
                      <a:pt x="1219" y="470"/>
                      <a:pt x="1219" y="470"/>
                    </a:cubicBezTo>
                    <a:cubicBezTo>
                      <a:pt x="1219" y="469"/>
                      <a:pt x="1219" y="469"/>
                      <a:pt x="1219" y="469"/>
                    </a:cubicBezTo>
                    <a:cubicBezTo>
                      <a:pt x="1219" y="464"/>
                      <a:pt x="1219" y="464"/>
                      <a:pt x="1219" y="464"/>
                    </a:cubicBezTo>
                    <a:cubicBezTo>
                      <a:pt x="1219" y="459"/>
                      <a:pt x="1219" y="459"/>
                      <a:pt x="1219" y="459"/>
                    </a:cubicBezTo>
                    <a:cubicBezTo>
                      <a:pt x="1219" y="458"/>
                      <a:pt x="1219" y="458"/>
                      <a:pt x="1219" y="458"/>
                    </a:cubicBezTo>
                    <a:cubicBezTo>
                      <a:pt x="1219" y="453"/>
                      <a:pt x="1219" y="453"/>
                      <a:pt x="1219" y="453"/>
                    </a:cubicBezTo>
                    <a:cubicBezTo>
                      <a:pt x="1219" y="452"/>
                      <a:pt x="1219" y="452"/>
                      <a:pt x="1219" y="452"/>
                    </a:cubicBezTo>
                    <a:cubicBezTo>
                      <a:pt x="1218" y="447"/>
                      <a:pt x="1218" y="447"/>
                      <a:pt x="1218" y="447"/>
                    </a:cubicBezTo>
                    <a:cubicBezTo>
                      <a:pt x="1218" y="446"/>
                      <a:pt x="1218" y="446"/>
                      <a:pt x="1218" y="446"/>
                    </a:cubicBezTo>
                    <a:cubicBezTo>
                      <a:pt x="1218" y="442"/>
                      <a:pt x="1218" y="442"/>
                      <a:pt x="1218" y="442"/>
                    </a:cubicBezTo>
                    <a:cubicBezTo>
                      <a:pt x="1218" y="441"/>
                      <a:pt x="1218" y="441"/>
                      <a:pt x="1218" y="441"/>
                    </a:cubicBezTo>
                    <a:cubicBezTo>
                      <a:pt x="1218" y="436"/>
                      <a:pt x="1218" y="436"/>
                      <a:pt x="1218" y="436"/>
                    </a:cubicBezTo>
                    <a:cubicBezTo>
                      <a:pt x="1218" y="434"/>
                      <a:pt x="1218" y="434"/>
                      <a:pt x="1218" y="434"/>
                    </a:cubicBezTo>
                    <a:cubicBezTo>
                      <a:pt x="1218" y="430"/>
                      <a:pt x="1218" y="430"/>
                      <a:pt x="1218" y="430"/>
                    </a:cubicBezTo>
                    <a:cubicBezTo>
                      <a:pt x="1218" y="429"/>
                      <a:pt x="1218" y="429"/>
                      <a:pt x="1218" y="429"/>
                    </a:cubicBezTo>
                    <a:cubicBezTo>
                      <a:pt x="1218" y="424"/>
                      <a:pt x="1218" y="424"/>
                      <a:pt x="1218" y="424"/>
                    </a:cubicBezTo>
                    <a:cubicBezTo>
                      <a:pt x="1218" y="423"/>
                      <a:pt x="1218" y="423"/>
                      <a:pt x="1218" y="423"/>
                    </a:cubicBezTo>
                    <a:cubicBezTo>
                      <a:pt x="1217" y="419"/>
                      <a:pt x="1217" y="419"/>
                      <a:pt x="1217" y="419"/>
                    </a:cubicBezTo>
                    <a:cubicBezTo>
                      <a:pt x="1217" y="417"/>
                      <a:pt x="1217" y="417"/>
                      <a:pt x="1217" y="417"/>
                    </a:cubicBezTo>
                    <a:cubicBezTo>
                      <a:pt x="1217" y="413"/>
                      <a:pt x="1217" y="413"/>
                      <a:pt x="1217" y="413"/>
                    </a:cubicBezTo>
                    <a:cubicBezTo>
                      <a:pt x="1217" y="411"/>
                      <a:pt x="1217" y="411"/>
                      <a:pt x="1217" y="411"/>
                    </a:cubicBezTo>
                    <a:cubicBezTo>
                      <a:pt x="1217" y="408"/>
                      <a:pt x="1217" y="408"/>
                      <a:pt x="1217" y="408"/>
                    </a:cubicBezTo>
                    <a:cubicBezTo>
                      <a:pt x="1217" y="406"/>
                      <a:pt x="1217" y="406"/>
                      <a:pt x="1217" y="406"/>
                    </a:cubicBezTo>
                    <a:cubicBezTo>
                      <a:pt x="1216" y="402"/>
                      <a:pt x="1216" y="402"/>
                      <a:pt x="1216" y="402"/>
                    </a:cubicBezTo>
                    <a:cubicBezTo>
                      <a:pt x="1216" y="400"/>
                      <a:pt x="1216" y="400"/>
                      <a:pt x="1216" y="400"/>
                    </a:cubicBezTo>
                    <a:cubicBezTo>
                      <a:pt x="1216" y="396"/>
                      <a:pt x="1216" y="396"/>
                      <a:pt x="1216" y="396"/>
                    </a:cubicBezTo>
                    <a:cubicBezTo>
                      <a:pt x="1216" y="394"/>
                      <a:pt x="1216" y="394"/>
                      <a:pt x="1216" y="394"/>
                    </a:cubicBezTo>
                    <a:cubicBezTo>
                      <a:pt x="1216" y="391"/>
                      <a:pt x="1216" y="391"/>
                      <a:pt x="1216" y="391"/>
                    </a:cubicBezTo>
                    <a:cubicBezTo>
                      <a:pt x="1215" y="388"/>
                      <a:pt x="1215" y="388"/>
                      <a:pt x="1215" y="388"/>
                    </a:cubicBezTo>
                    <a:cubicBezTo>
                      <a:pt x="1215" y="385"/>
                      <a:pt x="1215" y="385"/>
                      <a:pt x="1215" y="385"/>
                    </a:cubicBezTo>
                    <a:cubicBezTo>
                      <a:pt x="1215" y="383"/>
                      <a:pt x="1215" y="383"/>
                      <a:pt x="1215" y="383"/>
                    </a:cubicBezTo>
                    <a:cubicBezTo>
                      <a:pt x="1215" y="380"/>
                      <a:pt x="1215" y="380"/>
                      <a:pt x="1215" y="380"/>
                    </a:cubicBezTo>
                    <a:cubicBezTo>
                      <a:pt x="1214" y="377"/>
                      <a:pt x="1214" y="377"/>
                      <a:pt x="1214" y="377"/>
                    </a:cubicBezTo>
                    <a:cubicBezTo>
                      <a:pt x="1214" y="374"/>
                      <a:pt x="1214" y="374"/>
                      <a:pt x="1214" y="374"/>
                    </a:cubicBezTo>
                    <a:cubicBezTo>
                      <a:pt x="1214" y="371"/>
                      <a:pt x="1214" y="371"/>
                      <a:pt x="1214" y="371"/>
                    </a:cubicBezTo>
                    <a:cubicBezTo>
                      <a:pt x="1214" y="369"/>
                      <a:pt x="1214" y="369"/>
                      <a:pt x="1214" y="369"/>
                    </a:cubicBezTo>
                    <a:cubicBezTo>
                      <a:pt x="1213" y="359"/>
                      <a:pt x="1213" y="359"/>
                      <a:pt x="1213" y="359"/>
                    </a:cubicBezTo>
                    <a:cubicBezTo>
                      <a:pt x="1212" y="358"/>
                      <a:pt x="1212" y="358"/>
                      <a:pt x="1212" y="358"/>
                    </a:cubicBezTo>
                    <a:cubicBezTo>
                      <a:pt x="1212" y="355"/>
                      <a:pt x="1212" y="355"/>
                      <a:pt x="1212" y="355"/>
                    </a:cubicBezTo>
                    <a:cubicBezTo>
                      <a:pt x="1212" y="353"/>
                      <a:pt x="1212" y="353"/>
                      <a:pt x="1212" y="353"/>
                    </a:cubicBezTo>
                    <a:cubicBezTo>
                      <a:pt x="1211" y="348"/>
                      <a:pt x="1211" y="348"/>
                      <a:pt x="1211" y="348"/>
                    </a:cubicBezTo>
                    <a:cubicBezTo>
                      <a:pt x="1211" y="346"/>
                      <a:pt x="1211" y="346"/>
                      <a:pt x="1211" y="346"/>
                    </a:cubicBezTo>
                    <a:cubicBezTo>
                      <a:pt x="1211" y="343"/>
                      <a:pt x="1211" y="343"/>
                      <a:pt x="1211" y="343"/>
                    </a:cubicBezTo>
                    <a:cubicBezTo>
                      <a:pt x="1210" y="342"/>
                      <a:pt x="1210" y="342"/>
                      <a:pt x="1210" y="342"/>
                    </a:cubicBezTo>
                    <a:cubicBezTo>
                      <a:pt x="1210" y="336"/>
                      <a:pt x="1210" y="336"/>
                      <a:pt x="1210" y="336"/>
                    </a:cubicBezTo>
                    <a:cubicBezTo>
                      <a:pt x="1209" y="335"/>
                      <a:pt x="1209" y="335"/>
                      <a:pt x="1209" y="335"/>
                    </a:cubicBezTo>
                    <a:cubicBezTo>
                      <a:pt x="1209" y="332"/>
                      <a:pt x="1209" y="332"/>
                      <a:pt x="1209" y="332"/>
                    </a:cubicBezTo>
                    <a:cubicBezTo>
                      <a:pt x="1209" y="331"/>
                      <a:pt x="1209" y="331"/>
                      <a:pt x="1209" y="331"/>
                    </a:cubicBezTo>
                    <a:cubicBezTo>
                      <a:pt x="1208" y="324"/>
                      <a:pt x="1208" y="324"/>
                      <a:pt x="1208" y="324"/>
                    </a:cubicBezTo>
                    <a:cubicBezTo>
                      <a:pt x="1208" y="324"/>
                      <a:pt x="1208" y="324"/>
                      <a:pt x="1208" y="324"/>
                    </a:cubicBezTo>
                    <a:cubicBezTo>
                      <a:pt x="1207" y="320"/>
                      <a:pt x="1207" y="320"/>
                      <a:pt x="1207" y="320"/>
                    </a:cubicBezTo>
                    <a:cubicBezTo>
                      <a:pt x="1207" y="320"/>
                      <a:pt x="1207" y="320"/>
                      <a:pt x="1207" y="320"/>
                    </a:cubicBezTo>
                    <a:cubicBezTo>
                      <a:pt x="1205" y="309"/>
                      <a:pt x="1205" y="309"/>
                      <a:pt x="1205" y="309"/>
                    </a:cubicBezTo>
                    <a:cubicBezTo>
                      <a:pt x="1205" y="308"/>
                      <a:pt x="1205" y="308"/>
                      <a:pt x="1205" y="308"/>
                    </a:cubicBezTo>
                    <a:cubicBezTo>
                      <a:pt x="1202" y="288"/>
                      <a:pt x="1198" y="269"/>
                      <a:pt x="1193" y="249"/>
                    </a:cubicBezTo>
                    <a:cubicBezTo>
                      <a:pt x="1193" y="248"/>
                      <a:pt x="1193" y="248"/>
                      <a:pt x="1193" y="248"/>
                    </a:cubicBezTo>
                    <a:cubicBezTo>
                      <a:pt x="1190" y="238"/>
                      <a:pt x="1190" y="238"/>
                      <a:pt x="1190" y="238"/>
                    </a:cubicBezTo>
                    <a:cubicBezTo>
                      <a:pt x="1190" y="237"/>
                      <a:pt x="1190" y="237"/>
                      <a:pt x="1190" y="237"/>
                    </a:cubicBezTo>
                    <a:cubicBezTo>
                      <a:pt x="1187" y="228"/>
                      <a:pt x="1187" y="228"/>
                      <a:pt x="1187" y="228"/>
                    </a:cubicBezTo>
                    <a:cubicBezTo>
                      <a:pt x="1187" y="226"/>
                      <a:pt x="1187" y="226"/>
                      <a:pt x="1187" y="226"/>
                    </a:cubicBezTo>
                    <a:cubicBezTo>
                      <a:pt x="1186" y="223"/>
                      <a:pt x="1186" y="223"/>
                      <a:pt x="1186" y="223"/>
                    </a:cubicBezTo>
                    <a:cubicBezTo>
                      <a:pt x="1186" y="221"/>
                      <a:pt x="1186" y="221"/>
                      <a:pt x="1186" y="221"/>
                    </a:cubicBezTo>
                    <a:cubicBezTo>
                      <a:pt x="1184" y="217"/>
                      <a:pt x="1184" y="217"/>
                      <a:pt x="1184" y="217"/>
                    </a:cubicBezTo>
                    <a:cubicBezTo>
                      <a:pt x="1184" y="215"/>
                      <a:pt x="1184" y="215"/>
                      <a:pt x="1184" y="215"/>
                    </a:cubicBezTo>
                    <a:cubicBezTo>
                      <a:pt x="1183" y="213"/>
                      <a:pt x="1183" y="213"/>
                      <a:pt x="1183" y="213"/>
                    </a:cubicBezTo>
                    <a:cubicBezTo>
                      <a:pt x="1182" y="210"/>
                      <a:pt x="1182" y="210"/>
                      <a:pt x="1182" y="210"/>
                    </a:cubicBezTo>
                    <a:cubicBezTo>
                      <a:pt x="1181" y="207"/>
                      <a:pt x="1181" y="207"/>
                      <a:pt x="1181" y="207"/>
                    </a:cubicBezTo>
                    <a:cubicBezTo>
                      <a:pt x="1181" y="204"/>
                      <a:pt x="1181" y="204"/>
                      <a:pt x="1181" y="204"/>
                    </a:cubicBezTo>
                    <a:cubicBezTo>
                      <a:pt x="1180" y="202"/>
                      <a:pt x="1180" y="202"/>
                      <a:pt x="1180" y="202"/>
                    </a:cubicBezTo>
                    <a:cubicBezTo>
                      <a:pt x="1179" y="199"/>
                      <a:pt x="1179" y="199"/>
                      <a:pt x="1179" y="199"/>
                    </a:cubicBezTo>
                    <a:cubicBezTo>
                      <a:pt x="1179" y="198"/>
                      <a:pt x="1179" y="198"/>
                      <a:pt x="1179" y="198"/>
                    </a:cubicBezTo>
                    <a:cubicBezTo>
                      <a:pt x="1177" y="193"/>
                      <a:pt x="1177" y="193"/>
                      <a:pt x="1177" y="193"/>
                    </a:cubicBezTo>
                    <a:cubicBezTo>
                      <a:pt x="1177" y="192"/>
                      <a:pt x="1177" y="192"/>
                      <a:pt x="1177" y="192"/>
                    </a:cubicBezTo>
                    <a:cubicBezTo>
                      <a:pt x="1176" y="188"/>
                      <a:pt x="1176" y="188"/>
                      <a:pt x="1176" y="188"/>
                    </a:cubicBezTo>
                    <a:cubicBezTo>
                      <a:pt x="1175" y="187"/>
                      <a:pt x="1175" y="187"/>
                      <a:pt x="1175" y="187"/>
                    </a:cubicBezTo>
                    <a:cubicBezTo>
                      <a:pt x="1174" y="182"/>
                      <a:pt x="1174" y="182"/>
                      <a:pt x="1174" y="182"/>
                    </a:cubicBezTo>
                    <a:cubicBezTo>
                      <a:pt x="1174" y="182"/>
                      <a:pt x="1174" y="182"/>
                      <a:pt x="1174" y="182"/>
                    </a:cubicBezTo>
                    <a:cubicBezTo>
                      <a:pt x="1166" y="160"/>
                      <a:pt x="1158" y="137"/>
                      <a:pt x="1149" y="116"/>
                    </a:cubicBezTo>
                    <a:cubicBezTo>
                      <a:pt x="1144" y="103"/>
                      <a:pt x="1138" y="91"/>
                      <a:pt x="1132" y="79"/>
                    </a:cubicBezTo>
                    <a:cubicBezTo>
                      <a:pt x="1120" y="52"/>
                      <a:pt x="1106" y="26"/>
                      <a:pt x="1090" y="0"/>
                    </a:cubicBezTo>
                    <a:cubicBezTo>
                      <a:pt x="1115" y="67"/>
                      <a:pt x="1126" y="137"/>
                      <a:pt x="1126" y="206"/>
                    </a:cubicBezTo>
                  </a:path>
                </a:pathLst>
              </a:custGeom>
              <a:blipFill>
                <a:blip r:embed="rId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0" name="Freeform 9"/>
              <p:cNvSpPr>
                <a:spLocks noSelect="1"/>
              </p:cNvSpPr>
              <p:nvPr userDrawn="1"/>
            </p:nvSpPr>
            <p:spPr bwMode="gray">
              <a:xfrm>
                <a:off x="1118870" y="583565"/>
                <a:ext cx="114935" cy="149860"/>
              </a:xfrm>
              <a:custGeom>
                <a:avLst/>
                <a:gdLst>
                  <a:gd name="T0" fmla="*/ 0 w 362"/>
                  <a:gd name="T1" fmla="*/ 106 h 472"/>
                  <a:gd name="T2" fmla="*/ 219 w 362"/>
                  <a:gd name="T3" fmla="*/ 445 h 472"/>
                  <a:gd name="T4" fmla="*/ 268 w 362"/>
                  <a:gd name="T5" fmla="*/ 472 h 472"/>
                  <a:gd name="T6" fmla="*/ 362 w 362"/>
                  <a:gd name="T7" fmla="*/ 472 h 472"/>
                  <a:gd name="T8" fmla="*/ 319 w 362"/>
                  <a:gd name="T9" fmla="*/ 448 h 472"/>
                  <a:gd name="T10" fmla="*/ 22 w 362"/>
                  <a:gd name="T11" fmla="*/ 0 h 472"/>
                  <a:gd name="T12" fmla="*/ 0 w 362"/>
                  <a:gd name="T13" fmla="*/ 106 h 472"/>
                </a:gdLst>
                <a:ahLst/>
                <a:cxnLst>
                  <a:cxn ang="0">
                    <a:pos x="T0" y="T1"/>
                  </a:cxn>
                  <a:cxn ang="0">
                    <a:pos x="T2" y="T3"/>
                  </a:cxn>
                  <a:cxn ang="0">
                    <a:pos x="T4" y="T5"/>
                  </a:cxn>
                  <a:cxn ang="0">
                    <a:pos x="T6" y="T7"/>
                  </a:cxn>
                  <a:cxn ang="0">
                    <a:pos x="T8" y="T9"/>
                  </a:cxn>
                  <a:cxn ang="0">
                    <a:pos x="T10" y="T11"/>
                  </a:cxn>
                  <a:cxn ang="0">
                    <a:pos x="T12" y="T13"/>
                  </a:cxn>
                </a:cxnLst>
                <a:rect l="0" t="0" r="r" b="b"/>
                <a:pathLst>
                  <a:path w="362" h="472">
                    <a:moveTo>
                      <a:pt x="0" y="106"/>
                    </a:moveTo>
                    <a:cubicBezTo>
                      <a:pt x="219" y="445"/>
                      <a:pt x="219" y="445"/>
                      <a:pt x="219" y="445"/>
                    </a:cubicBezTo>
                    <a:cubicBezTo>
                      <a:pt x="228" y="460"/>
                      <a:pt x="250" y="472"/>
                      <a:pt x="268" y="472"/>
                    </a:cubicBezTo>
                    <a:cubicBezTo>
                      <a:pt x="362" y="472"/>
                      <a:pt x="362" y="472"/>
                      <a:pt x="362" y="472"/>
                    </a:cubicBezTo>
                    <a:cubicBezTo>
                      <a:pt x="347" y="472"/>
                      <a:pt x="327" y="461"/>
                      <a:pt x="319" y="448"/>
                    </a:cubicBezTo>
                    <a:cubicBezTo>
                      <a:pt x="22" y="0"/>
                      <a:pt x="22" y="0"/>
                      <a:pt x="22" y="0"/>
                    </a:cubicBezTo>
                    <a:lnTo>
                      <a:pt x="0" y="106"/>
                    </a:ln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1" name="Freeform 10"/>
              <p:cNvSpPr>
                <a:spLocks noSelect="1"/>
              </p:cNvSpPr>
              <p:nvPr userDrawn="1"/>
            </p:nvSpPr>
            <p:spPr bwMode="gray">
              <a:xfrm>
                <a:off x="949325" y="290830"/>
                <a:ext cx="277495" cy="120015"/>
              </a:xfrm>
              <a:custGeom>
                <a:avLst/>
                <a:gdLst>
                  <a:gd name="T0" fmla="*/ 27 w 874"/>
                  <a:gd name="T1" fmla="*/ 323 h 378"/>
                  <a:gd name="T2" fmla="*/ 1 w 874"/>
                  <a:gd name="T3" fmla="*/ 366 h 378"/>
                  <a:gd name="T4" fmla="*/ 1 w 874"/>
                  <a:gd name="T5" fmla="*/ 367 h 378"/>
                  <a:gd name="T6" fmla="*/ 1 w 874"/>
                  <a:gd name="T7" fmla="*/ 367 h 378"/>
                  <a:gd name="T8" fmla="*/ 30 w 874"/>
                  <a:gd name="T9" fmla="*/ 378 h 378"/>
                  <a:gd name="T10" fmla="*/ 410 w 874"/>
                  <a:gd name="T11" fmla="*/ 378 h 378"/>
                  <a:gd name="T12" fmla="*/ 400 w 874"/>
                  <a:gd name="T13" fmla="*/ 293 h 378"/>
                  <a:gd name="T14" fmla="*/ 439 w 874"/>
                  <a:gd name="T15" fmla="*/ 165 h 378"/>
                  <a:gd name="T16" fmla="*/ 471 w 874"/>
                  <a:gd name="T17" fmla="*/ 129 h 378"/>
                  <a:gd name="T18" fmla="*/ 820 w 874"/>
                  <a:gd name="T19" fmla="*/ 11 h 378"/>
                  <a:gd name="T20" fmla="*/ 838 w 874"/>
                  <a:gd name="T21" fmla="*/ 12 h 378"/>
                  <a:gd name="T22" fmla="*/ 874 w 874"/>
                  <a:gd name="T23" fmla="*/ 13 h 378"/>
                  <a:gd name="T24" fmla="*/ 728 w 874"/>
                  <a:gd name="T25" fmla="*/ 0 h 378"/>
                  <a:gd name="T26" fmla="*/ 719 w 874"/>
                  <a:gd name="T27" fmla="*/ 0 h 378"/>
                  <a:gd name="T28" fmla="*/ 27 w 874"/>
                  <a:gd name="T29" fmla="*/ 32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4" h="378">
                    <a:moveTo>
                      <a:pt x="27" y="323"/>
                    </a:moveTo>
                    <a:cubicBezTo>
                      <a:pt x="10" y="343"/>
                      <a:pt x="0" y="357"/>
                      <a:pt x="1" y="366"/>
                    </a:cubicBezTo>
                    <a:cubicBezTo>
                      <a:pt x="1" y="367"/>
                      <a:pt x="1" y="367"/>
                      <a:pt x="1" y="367"/>
                    </a:cubicBezTo>
                    <a:cubicBezTo>
                      <a:pt x="1" y="367"/>
                      <a:pt x="1" y="367"/>
                      <a:pt x="1" y="367"/>
                    </a:cubicBezTo>
                    <a:cubicBezTo>
                      <a:pt x="2" y="375"/>
                      <a:pt x="11" y="378"/>
                      <a:pt x="30" y="378"/>
                    </a:cubicBezTo>
                    <a:cubicBezTo>
                      <a:pt x="410" y="378"/>
                      <a:pt x="410" y="378"/>
                      <a:pt x="410" y="378"/>
                    </a:cubicBezTo>
                    <a:cubicBezTo>
                      <a:pt x="404" y="349"/>
                      <a:pt x="400" y="320"/>
                      <a:pt x="400" y="293"/>
                    </a:cubicBezTo>
                    <a:cubicBezTo>
                      <a:pt x="400" y="244"/>
                      <a:pt x="412" y="200"/>
                      <a:pt x="439" y="165"/>
                    </a:cubicBezTo>
                    <a:cubicBezTo>
                      <a:pt x="449" y="152"/>
                      <a:pt x="460" y="140"/>
                      <a:pt x="471" y="129"/>
                    </a:cubicBezTo>
                    <a:cubicBezTo>
                      <a:pt x="555" y="49"/>
                      <a:pt x="683" y="11"/>
                      <a:pt x="820" y="11"/>
                    </a:cubicBezTo>
                    <a:cubicBezTo>
                      <a:pt x="826" y="11"/>
                      <a:pt x="832" y="11"/>
                      <a:pt x="838" y="12"/>
                    </a:cubicBezTo>
                    <a:cubicBezTo>
                      <a:pt x="850" y="12"/>
                      <a:pt x="862" y="12"/>
                      <a:pt x="874" y="13"/>
                    </a:cubicBezTo>
                    <a:cubicBezTo>
                      <a:pt x="827" y="5"/>
                      <a:pt x="778" y="0"/>
                      <a:pt x="728" y="0"/>
                    </a:cubicBezTo>
                    <a:cubicBezTo>
                      <a:pt x="719" y="0"/>
                      <a:pt x="719" y="0"/>
                      <a:pt x="719" y="0"/>
                    </a:cubicBezTo>
                    <a:cubicBezTo>
                      <a:pt x="441" y="0"/>
                      <a:pt x="192" y="125"/>
                      <a:pt x="27" y="323"/>
                    </a:cubicBezTo>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3" name="Freeform 11"/>
              <p:cNvSpPr>
                <a:spLocks noSelect="1"/>
              </p:cNvSpPr>
              <p:nvPr userDrawn="1"/>
            </p:nvSpPr>
            <p:spPr bwMode="gray">
              <a:xfrm>
                <a:off x="1076325" y="294005"/>
                <a:ext cx="358775" cy="353695"/>
              </a:xfrm>
              <a:custGeom>
                <a:avLst/>
                <a:gdLst>
                  <a:gd name="T0" fmla="*/ 0 w 1130"/>
                  <a:gd name="T1" fmla="*/ 282 h 1113"/>
                  <a:gd name="T2" fmla="*/ 738 w 1130"/>
                  <a:gd name="T3" fmla="*/ 375 h 1113"/>
                  <a:gd name="T4" fmla="*/ 910 w 1130"/>
                  <a:gd name="T5" fmla="*/ 637 h 1113"/>
                  <a:gd name="T6" fmla="*/ 913 w 1130"/>
                  <a:gd name="T7" fmla="*/ 645 h 1113"/>
                  <a:gd name="T8" fmla="*/ 824 w 1130"/>
                  <a:gd name="T9" fmla="*/ 1113 h 1113"/>
                  <a:gd name="T10" fmla="*/ 1094 w 1130"/>
                  <a:gd name="T11" fmla="*/ 428 h 1113"/>
                  <a:gd name="T12" fmla="*/ 1044 w 1130"/>
                  <a:gd name="T13" fmla="*/ 353 h 1113"/>
                  <a:gd name="T14" fmla="*/ 1040 w 1130"/>
                  <a:gd name="T15" fmla="*/ 348 h 1113"/>
                  <a:gd name="T16" fmla="*/ 1034 w 1130"/>
                  <a:gd name="T17" fmla="*/ 339 h 1113"/>
                  <a:gd name="T18" fmla="*/ 1030 w 1130"/>
                  <a:gd name="T19" fmla="*/ 334 h 1113"/>
                  <a:gd name="T20" fmla="*/ 1007 w 1130"/>
                  <a:gd name="T21" fmla="*/ 306 h 1113"/>
                  <a:gd name="T22" fmla="*/ 1003 w 1130"/>
                  <a:gd name="T23" fmla="*/ 301 h 1113"/>
                  <a:gd name="T24" fmla="*/ 995 w 1130"/>
                  <a:gd name="T25" fmla="*/ 293 h 1113"/>
                  <a:gd name="T26" fmla="*/ 974 w 1130"/>
                  <a:gd name="T27" fmla="*/ 270 h 1113"/>
                  <a:gd name="T28" fmla="*/ 967 w 1130"/>
                  <a:gd name="T29" fmla="*/ 262 h 1113"/>
                  <a:gd name="T30" fmla="*/ 962 w 1130"/>
                  <a:gd name="T31" fmla="*/ 257 h 1113"/>
                  <a:gd name="T32" fmla="*/ 937 w 1130"/>
                  <a:gd name="T33" fmla="*/ 233 h 1113"/>
                  <a:gd name="T34" fmla="*/ 932 w 1130"/>
                  <a:gd name="T35" fmla="*/ 228 h 1113"/>
                  <a:gd name="T36" fmla="*/ 924 w 1130"/>
                  <a:gd name="T37" fmla="*/ 221 h 1113"/>
                  <a:gd name="T38" fmla="*/ 919 w 1130"/>
                  <a:gd name="T39" fmla="*/ 216 h 1113"/>
                  <a:gd name="T40" fmla="*/ 901 w 1130"/>
                  <a:gd name="T41" fmla="*/ 201 h 1113"/>
                  <a:gd name="T42" fmla="*/ 895 w 1130"/>
                  <a:gd name="T43" fmla="*/ 196 h 1113"/>
                  <a:gd name="T44" fmla="*/ 887 w 1130"/>
                  <a:gd name="T45" fmla="*/ 190 h 1113"/>
                  <a:gd name="T46" fmla="*/ 882 w 1130"/>
                  <a:gd name="T47" fmla="*/ 185 h 1113"/>
                  <a:gd name="T48" fmla="*/ 873 w 1130"/>
                  <a:gd name="T49" fmla="*/ 178 h 1113"/>
                  <a:gd name="T50" fmla="*/ 858 w 1130"/>
                  <a:gd name="T51" fmla="*/ 167 h 1113"/>
                  <a:gd name="T52" fmla="*/ 849 w 1130"/>
                  <a:gd name="T53" fmla="*/ 160 h 1113"/>
                  <a:gd name="T54" fmla="*/ 843 w 1130"/>
                  <a:gd name="T55" fmla="*/ 156 h 1113"/>
                  <a:gd name="T56" fmla="*/ 835 w 1130"/>
                  <a:gd name="T57" fmla="*/ 150 h 1113"/>
                  <a:gd name="T58" fmla="*/ 829 w 1130"/>
                  <a:gd name="T59" fmla="*/ 146 h 1113"/>
                  <a:gd name="T60" fmla="*/ 809 w 1130"/>
                  <a:gd name="T61" fmla="*/ 133 h 1113"/>
                  <a:gd name="T62" fmla="*/ 803 w 1130"/>
                  <a:gd name="T63" fmla="*/ 129 h 1113"/>
                  <a:gd name="T64" fmla="*/ 794 w 1130"/>
                  <a:gd name="T65" fmla="*/ 124 h 1113"/>
                  <a:gd name="T66" fmla="*/ 788 w 1130"/>
                  <a:gd name="T67" fmla="*/ 120 h 1113"/>
                  <a:gd name="T68" fmla="*/ 768 w 1130"/>
                  <a:gd name="T69" fmla="*/ 108 h 1113"/>
                  <a:gd name="T70" fmla="*/ 762 w 1130"/>
                  <a:gd name="T71" fmla="*/ 104 h 1113"/>
                  <a:gd name="T72" fmla="*/ 753 w 1130"/>
                  <a:gd name="T73" fmla="*/ 99 h 1113"/>
                  <a:gd name="T74" fmla="*/ 746 w 1130"/>
                  <a:gd name="T75" fmla="*/ 96 h 1113"/>
                  <a:gd name="T76" fmla="*/ 720 w 1130"/>
                  <a:gd name="T77" fmla="*/ 82 h 1113"/>
                  <a:gd name="T78" fmla="*/ 713 w 1130"/>
                  <a:gd name="T79" fmla="*/ 79 h 1113"/>
                  <a:gd name="T80" fmla="*/ 704 w 1130"/>
                  <a:gd name="T81" fmla="*/ 75 h 1113"/>
                  <a:gd name="T82" fmla="*/ 697 w 1130"/>
                  <a:gd name="T83" fmla="*/ 72 h 1113"/>
                  <a:gd name="T84" fmla="*/ 675 w 1130"/>
                  <a:gd name="T85" fmla="*/ 62 h 1113"/>
                  <a:gd name="T86" fmla="*/ 669 w 1130"/>
                  <a:gd name="T87" fmla="*/ 59 h 1113"/>
                  <a:gd name="T88" fmla="*/ 659 w 1130"/>
                  <a:gd name="T89" fmla="*/ 55 h 1113"/>
                  <a:gd name="T90" fmla="*/ 653 w 1130"/>
                  <a:gd name="T91" fmla="*/ 52 h 1113"/>
                  <a:gd name="T92" fmla="*/ 619 w 1130"/>
                  <a:gd name="T93" fmla="*/ 40 h 1113"/>
                  <a:gd name="T94" fmla="*/ 612 w 1130"/>
                  <a:gd name="T95" fmla="*/ 38 h 1113"/>
                  <a:gd name="T96" fmla="*/ 602 w 1130"/>
                  <a:gd name="T97" fmla="*/ 34 h 1113"/>
                  <a:gd name="T98" fmla="*/ 595 w 1130"/>
                  <a:gd name="T99" fmla="*/ 32 h 1113"/>
                  <a:gd name="T100" fmla="*/ 566 w 1130"/>
                  <a:gd name="T101" fmla="*/ 23 h 1113"/>
                  <a:gd name="T102" fmla="*/ 559 w 1130"/>
                  <a:gd name="T103" fmla="*/ 21 h 1113"/>
                  <a:gd name="T104" fmla="*/ 549 w 1130"/>
                  <a:gd name="T105" fmla="*/ 18 h 1113"/>
                  <a:gd name="T106" fmla="*/ 542 w 1130"/>
                  <a:gd name="T107" fmla="*/ 17 h 1113"/>
                  <a:gd name="T108" fmla="*/ 518 w 1130"/>
                  <a:gd name="T109" fmla="*/ 11 h 1113"/>
                  <a:gd name="T110" fmla="*/ 511 w 1130"/>
                  <a:gd name="T111" fmla="*/ 9 h 1113"/>
                  <a:gd name="T112" fmla="*/ 501 w 1130"/>
                  <a:gd name="T113" fmla="*/ 7 h 1113"/>
                  <a:gd name="T114" fmla="*/ 493 w 1130"/>
                  <a:gd name="T115" fmla="*/ 6 h 1113"/>
                  <a:gd name="T116" fmla="*/ 482 w 1130"/>
                  <a:gd name="T117" fmla="*/ 4 h 1113"/>
                  <a:gd name="T118" fmla="*/ 474 w 1130"/>
                  <a:gd name="T119" fmla="*/ 2 h 1113"/>
                  <a:gd name="T120" fmla="*/ 71 w 1130"/>
                  <a:gd name="T121" fmla="*/ 118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0" h="1113">
                    <a:moveTo>
                      <a:pt x="71" y="118"/>
                    </a:moveTo>
                    <a:cubicBezTo>
                      <a:pt x="60" y="129"/>
                      <a:pt x="49" y="141"/>
                      <a:pt x="39" y="154"/>
                    </a:cubicBezTo>
                    <a:cubicBezTo>
                      <a:pt x="12" y="189"/>
                      <a:pt x="0" y="233"/>
                      <a:pt x="0" y="282"/>
                    </a:cubicBezTo>
                    <a:cubicBezTo>
                      <a:pt x="0" y="309"/>
                      <a:pt x="4" y="338"/>
                      <a:pt x="10" y="367"/>
                    </a:cubicBezTo>
                    <a:cubicBezTo>
                      <a:pt x="712" y="367"/>
                      <a:pt x="712" y="367"/>
                      <a:pt x="712" y="367"/>
                    </a:cubicBezTo>
                    <a:cubicBezTo>
                      <a:pt x="720" y="367"/>
                      <a:pt x="730" y="370"/>
                      <a:pt x="738" y="375"/>
                    </a:cubicBezTo>
                    <a:cubicBezTo>
                      <a:pt x="745" y="380"/>
                      <a:pt x="752" y="385"/>
                      <a:pt x="756" y="391"/>
                    </a:cubicBezTo>
                    <a:cubicBezTo>
                      <a:pt x="904" y="622"/>
                      <a:pt x="904" y="622"/>
                      <a:pt x="904" y="622"/>
                    </a:cubicBezTo>
                    <a:cubicBezTo>
                      <a:pt x="907" y="626"/>
                      <a:pt x="909" y="632"/>
                      <a:pt x="910" y="637"/>
                    </a:cubicBezTo>
                    <a:cubicBezTo>
                      <a:pt x="912" y="644"/>
                      <a:pt x="912" y="644"/>
                      <a:pt x="912" y="644"/>
                    </a:cubicBezTo>
                    <a:cubicBezTo>
                      <a:pt x="913" y="645"/>
                      <a:pt x="913" y="645"/>
                      <a:pt x="913" y="645"/>
                    </a:cubicBezTo>
                    <a:cubicBezTo>
                      <a:pt x="913" y="645"/>
                      <a:pt x="913" y="645"/>
                      <a:pt x="913" y="645"/>
                    </a:cubicBezTo>
                    <a:cubicBezTo>
                      <a:pt x="914" y="652"/>
                      <a:pt x="915" y="660"/>
                      <a:pt x="914" y="666"/>
                    </a:cubicBezTo>
                    <a:cubicBezTo>
                      <a:pt x="914" y="674"/>
                      <a:pt x="914" y="674"/>
                      <a:pt x="914" y="674"/>
                    </a:cubicBezTo>
                    <a:cubicBezTo>
                      <a:pt x="824" y="1113"/>
                      <a:pt x="824" y="1113"/>
                      <a:pt x="824" y="1113"/>
                    </a:cubicBezTo>
                    <a:cubicBezTo>
                      <a:pt x="906" y="1074"/>
                      <a:pt x="976" y="1020"/>
                      <a:pt x="1020" y="965"/>
                    </a:cubicBezTo>
                    <a:cubicBezTo>
                      <a:pt x="1093" y="875"/>
                      <a:pt x="1130" y="757"/>
                      <a:pt x="1130" y="634"/>
                    </a:cubicBezTo>
                    <a:cubicBezTo>
                      <a:pt x="1130" y="565"/>
                      <a:pt x="1119" y="495"/>
                      <a:pt x="1094" y="428"/>
                    </a:cubicBezTo>
                    <a:cubicBezTo>
                      <a:pt x="1091" y="423"/>
                      <a:pt x="1091" y="423"/>
                      <a:pt x="1091" y="423"/>
                    </a:cubicBezTo>
                    <a:cubicBezTo>
                      <a:pt x="1091" y="423"/>
                      <a:pt x="1091" y="423"/>
                      <a:pt x="1091" y="423"/>
                    </a:cubicBezTo>
                    <a:cubicBezTo>
                      <a:pt x="1077" y="399"/>
                      <a:pt x="1061" y="376"/>
                      <a:pt x="1044" y="353"/>
                    </a:cubicBezTo>
                    <a:cubicBezTo>
                      <a:pt x="1044" y="353"/>
                      <a:pt x="1044" y="353"/>
                      <a:pt x="1044" y="353"/>
                    </a:cubicBezTo>
                    <a:cubicBezTo>
                      <a:pt x="1041" y="349"/>
                      <a:pt x="1041" y="349"/>
                      <a:pt x="1041" y="349"/>
                    </a:cubicBezTo>
                    <a:cubicBezTo>
                      <a:pt x="1040" y="348"/>
                      <a:pt x="1040" y="348"/>
                      <a:pt x="1040" y="348"/>
                    </a:cubicBezTo>
                    <a:cubicBezTo>
                      <a:pt x="1037" y="344"/>
                      <a:pt x="1037" y="344"/>
                      <a:pt x="1037" y="344"/>
                    </a:cubicBezTo>
                    <a:cubicBezTo>
                      <a:pt x="1037" y="343"/>
                      <a:pt x="1037" y="343"/>
                      <a:pt x="1037" y="343"/>
                    </a:cubicBezTo>
                    <a:cubicBezTo>
                      <a:pt x="1034" y="339"/>
                      <a:pt x="1034" y="339"/>
                      <a:pt x="1034" y="339"/>
                    </a:cubicBezTo>
                    <a:cubicBezTo>
                      <a:pt x="1033" y="338"/>
                      <a:pt x="1033" y="338"/>
                      <a:pt x="1033" y="338"/>
                    </a:cubicBezTo>
                    <a:cubicBezTo>
                      <a:pt x="1030" y="334"/>
                      <a:pt x="1030" y="334"/>
                      <a:pt x="1030" y="334"/>
                    </a:cubicBezTo>
                    <a:cubicBezTo>
                      <a:pt x="1030" y="334"/>
                      <a:pt x="1030" y="334"/>
                      <a:pt x="1030" y="334"/>
                    </a:cubicBezTo>
                    <a:cubicBezTo>
                      <a:pt x="1023" y="326"/>
                      <a:pt x="1017" y="318"/>
                      <a:pt x="1011" y="311"/>
                    </a:cubicBezTo>
                    <a:cubicBezTo>
                      <a:pt x="1011" y="311"/>
                      <a:pt x="1011" y="311"/>
                      <a:pt x="1011" y="311"/>
                    </a:cubicBezTo>
                    <a:cubicBezTo>
                      <a:pt x="1007" y="306"/>
                      <a:pt x="1007" y="306"/>
                      <a:pt x="1007" y="306"/>
                    </a:cubicBezTo>
                    <a:cubicBezTo>
                      <a:pt x="1007" y="306"/>
                      <a:pt x="1007" y="306"/>
                      <a:pt x="1007" y="306"/>
                    </a:cubicBezTo>
                    <a:cubicBezTo>
                      <a:pt x="1003" y="302"/>
                      <a:pt x="1003" y="302"/>
                      <a:pt x="1003" y="302"/>
                    </a:cubicBezTo>
                    <a:cubicBezTo>
                      <a:pt x="1003" y="301"/>
                      <a:pt x="1003" y="301"/>
                      <a:pt x="1003" y="301"/>
                    </a:cubicBezTo>
                    <a:cubicBezTo>
                      <a:pt x="999" y="297"/>
                      <a:pt x="999" y="297"/>
                      <a:pt x="999" y="297"/>
                    </a:cubicBezTo>
                    <a:cubicBezTo>
                      <a:pt x="999" y="297"/>
                      <a:pt x="999" y="297"/>
                      <a:pt x="999" y="297"/>
                    </a:cubicBezTo>
                    <a:cubicBezTo>
                      <a:pt x="995" y="293"/>
                      <a:pt x="995" y="293"/>
                      <a:pt x="995" y="293"/>
                    </a:cubicBezTo>
                    <a:cubicBezTo>
                      <a:pt x="995" y="293"/>
                      <a:pt x="995" y="293"/>
                      <a:pt x="995" y="293"/>
                    </a:cubicBezTo>
                    <a:cubicBezTo>
                      <a:pt x="988" y="285"/>
                      <a:pt x="982" y="278"/>
                      <a:pt x="975" y="271"/>
                    </a:cubicBezTo>
                    <a:cubicBezTo>
                      <a:pt x="974" y="270"/>
                      <a:pt x="974" y="270"/>
                      <a:pt x="974" y="270"/>
                    </a:cubicBezTo>
                    <a:cubicBezTo>
                      <a:pt x="971" y="266"/>
                      <a:pt x="971" y="266"/>
                      <a:pt x="971" y="266"/>
                    </a:cubicBezTo>
                    <a:cubicBezTo>
                      <a:pt x="970" y="266"/>
                      <a:pt x="970" y="266"/>
                      <a:pt x="970" y="266"/>
                    </a:cubicBezTo>
                    <a:cubicBezTo>
                      <a:pt x="967" y="262"/>
                      <a:pt x="967" y="262"/>
                      <a:pt x="967" y="262"/>
                    </a:cubicBezTo>
                    <a:cubicBezTo>
                      <a:pt x="966" y="262"/>
                      <a:pt x="966" y="262"/>
                      <a:pt x="966" y="262"/>
                    </a:cubicBezTo>
                    <a:cubicBezTo>
                      <a:pt x="963" y="258"/>
                      <a:pt x="963" y="258"/>
                      <a:pt x="963" y="258"/>
                    </a:cubicBezTo>
                    <a:cubicBezTo>
                      <a:pt x="962" y="257"/>
                      <a:pt x="962" y="257"/>
                      <a:pt x="962" y="257"/>
                    </a:cubicBezTo>
                    <a:cubicBezTo>
                      <a:pt x="958" y="254"/>
                      <a:pt x="958" y="254"/>
                      <a:pt x="958" y="254"/>
                    </a:cubicBezTo>
                    <a:cubicBezTo>
                      <a:pt x="958" y="253"/>
                      <a:pt x="958" y="253"/>
                      <a:pt x="958" y="253"/>
                    </a:cubicBezTo>
                    <a:cubicBezTo>
                      <a:pt x="951" y="246"/>
                      <a:pt x="944" y="239"/>
                      <a:pt x="937" y="233"/>
                    </a:cubicBezTo>
                    <a:cubicBezTo>
                      <a:pt x="936" y="232"/>
                      <a:pt x="936" y="232"/>
                      <a:pt x="936" y="232"/>
                    </a:cubicBezTo>
                    <a:cubicBezTo>
                      <a:pt x="932" y="229"/>
                      <a:pt x="932" y="229"/>
                      <a:pt x="932" y="229"/>
                    </a:cubicBezTo>
                    <a:cubicBezTo>
                      <a:pt x="932" y="228"/>
                      <a:pt x="932" y="228"/>
                      <a:pt x="932" y="228"/>
                    </a:cubicBezTo>
                    <a:cubicBezTo>
                      <a:pt x="928" y="225"/>
                      <a:pt x="928" y="225"/>
                      <a:pt x="928" y="225"/>
                    </a:cubicBezTo>
                    <a:cubicBezTo>
                      <a:pt x="927" y="224"/>
                      <a:pt x="927" y="224"/>
                      <a:pt x="927" y="224"/>
                    </a:cubicBezTo>
                    <a:cubicBezTo>
                      <a:pt x="924" y="221"/>
                      <a:pt x="924" y="221"/>
                      <a:pt x="924" y="221"/>
                    </a:cubicBezTo>
                    <a:cubicBezTo>
                      <a:pt x="923" y="220"/>
                      <a:pt x="923" y="220"/>
                      <a:pt x="923" y="220"/>
                    </a:cubicBezTo>
                    <a:cubicBezTo>
                      <a:pt x="919" y="217"/>
                      <a:pt x="919" y="217"/>
                      <a:pt x="919" y="217"/>
                    </a:cubicBezTo>
                    <a:cubicBezTo>
                      <a:pt x="919" y="216"/>
                      <a:pt x="919" y="216"/>
                      <a:pt x="919" y="216"/>
                    </a:cubicBezTo>
                    <a:cubicBezTo>
                      <a:pt x="914" y="213"/>
                      <a:pt x="914" y="213"/>
                      <a:pt x="914" y="213"/>
                    </a:cubicBezTo>
                    <a:cubicBezTo>
                      <a:pt x="914" y="212"/>
                      <a:pt x="914" y="212"/>
                      <a:pt x="914" y="212"/>
                    </a:cubicBezTo>
                    <a:cubicBezTo>
                      <a:pt x="901" y="201"/>
                      <a:pt x="901" y="201"/>
                      <a:pt x="901" y="201"/>
                    </a:cubicBezTo>
                    <a:cubicBezTo>
                      <a:pt x="900" y="200"/>
                      <a:pt x="900" y="200"/>
                      <a:pt x="900" y="200"/>
                    </a:cubicBezTo>
                    <a:cubicBezTo>
                      <a:pt x="896" y="197"/>
                      <a:pt x="896" y="197"/>
                      <a:pt x="896" y="197"/>
                    </a:cubicBezTo>
                    <a:cubicBezTo>
                      <a:pt x="895" y="196"/>
                      <a:pt x="895" y="196"/>
                      <a:pt x="895" y="196"/>
                    </a:cubicBezTo>
                    <a:cubicBezTo>
                      <a:pt x="892" y="193"/>
                      <a:pt x="892" y="193"/>
                      <a:pt x="892" y="193"/>
                    </a:cubicBezTo>
                    <a:cubicBezTo>
                      <a:pt x="891" y="193"/>
                      <a:pt x="891" y="193"/>
                      <a:pt x="891" y="193"/>
                    </a:cubicBezTo>
                    <a:cubicBezTo>
                      <a:pt x="887" y="190"/>
                      <a:pt x="887" y="190"/>
                      <a:pt x="887" y="190"/>
                    </a:cubicBezTo>
                    <a:cubicBezTo>
                      <a:pt x="886" y="189"/>
                      <a:pt x="886" y="189"/>
                      <a:pt x="886" y="189"/>
                    </a:cubicBezTo>
                    <a:cubicBezTo>
                      <a:pt x="883" y="186"/>
                      <a:pt x="883" y="186"/>
                      <a:pt x="883" y="186"/>
                    </a:cubicBezTo>
                    <a:cubicBezTo>
                      <a:pt x="882" y="185"/>
                      <a:pt x="882" y="185"/>
                      <a:pt x="882" y="185"/>
                    </a:cubicBezTo>
                    <a:cubicBezTo>
                      <a:pt x="878" y="182"/>
                      <a:pt x="878" y="182"/>
                      <a:pt x="878" y="182"/>
                    </a:cubicBezTo>
                    <a:cubicBezTo>
                      <a:pt x="877" y="182"/>
                      <a:pt x="877" y="182"/>
                      <a:pt x="877" y="182"/>
                    </a:cubicBezTo>
                    <a:cubicBezTo>
                      <a:pt x="873" y="178"/>
                      <a:pt x="873" y="178"/>
                      <a:pt x="873" y="178"/>
                    </a:cubicBezTo>
                    <a:cubicBezTo>
                      <a:pt x="872" y="178"/>
                      <a:pt x="872" y="178"/>
                      <a:pt x="872" y="178"/>
                    </a:cubicBezTo>
                    <a:cubicBezTo>
                      <a:pt x="858" y="167"/>
                      <a:pt x="858" y="167"/>
                      <a:pt x="858" y="167"/>
                    </a:cubicBezTo>
                    <a:cubicBezTo>
                      <a:pt x="858" y="167"/>
                      <a:pt x="858" y="167"/>
                      <a:pt x="858" y="167"/>
                    </a:cubicBezTo>
                    <a:cubicBezTo>
                      <a:pt x="854" y="164"/>
                      <a:pt x="854" y="164"/>
                      <a:pt x="854" y="164"/>
                    </a:cubicBezTo>
                    <a:cubicBezTo>
                      <a:pt x="853" y="163"/>
                      <a:pt x="853" y="163"/>
                      <a:pt x="853" y="163"/>
                    </a:cubicBezTo>
                    <a:cubicBezTo>
                      <a:pt x="849" y="160"/>
                      <a:pt x="849" y="160"/>
                      <a:pt x="849" y="160"/>
                    </a:cubicBezTo>
                    <a:cubicBezTo>
                      <a:pt x="848" y="160"/>
                      <a:pt x="848" y="160"/>
                      <a:pt x="848" y="160"/>
                    </a:cubicBezTo>
                    <a:cubicBezTo>
                      <a:pt x="844" y="157"/>
                      <a:pt x="844" y="157"/>
                      <a:pt x="844" y="157"/>
                    </a:cubicBezTo>
                    <a:cubicBezTo>
                      <a:pt x="843" y="156"/>
                      <a:pt x="843" y="156"/>
                      <a:pt x="843" y="156"/>
                    </a:cubicBezTo>
                    <a:cubicBezTo>
                      <a:pt x="839" y="154"/>
                      <a:pt x="839" y="154"/>
                      <a:pt x="839" y="154"/>
                    </a:cubicBezTo>
                    <a:cubicBezTo>
                      <a:pt x="838" y="153"/>
                      <a:pt x="838" y="153"/>
                      <a:pt x="838" y="153"/>
                    </a:cubicBezTo>
                    <a:cubicBezTo>
                      <a:pt x="835" y="150"/>
                      <a:pt x="835" y="150"/>
                      <a:pt x="835" y="150"/>
                    </a:cubicBezTo>
                    <a:cubicBezTo>
                      <a:pt x="833" y="149"/>
                      <a:pt x="833" y="149"/>
                      <a:pt x="833" y="149"/>
                    </a:cubicBezTo>
                    <a:cubicBezTo>
                      <a:pt x="829" y="147"/>
                      <a:pt x="829" y="147"/>
                      <a:pt x="829" y="147"/>
                    </a:cubicBezTo>
                    <a:cubicBezTo>
                      <a:pt x="829" y="146"/>
                      <a:pt x="829" y="146"/>
                      <a:pt x="829" y="146"/>
                    </a:cubicBezTo>
                    <a:cubicBezTo>
                      <a:pt x="814" y="136"/>
                      <a:pt x="814" y="136"/>
                      <a:pt x="814" y="136"/>
                    </a:cubicBezTo>
                    <a:cubicBezTo>
                      <a:pt x="813" y="136"/>
                      <a:pt x="813" y="136"/>
                      <a:pt x="813" y="136"/>
                    </a:cubicBezTo>
                    <a:cubicBezTo>
                      <a:pt x="809" y="133"/>
                      <a:pt x="809" y="133"/>
                      <a:pt x="809" y="133"/>
                    </a:cubicBezTo>
                    <a:cubicBezTo>
                      <a:pt x="808" y="132"/>
                      <a:pt x="808" y="132"/>
                      <a:pt x="808" y="132"/>
                    </a:cubicBezTo>
                    <a:cubicBezTo>
                      <a:pt x="804" y="130"/>
                      <a:pt x="804" y="130"/>
                      <a:pt x="804" y="130"/>
                    </a:cubicBezTo>
                    <a:cubicBezTo>
                      <a:pt x="803" y="129"/>
                      <a:pt x="803" y="129"/>
                      <a:pt x="803" y="129"/>
                    </a:cubicBezTo>
                    <a:cubicBezTo>
                      <a:pt x="799" y="127"/>
                      <a:pt x="799" y="127"/>
                      <a:pt x="799" y="127"/>
                    </a:cubicBezTo>
                    <a:cubicBezTo>
                      <a:pt x="798" y="126"/>
                      <a:pt x="798" y="126"/>
                      <a:pt x="798" y="126"/>
                    </a:cubicBezTo>
                    <a:cubicBezTo>
                      <a:pt x="794" y="124"/>
                      <a:pt x="794" y="124"/>
                      <a:pt x="794" y="124"/>
                    </a:cubicBezTo>
                    <a:cubicBezTo>
                      <a:pt x="793" y="123"/>
                      <a:pt x="793" y="123"/>
                      <a:pt x="793" y="123"/>
                    </a:cubicBezTo>
                    <a:cubicBezTo>
                      <a:pt x="789" y="121"/>
                      <a:pt x="789" y="121"/>
                      <a:pt x="789" y="121"/>
                    </a:cubicBezTo>
                    <a:cubicBezTo>
                      <a:pt x="788" y="120"/>
                      <a:pt x="788" y="120"/>
                      <a:pt x="788" y="120"/>
                    </a:cubicBezTo>
                    <a:cubicBezTo>
                      <a:pt x="773" y="111"/>
                      <a:pt x="773" y="111"/>
                      <a:pt x="773" y="111"/>
                    </a:cubicBezTo>
                    <a:cubicBezTo>
                      <a:pt x="773" y="111"/>
                      <a:pt x="773" y="111"/>
                      <a:pt x="773" y="111"/>
                    </a:cubicBezTo>
                    <a:cubicBezTo>
                      <a:pt x="768" y="108"/>
                      <a:pt x="768" y="108"/>
                      <a:pt x="768" y="108"/>
                    </a:cubicBezTo>
                    <a:cubicBezTo>
                      <a:pt x="767" y="108"/>
                      <a:pt x="767" y="108"/>
                      <a:pt x="767" y="108"/>
                    </a:cubicBezTo>
                    <a:cubicBezTo>
                      <a:pt x="763" y="105"/>
                      <a:pt x="763" y="105"/>
                      <a:pt x="763" y="105"/>
                    </a:cubicBezTo>
                    <a:cubicBezTo>
                      <a:pt x="762" y="104"/>
                      <a:pt x="762" y="104"/>
                      <a:pt x="762" y="104"/>
                    </a:cubicBezTo>
                    <a:cubicBezTo>
                      <a:pt x="758" y="102"/>
                      <a:pt x="758" y="102"/>
                      <a:pt x="758" y="102"/>
                    </a:cubicBezTo>
                    <a:cubicBezTo>
                      <a:pt x="756" y="102"/>
                      <a:pt x="756" y="102"/>
                      <a:pt x="756" y="102"/>
                    </a:cubicBezTo>
                    <a:cubicBezTo>
                      <a:pt x="753" y="99"/>
                      <a:pt x="753" y="99"/>
                      <a:pt x="753" y="99"/>
                    </a:cubicBezTo>
                    <a:cubicBezTo>
                      <a:pt x="751" y="99"/>
                      <a:pt x="751" y="99"/>
                      <a:pt x="751" y="99"/>
                    </a:cubicBezTo>
                    <a:cubicBezTo>
                      <a:pt x="747" y="97"/>
                      <a:pt x="747" y="97"/>
                      <a:pt x="747" y="97"/>
                    </a:cubicBezTo>
                    <a:cubicBezTo>
                      <a:pt x="746" y="96"/>
                      <a:pt x="746" y="96"/>
                      <a:pt x="746" y="96"/>
                    </a:cubicBezTo>
                    <a:cubicBezTo>
                      <a:pt x="742" y="94"/>
                      <a:pt x="742" y="94"/>
                      <a:pt x="742" y="94"/>
                    </a:cubicBezTo>
                    <a:cubicBezTo>
                      <a:pt x="741" y="93"/>
                      <a:pt x="741" y="93"/>
                      <a:pt x="741" y="93"/>
                    </a:cubicBezTo>
                    <a:cubicBezTo>
                      <a:pt x="734" y="90"/>
                      <a:pt x="727" y="86"/>
                      <a:pt x="720" y="82"/>
                    </a:cubicBezTo>
                    <a:cubicBezTo>
                      <a:pt x="719" y="82"/>
                      <a:pt x="719" y="82"/>
                      <a:pt x="719" y="82"/>
                    </a:cubicBezTo>
                    <a:cubicBezTo>
                      <a:pt x="714" y="80"/>
                      <a:pt x="714" y="80"/>
                      <a:pt x="714" y="80"/>
                    </a:cubicBezTo>
                    <a:cubicBezTo>
                      <a:pt x="713" y="79"/>
                      <a:pt x="713" y="79"/>
                      <a:pt x="713" y="79"/>
                    </a:cubicBezTo>
                    <a:cubicBezTo>
                      <a:pt x="709" y="77"/>
                      <a:pt x="709" y="77"/>
                      <a:pt x="709" y="77"/>
                    </a:cubicBezTo>
                    <a:cubicBezTo>
                      <a:pt x="708" y="77"/>
                      <a:pt x="708" y="77"/>
                      <a:pt x="708" y="77"/>
                    </a:cubicBezTo>
                    <a:cubicBezTo>
                      <a:pt x="704" y="75"/>
                      <a:pt x="704" y="75"/>
                      <a:pt x="704" y="75"/>
                    </a:cubicBezTo>
                    <a:cubicBezTo>
                      <a:pt x="703" y="74"/>
                      <a:pt x="703" y="74"/>
                      <a:pt x="703" y="74"/>
                    </a:cubicBezTo>
                    <a:cubicBezTo>
                      <a:pt x="698" y="72"/>
                      <a:pt x="698" y="72"/>
                      <a:pt x="698" y="72"/>
                    </a:cubicBezTo>
                    <a:cubicBezTo>
                      <a:pt x="697" y="72"/>
                      <a:pt x="697" y="72"/>
                      <a:pt x="697" y="72"/>
                    </a:cubicBezTo>
                    <a:cubicBezTo>
                      <a:pt x="692" y="69"/>
                      <a:pt x="692" y="69"/>
                      <a:pt x="692" y="69"/>
                    </a:cubicBezTo>
                    <a:cubicBezTo>
                      <a:pt x="692" y="69"/>
                      <a:pt x="692" y="69"/>
                      <a:pt x="692" y="69"/>
                    </a:cubicBezTo>
                    <a:cubicBezTo>
                      <a:pt x="687" y="67"/>
                      <a:pt x="681" y="64"/>
                      <a:pt x="675" y="62"/>
                    </a:cubicBezTo>
                    <a:cubicBezTo>
                      <a:pt x="675" y="62"/>
                      <a:pt x="675" y="62"/>
                      <a:pt x="675" y="62"/>
                    </a:cubicBezTo>
                    <a:cubicBezTo>
                      <a:pt x="670" y="60"/>
                      <a:pt x="670" y="60"/>
                      <a:pt x="670" y="60"/>
                    </a:cubicBezTo>
                    <a:cubicBezTo>
                      <a:pt x="669" y="59"/>
                      <a:pt x="669" y="59"/>
                      <a:pt x="669" y="59"/>
                    </a:cubicBezTo>
                    <a:cubicBezTo>
                      <a:pt x="665" y="57"/>
                      <a:pt x="665" y="57"/>
                      <a:pt x="665" y="57"/>
                    </a:cubicBezTo>
                    <a:cubicBezTo>
                      <a:pt x="664" y="57"/>
                      <a:pt x="664" y="57"/>
                      <a:pt x="664" y="57"/>
                    </a:cubicBezTo>
                    <a:cubicBezTo>
                      <a:pt x="659" y="55"/>
                      <a:pt x="659" y="55"/>
                      <a:pt x="659" y="55"/>
                    </a:cubicBezTo>
                    <a:cubicBezTo>
                      <a:pt x="658" y="55"/>
                      <a:pt x="658" y="55"/>
                      <a:pt x="658" y="55"/>
                    </a:cubicBezTo>
                    <a:cubicBezTo>
                      <a:pt x="654" y="53"/>
                      <a:pt x="654" y="53"/>
                      <a:pt x="654" y="53"/>
                    </a:cubicBezTo>
                    <a:cubicBezTo>
                      <a:pt x="653" y="52"/>
                      <a:pt x="653" y="52"/>
                      <a:pt x="653" y="52"/>
                    </a:cubicBezTo>
                    <a:cubicBezTo>
                      <a:pt x="647" y="50"/>
                      <a:pt x="647" y="50"/>
                      <a:pt x="647" y="50"/>
                    </a:cubicBezTo>
                    <a:cubicBezTo>
                      <a:pt x="647" y="50"/>
                      <a:pt x="647" y="50"/>
                      <a:pt x="647" y="50"/>
                    </a:cubicBezTo>
                    <a:cubicBezTo>
                      <a:pt x="638" y="47"/>
                      <a:pt x="628" y="43"/>
                      <a:pt x="619" y="40"/>
                    </a:cubicBezTo>
                    <a:cubicBezTo>
                      <a:pt x="618" y="40"/>
                      <a:pt x="618" y="40"/>
                      <a:pt x="618" y="40"/>
                    </a:cubicBezTo>
                    <a:cubicBezTo>
                      <a:pt x="613" y="38"/>
                      <a:pt x="613" y="38"/>
                      <a:pt x="613" y="38"/>
                    </a:cubicBezTo>
                    <a:cubicBezTo>
                      <a:pt x="612" y="38"/>
                      <a:pt x="612" y="38"/>
                      <a:pt x="612" y="38"/>
                    </a:cubicBezTo>
                    <a:cubicBezTo>
                      <a:pt x="607" y="36"/>
                      <a:pt x="607" y="36"/>
                      <a:pt x="607" y="36"/>
                    </a:cubicBezTo>
                    <a:cubicBezTo>
                      <a:pt x="607" y="36"/>
                      <a:pt x="607" y="36"/>
                      <a:pt x="607" y="36"/>
                    </a:cubicBezTo>
                    <a:cubicBezTo>
                      <a:pt x="602" y="34"/>
                      <a:pt x="602" y="34"/>
                      <a:pt x="602" y="34"/>
                    </a:cubicBezTo>
                    <a:cubicBezTo>
                      <a:pt x="601" y="34"/>
                      <a:pt x="601" y="34"/>
                      <a:pt x="601" y="34"/>
                    </a:cubicBezTo>
                    <a:cubicBezTo>
                      <a:pt x="596" y="32"/>
                      <a:pt x="596" y="32"/>
                      <a:pt x="596" y="32"/>
                    </a:cubicBezTo>
                    <a:cubicBezTo>
                      <a:pt x="595" y="32"/>
                      <a:pt x="595" y="32"/>
                      <a:pt x="595" y="32"/>
                    </a:cubicBezTo>
                    <a:cubicBezTo>
                      <a:pt x="587" y="29"/>
                      <a:pt x="580" y="27"/>
                      <a:pt x="572" y="25"/>
                    </a:cubicBezTo>
                    <a:cubicBezTo>
                      <a:pt x="571" y="25"/>
                      <a:pt x="571" y="25"/>
                      <a:pt x="571" y="25"/>
                    </a:cubicBezTo>
                    <a:cubicBezTo>
                      <a:pt x="566" y="23"/>
                      <a:pt x="566" y="23"/>
                      <a:pt x="566" y="23"/>
                    </a:cubicBezTo>
                    <a:cubicBezTo>
                      <a:pt x="565" y="23"/>
                      <a:pt x="565" y="23"/>
                      <a:pt x="565" y="23"/>
                    </a:cubicBezTo>
                    <a:cubicBezTo>
                      <a:pt x="560" y="22"/>
                      <a:pt x="560" y="22"/>
                      <a:pt x="560" y="22"/>
                    </a:cubicBezTo>
                    <a:cubicBezTo>
                      <a:pt x="559" y="21"/>
                      <a:pt x="559" y="21"/>
                      <a:pt x="559" y="21"/>
                    </a:cubicBezTo>
                    <a:cubicBezTo>
                      <a:pt x="555" y="20"/>
                      <a:pt x="555" y="20"/>
                      <a:pt x="555" y="20"/>
                    </a:cubicBezTo>
                    <a:cubicBezTo>
                      <a:pt x="553" y="20"/>
                      <a:pt x="553" y="20"/>
                      <a:pt x="553" y="20"/>
                    </a:cubicBezTo>
                    <a:cubicBezTo>
                      <a:pt x="549" y="18"/>
                      <a:pt x="549" y="18"/>
                      <a:pt x="549" y="18"/>
                    </a:cubicBezTo>
                    <a:cubicBezTo>
                      <a:pt x="548" y="18"/>
                      <a:pt x="548" y="18"/>
                      <a:pt x="548" y="18"/>
                    </a:cubicBezTo>
                    <a:cubicBezTo>
                      <a:pt x="542" y="17"/>
                      <a:pt x="542" y="17"/>
                      <a:pt x="542" y="17"/>
                    </a:cubicBezTo>
                    <a:cubicBezTo>
                      <a:pt x="542" y="17"/>
                      <a:pt x="542" y="17"/>
                      <a:pt x="542" y="17"/>
                    </a:cubicBezTo>
                    <a:cubicBezTo>
                      <a:pt x="536" y="15"/>
                      <a:pt x="536" y="15"/>
                      <a:pt x="536" y="15"/>
                    </a:cubicBezTo>
                    <a:cubicBezTo>
                      <a:pt x="536" y="15"/>
                      <a:pt x="536" y="15"/>
                      <a:pt x="536" y="15"/>
                    </a:cubicBezTo>
                    <a:cubicBezTo>
                      <a:pt x="530" y="14"/>
                      <a:pt x="524" y="12"/>
                      <a:pt x="518" y="11"/>
                    </a:cubicBezTo>
                    <a:cubicBezTo>
                      <a:pt x="517" y="11"/>
                      <a:pt x="517" y="11"/>
                      <a:pt x="517" y="11"/>
                    </a:cubicBezTo>
                    <a:cubicBezTo>
                      <a:pt x="512" y="10"/>
                      <a:pt x="512" y="10"/>
                      <a:pt x="512" y="10"/>
                    </a:cubicBezTo>
                    <a:cubicBezTo>
                      <a:pt x="511" y="9"/>
                      <a:pt x="511" y="9"/>
                      <a:pt x="511" y="9"/>
                    </a:cubicBezTo>
                    <a:cubicBezTo>
                      <a:pt x="506" y="8"/>
                      <a:pt x="506" y="8"/>
                      <a:pt x="506" y="8"/>
                    </a:cubicBezTo>
                    <a:cubicBezTo>
                      <a:pt x="505" y="8"/>
                      <a:pt x="505" y="8"/>
                      <a:pt x="505" y="8"/>
                    </a:cubicBezTo>
                    <a:cubicBezTo>
                      <a:pt x="501" y="7"/>
                      <a:pt x="501" y="7"/>
                      <a:pt x="501" y="7"/>
                    </a:cubicBezTo>
                    <a:cubicBezTo>
                      <a:pt x="499" y="7"/>
                      <a:pt x="499" y="7"/>
                      <a:pt x="499" y="7"/>
                    </a:cubicBezTo>
                    <a:cubicBezTo>
                      <a:pt x="495" y="6"/>
                      <a:pt x="495" y="6"/>
                      <a:pt x="495" y="6"/>
                    </a:cubicBezTo>
                    <a:cubicBezTo>
                      <a:pt x="493" y="6"/>
                      <a:pt x="493" y="6"/>
                      <a:pt x="493" y="6"/>
                    </a:cubicBezTo>
                    <a:cubicBezTo>
                      <a:pt x="489" y="5"/>
                      <a:pt x="489" y="5"/>
                      <a:pt x="489" y="5"/>
                    </a:cubicBezTo>
                    <a:cubicBezTo>
                      <a:pt x="487" y="4"/>
                      <a:pt x="487" y="4"/>
                      <a:pt x="487" y="4"/>
                    </a:cubicBezTo>
                    <a:cubicBezTo>
                      <a:pt x="482" y="4"/>
                      <a:pt x="482" y="4"/>
                      <a:pt x="482" y="4"/>
                    </a:cubicBezTo>
                    <a:cubicBezTo>
                      <a:pt x="481" y="3"/>
                      <a:pt x="481" y="3"/>
                      <a:pt x="481" y="3"/>
                    </a:cubicBezTo>
                    <a:cubicBezTo>
                      <a:pt x="475" y="2"/>
                      <a:pt x="475" y="2"/>
                      <a:pt x="475" y="2"/>
                    </a:cubicBezTo>
                    <a:cubicBezTo>
                      <a:pt x="474" y="2"/>
                      <a:pt x="474" y="2"/>
                      <a:pt x="474" y="2"/>
                    </a:cubicBezTo>
                    <a:cubicBezTo>
                      <a:pt x="462" y="1"/>
                      <a:pt x="450" y="1"/>
                      <a:pt x="438" y="1"/>
                    </a:cubicBezTo>
                    <a:cubicBezTo>
                      <a:pt x="432" y="0"/>
                      <a:pt x="426" y="0"/>
                      <a:pt x="420" y="0"/>
                    </a:cubicBezTo>
                    <a:cubicBezTo>
                      <a:pt x="283" y="0"/>
                      <a:pt x="155" y="38"/>
                      <a:pt x="71" y="118"/>
                    </a:cubicBezTo>
                  </a:path>
                </a:pathLst>
              </a:custGeom>
              <a:blipFill>
                <a:blip r:embed="rId9"/>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grpSp>
      </p:grpSp>
      <p:sp>
        <p:nvSpPr>
          <p:cNvPr id="27" name="Freeform 9"/>
          <p:cNvSpPr>
            <a:spLocks noSelect="1"/>
          </p:cNvSpPr>
          <p:nvPr userDrawn="1"/>
        </p:nvSpPr>
        <p:spPr bwMode="gray">
          <a:xfrm>
            <a:off x="977775" y="6256198"/>
            <a:ext cx="162962"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79"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10"/>
          <p:cNvSpPr>
            <a:spLocks noSelect="1"/>
          </p:cNvSpPr>
          <p:nvPr userDrawn="1"/>
        </p:nvSpPr>
        <p:spPr bwMode="gray">
          <a:xfrm>
            <a:off x="1166134" y="6256198"/>
            <a:ext cx="160846"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80"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84435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a:xfrm>
            <a:off x="433344" y="291783"/>
            <a:ext cx="11304000" cy="792000"/>
          </a:xfrm>
        </p:spPr>
        <p:txBody>
          <a:bodyPr/>
          <a:lstStyle>
            <a:lvl1pPr>
              <a:defRPr sz="4800" baseline="0"/>
            </a:lvl1pPr>
          </a:lstStyle>
          <a:p>
            <a:r>
              <a:rPr lang="en-GB" noProof="1"/>
              <a:t>Agenda Title</a:t>
            </a:r>
          </a:p>
        </p:txBody>
      </p:sp>
      <p:sp>
        <p:nvSpPr>
          <p:cNvPr id="3" name="Tijdelijke aanduiding voor inhoud 2"/>
          <p:cNvSpPr>
            <a:spLocks noGrp="1" noSelect="1"/>
          </p:cNvSpPr>
          <p:nvPr>
            <p:ph idx="1" hasCustomPrompt="1"/>
          </p:nvPr>
        </p:nvSpPr>
        <p:spPr bwMode="gray">
          <a:xfrm>
            <a:off x="421153" y="1179577"/>
            <a:ext cx="11304000" cy="4330323"/>
          </a:xfrm>
        </p:spPr>
        <p:txBody>
          <a:bodyPr/>
          <a:lstStyle>
            <a:lvl1pPr marL="216000" indent="-216000">
              <a:lnSpc>
                <a:spcPct val="105000"/>
              </a:lnSpc>
              <a:buClr>
                <a:srgbClr val="EA650D"/>
              </a:buClr>
              <a:buSzPct val="110000"/>
              <a:defRPr sz="2400" b="1" baseline="0"/>
            </a:lvl1pPr>
            <a:lvl2pPr marL="216000">
              <a:lnSpc>
                <a:spcPct val="105000"/>
              </a:lnSpc>
              <a:defRPr/>
            </a:lvl2pPr>
            <a:lvl3pPr>
              <a:lnSpc>
                <a:spcPct val="105000"/>
              </a:lnSpc>
              <a:defRPr/>
            </a:lvl3pPr>
            <a:lvl4pPr>
              <a:lnSpc>
                <a:spcPct val="105000"/>
              </a:lnSpc>
              <a:defRPr/>
            </a:lvl4pPr>
            <a:lvl5pPr>
              <a:lnSpc>
                <a:spcPct val="105000"/>
              </a:lnSpc>
              <a:defRPr/>
            </a:lvl5pPr>
          </a:lstStyle>
          <a:p>
            <a:pPr lvl="0"/>
            <a:r>
              <a:rPr lang="en-GB" noProof="1"/>
              <a:t>Klik om de modelstijlen te bewerken</a:t>
            </a:r>
          </a:p>
          <a:p>
            <a:pPr lvl="1"/>
            <a:r>
              <a:rPr lang="en-GB" noProof="1"/>
              <a:t>Tweede niveau</a:t>
            </a:r>
          </a:p>
          <a:p>
            <a:pPr lvl="2"/>
            <a:r>
              <a:rPr lang="en-GB" noProof="1"/>
              <a:t>Derde niveau</a:t>
            </a:r>
          </a:p>
          <a:p>
            <a:pPr lvl="3"/>
            <a:r>
              <a:rPr lang="en-GB" noProof="1"/>
              <a:t>Vierde niveau</a:t>
            </a:r>
          </a:p>
          <a:p>
            <a:pPr lvl="4"/>
            <a:r>
              <a:rPr lang="en-GB" noProof="1"/>
              <a:t>Vijfde niveau</a:t>
            </a:r>
          </a:p>
        </p:txBody>
      </p:sp>
      <p:sp>
        <p:nvSpPr>
          <p:cNvPr id="8" name="Tijdelijke aanduiding voor dianummer 7"/>
          <p:cNvSpPr>
            <a:spLocks noGrp="1" noSelect="1"/>
          </p:cNvSpPr>
          <p:nvPr>
            <p:ph type="sldNum" sz="quarter" idx="11"/>
          </p:nvPr>
        </p:nvSpPr>
        <p:spPr bwMode="gray"/>
        <p:txBody>
          <a:bodyPr/>
          <a:lstStyle/>
          <a:p>
            <a:fld id="{1336C48C-F87C-4E4B-81EF-5027B17D1F61}" type="slidenum">
              <a:rPr lang="en-GB" noProof="1" smtClean="0"/>
              <a:pPr/>
              <a:t>‹#›</a:t>
            </a:fld>
            <a:endParaRPr lang="en-GB" noProof="1"/>
          </a:p>
        </p:txBody>
      </p:sp>
      <p:grpSp>
        <p:nvGrpSpPr>
          <p:cNvPr id="29" name="Group 4"/>
          <p:cNvGrpSpPr>
            <a:grpSpLocks noSelect="1" noChangeAspect="1"/>
          </p:cNvGrpSpPr>
          <p:nvPr userDrawn="1"/>
        </p:nvGrpSpPr>
        <p:grpSpPr bwMode="gray">
          <a:xfrm>
            <a:off x="380952" y="5843380"/>
            <a:ext cx="11424279" cy="12703"/>
            <a:chOff x="180" y="2760"/>
            <a:chExt cx="5398" cy="6"/>
          </a:xfrm>
        </p:grpSpPr>
        <p:sp>
          <p:nvSpPr>
            <p:cNvPr id="30" name="Freeform 6"/>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Rectangle 9"/>
            <p:cNvSpPr>
              <a:spLocks noSelect="1" noChangeArrowheads="1"/>
            </p:cNvSpPr>
            <p:nvPr/>
          </p:nvSpPr>
          <p:spPr bwMode="gray">
            <a:xfrm>
              <a:off x="180" y="2760"/>
              <a:ext cx="5398" cy="6"/>
            </a:xfrm>
            <a:prstGeom prst="rect">
              <a:avLst/>
            </a:prstGeom>
            <a:solidFill>
              <a:srgbClr val="EA650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10"/>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4" name="HR logo"/>
          <p:cNvGrpSpPr>
            <a:grpSpLocks noSelect="1"/>
          </p:cNvGrpSpPr>
          <p:nvPr userDrawn="1"/>
        </p:nvGrpSpPr>
        <p:grpSpPr bwMode="gray">
          <a:xfrm>
            <a:off x="374400" y="6076800"/>
            <a:ext cx="504000" cy="514800"/>
            <a:chOff x="0" y="0"/>
            <a:chExt cx="562610" cy="574675"/>
          </a:xfrm>
        </p:grpSpPr>
        <p:sp>
          <p:nvSpPr>
            <p:cNvPr id="55" name="Freeform 35"/>
            <p:cNvSpPr>
              <a:spLocks noSelect="1"/>
            </p:cNvSpPr>
            <p:nvPr userDrawn="1"/>
          </p:nvSpPr>
          <p:spPr bwMode="gray">
            <a:xfrm>
              <a:off x="0" y="0"/>
              <a:ext cx="562610" cy="574675"/>
            </a:xfrm>
            <a:custGeom>
              <a:avLst/>
              <a:gdLst>
                <a:gd name="T0" fmla="*/ 1771 w 1771"/>
                <a:gd name="T1" fmla="*/ 874 h 1807"/>
                <a:gd name="T2" fmla="*/ 1770 w 1771"/>
                <a:gd name="T3" fmla="*/ 851 h 1807"/>
                <a:gd name="T4" fmla="*/ 1768 w 1771"/>
                <a:gd name="T5" fmla="*/ 828 h 1807"/>
                <a:gd name="T6" fmla="*/ 1765 w 1771"/>
                <a:gd name="T7" fmla="*/ 799 h 1807"/>
                <a:gd name="T8" fmla="*/ 1762 w 1771"/>
                <a:gd name="T9" fmla="*/ 775 h 1807"/>
                <a:gd name="T10" fmla="*/ 1758 w 1771"/>
                <a:gd name="T11" fmla="*/ 748 h 1807"/>
                <a:gd name="T12" fmla="*/ 1739 w 1771"/>
                <a:gd name="T13" fmla="*/ 663 h 1807"/>
                <a:gd name="T14" fmla="*/ 1732 w 1771"/>
                <a:gd name="T15" fmla="*/ 642 h 1807"/>
                <a:gd name="T16" fmla="*/ 1726 w 1771"/>
                <a:gd name="T17" fmla="*/ 622 h 1807"/>
                <a:gd name="T18" fmla="*/ 1589 w 1771"/>
                <a:gd name="T19" fmla="*/ 360 h 1807"/>
                <a:gd name="T20" fmla="*/ 1559 w 1771"/>
                <a:gd name="T21" fmla="*/ 322 h 1807"/>
                <a:gd name="T22" fmla="*/ 1544 w 1771"/>
                <a:gd name="T23" fmla="*/ 304 h 1807"/>
                <a:gd name="T24" fmla="*/ 1511 w 1771"/>
                <a:gd name="T25" fmla="*/ 269 h 1807"/>
                <a:gd name="T26" fmla="*/ 1477 w 1771"/>
                <a:gd name="T27" fmla="*/ 236 h 1807"/>
                <a:gd name="T28" fmla="*/ 1449 w 1771"/>
                <a:gd name="T29" fmla="*/ 212 h 1807"/>
                <a:gd name="T30" fmla="*/ 1431 w 1771"/>
                <a:gd name="T31" fmla="*/ 197 h 1807"/>
                <a:gd name="T32" fmla="*/ 1402 w 1771"/>
                <a:gd name="T33" fmla="*/ 175 h 1807"/>
                <a:gd name="T34" fmla="*/ 1383 w 1771"/>
                <a:gd name="T35" fmla="*/ 162 h 1807"/>
                <a:gd name="T36" fmla="*/ 1353 w 1771"/>
                <a:gd name="T37" fmla="*/ 141 h 1807"/>
                <a:gd name="T38" fmla="*/ 1321 w 1771"/>
                <a:gd name="T39" fmla="*/ 122 h 1807"/>
                <a:gd name="T40" fmla="*/ 1301 w 1771"/>
                <a:gd name="T41" fmla="*/ 111 h 1807"/>
                <a:gd name="T42" fmla="*/ 1263 w 1771"/>
                <a:gd name="T43" fmla="*/ 91 h 1807"/>
                <a:gd name="T44" fmla="*/ 1241 w 1771"/>
                <a:gd name="T45" fmla="*/ 81 h 1807"/>
                <a:gd name="T46" fmla="*/ 1208 w 1771"/>
                <a:gd name="T47" fmla="*/ 66 h 1807"/>
                <a:gd name="T48" fmla="*/ 1162 w 1771"/>
                <a:gd name="T49" fmla="*/ 49 h 1807"/>
                <a:gd name="T50" fmla="*/ 1120 w 1771"/>
                <a:gd name="T51" fmla="*/ 36 h 1807"/>
                <a:gd name="T52" fmla="*/ 1097 w 1771"/>
                <a:gd name="T53" fmla="*/ 30 h 1807"/>
                <a:gd name="T54" fmla="*/ 1061 w 1771"/>
                <a:gd name="T55" fmla="*/ 21 h 1807"/>
                <a:gd name="T56" fmla="*/ 1037 w 1771"/>
                <a:gd name="T57" fmla="*/ 16 h 1807"/>
                <a:gd name="T58" fmla="*/ 175 w 1771"/>
                <a:gd name="T59" fmla="*/ 323 h 1807"/>
                <a:gd name="T60" fmla="*/ 1304 w 1771"/>
                <a:gd name="T61" fmla="*/ 402 h 1807"/>
                <a:gd name="T62" fmla="*/ 1372 w 1771"/>
                <a:gd name="T63" fmla="*/ 1125 h 1807"/>
                <a:gd name="T64" fmla="*/ 590 w 1771"/>
                <a:gd name="T65" fmla="*/ 1394 h 1807"/>
                <a:gd name="T66" fmla="*/ 403 w 1771"/>
                <a:gd name="T67" fmla="*/ 1396 h 1807"/>
                <a:gd name="T68" fmla="*/ 400 w 1771"/>
                <a:gd name="T69" fmla="*/ 1396 h 1807"/>
                <a:gd name="T70" fmla="*/ 381 w 1771"/>
                <a:gd name="T71" fmla="*/ 1380 h 1807"/>
                <a:gd name="T72" fmla="*/ 380 w 1771"/>
                <a:gd name="T73" fmla="*/ 1371 h 1807"/>
                <a:gd name="T74" fmla="*/ 510 w 1771"/>
                <a:gd name="T75" fmla="*/ 732 h 1807"/>
                <a:gd name="T76" fmla="*/ 519 w 1771"/>
                <a:gd name="T77" fmla="*/ 716 h 1807"/>
                <a:gd name="T78" fmla="*/ 786 w 1771"/>
                <a:gd name="T79" fmla="*/ 705 h 1807"/>
                <a:gd name="T80" fmla="*/ 0 w 1771"/>
                <a:gd name="T81" fmla="*/ 1037 h 1807"/>
                <a:gd name="T82" fmla="*/ 1292 w 1771"/>
                <a:gd name="T83" fmla="*/ 1701 h 1807"/>
                <a:gd name="T84" fmla="*/ 1313 w 1771"/>
                <a:gd name="T85" fmla="*/ 1689 h 1807"/>
                <a:gd name="T86" fmla="*/ 1333 w 1771"/>
                <a:gd name="T87" fmla="*/ 1677 h 1807"/>
                <a:gd name="T88" fmla="*/ 1354 w 1771"/>
                <a:gd name="T89" fmla="*/ 1665 h 1807"/>
                <a:gd name="T90" fmla="*/ 1374 w 1771"/>
                <a:gd name="T91" fmla="*/ 1651 h 1807"/>
                <a:gd name="T92" fmla="*/ 1394 w 1771"/>
                <a:gd name="T93" fmla="*/ 1638 h 1807"/>
                <a:gd name="T94" fmla="*/ 1418 w 1771"/>
                <a:gd name="T95" fmla="*/ 1620 h 1807"/>
                <a:gd name="T96" fmla="*/ 1441 w 1771"/>
                <a:gd name="T97" fmla="*/ 1601 h 1807"/>
                <a:gd name="T98" fmla="*/ 1504 w 1771"/>
                <a:gd name="T99" fmla="*/ 1545 h 1807"/>
                <a:gd name="T100" fmla="*/ 1520 w 1771"/>
                <a:gd name="T101" fmla="*/ 1528 h 1807"/>
                <a:gd name="T102" fmla="*/ 1538 w 1771"/>
                <a:gd name="T103" fmla="*/ 1509 h 1807"/>
                <a:gd name="T104" fmla="*/ 1759 w 1771"/>
                <a:gd name="T105" fmla="*/ 1052 h 1807"/>
                <a:gd name="T106" fmla="*/ 1762 w 1771"/>
                <a:gd name="T107" fmla="*/ 1029 h 1807"/>
                <a:gd name="T108" fmla="*/ 1765 w 1771"/>
                <a:gd name="T109" fmla="*/ 1005 h 1807"/>
                <a:gd name="T110" fmla="*/ 1767 w 1771"/>
                <a:gd name="T111" fmla="*/ 986 h 1807"/>
                <a:gd name="T112" fmla="*/ 1769 w 1771"/>
                <a:gd name="T113" fmla="*/ 966 h 1807"/>
                <a:gd name="T114" fmla="*/ 1770 w 1771"/>
                <a:gd name="T115" fmla="*/ 947 h 1807"/>
                <a:gd name="T116" fmla="*/ 1771 w 1771"/>
                <a:gd name="T117" fmla="*/ 928 h 1807"/>
                <a:gd name="T118" fmla="*/ 1771 w 1771"/>
                <a:gd name="T119" fmla="*/ 908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1" h="1807">
                  <a:moveTo>
                    <a:pt x="1771" y="893"/>
                  </a:moveTo>
                  <a:cubicBezTo>
                    <a:pt x="1771" y="892"/>
                    <a:pt x="1771" y="892"/>
                    <a:pt x="1771" y="892"/>
                  </a:cubicBezTo>
                  <a:cubicBezTo>
                    <a:pt x="1771" y="887"/>
                    <a:pt x="1771" y="887"/>
                    <a:pt x="1771" y="887"/>
                  </a:cubicBezTo>
                  <a:cubicBezTo>
                    <a:pt x="1771" y="885"/>
                    <a:pt x="1771" y="885"/>
                    <a:pt x="1771" y="885"/>
                  </a:cubicBezTo>
                  <a:cubicBezTo>
                    <a:pt x="1771" y="881"/>
                    <a:pt x="1771" y="881"/>
                    <a:pt x="1771" y="881"/>
                  </a:cubicBezTo>
                  <a:cubicBezTo>
                    <a:pt x="1771" y="880"/>
                    <a:pt x="1771" y="880"/>
                    <a:pt x="1771" y="880"/>
                  </a:cubicBezTo>
                  <a:cubicBezTo>
                    <a:pt x="1771" y="875"/>
                    <a:pt x="1771" y="875"/>
                    <a:pt x="1771" y="875"/>
                  </a:cubicBezTo>
                  <a:cubicBezTo>
                    <a:pt x="1771" y="874"/>
                    <a:pt x="1771" y="874"/>
                    <a:pt x="1771" y="874"/>
                  </a:cubicBezTo>
                  <a:cubicBezTo>
                    <a:pt x="1771" y="870"/>
                    <a:pt x="1771" y="870"/>
                    <a:pt x="1771" y="870"/>
                  </a:cubicBezTo>
                  <a:cubicBezTo>
                    <a:pt x="1770" y="868"/>
                    <a:pt x="1770" y="868"/>
                    <a:pt x="1770" y="868"/>
                  </a:cubicBezTo>
                  <a:cubicBezTo>
                    <a:pt x="1770" y="864"/>
                    <a:pt x="1770" y="864"/>
                    <a:pt x="1770" y="864"/>
                  </a:cubicBezTo>
                  <a:cubicBezTo>
                    <a:pt x="1770" y="862"/>
                    <a:pt x="1770" y="862"/>
                    <a:pt x="1770" y="862"/>
                  </a:cubicBezTo>
                  <a:cubicBezTo>
                    <a:pt x="1770" y="859"/>
                    <a:pt x="1770" y="859"/>
                    <a:pt x="1770" y="859"/>
                  </a:cubicBezTo>
                  <a:cubicBezTo>
                    <a:pt x="1770" y="857"/>
                    <a:pt x="1770" y="857"/>
                    <a:pt x="1770" y="857"/>
                  </a:cubicBezTo>
                  <a:cubicBezTo>
                    <a:pt x="1770" y="852"/>
                    <a:pt x="1770" y="852"/>
                    <a:pt x="1770" y="852"/>
                  </a:cubicBezTo>
                  <a:cubicBezTo>
                    <a:pt x="1770" y="851"/>
                    <a:pt x="1770" y="851"/>
                    <a:pt x="1770" y="851"/>
                  </a:cubicBezTo>
                  <a:cubicBezTo>
                    <a:pt x="1769" y="847"/>
                    <a:pt x="1769" y="847"/>
                    <a:pt x="1769" y="847"/>
                  </a:cubicBezTo>
                  <a:cubicBezTo>
                    <a:pt x="1769" y="845"/>
                    <a:pt x="1769" y="845"/>
                    <a:pt x="1769" y="845"/>
                  </a:cubicBezTo>
                  <a:cubicBezTo>
                    <a:pt x="1769" y="841"/>
                    <a:pt x="1769" y="841"/>
                    <a:pt x="1769" y="841"/>
                  </a:cubicBezTo>
                  <a:cubicBezTo>
                    <a:pt x="1769" y="839"/>
                    <a:pt x="1769" y="839"/>
                    <a:pt x="1769" y="839"/>
                  </a:cubicBezTo>
                  <a:cubicBezTo>
                    <a:pt x="1769" y="836"/>
                    <a:pt x="1769" y="836"/>
                    <a:pt x="1769" y="836"/>
                  </a:cubicBezTo>
                  <a:cubicBezTo>
                    <a:pt x="1768" y="834"/>
                    <a:pt x="1768" y="834"/>
                    <a:pt x="1768" y="834"/>
                  </a:cubicBezTo>
                  <a:cubicBezTo>
                    <a:pt x="1768" y="830"/>
                    <a:pt x="1768" y="830"/>
                    <a:pt x="1768" y="830"/>
                  </a:cubicBezTo>
                  <a:cubicBezTo>
                    <a:pt x="1768" y="828"/>
                    <a:pt x="1768" y="828"/>
                    <a:pt x="1768" y="828"/>
                  </a:cubicBezTo>
                  <a:cubicBezTo>
                    <a:pt x="1768" y="824"/>
                    <a:pt x="1768" y="824"/>
                    <a:pt x="1768" y="824"/>
                  </a:cubicBezTo>
                  <a:cubicBezTo>
                    <a:pt x="1768" y="822"/>
                    <a:pt x="1768" y="822"/>
                    <a:pt x="1768" y="822"/>
                  </a:cubicBezTo>
                  <a:cubicBezTo>
                    <a:pt x="1767" y="819"/>
                    <a:pt x="1767" y="819"/>
                    <a:pt x="1767" y="819"/>
                  </a:cubicBezTo>
                  <a:cubicBezTo>
                    <a:pt x="1767" y="816"/>
                    <a:pt x="1767" y="816"/>
                    <a:pt x="1767" y="816"/>
                  </a:cubicBezTo>
                  <a:cubicBezTo>
                    <a:pt x="1767" y="813"/>
                    <a:pt x="1767" y="813"/>
                    <a:pt x="1767" y="813"/>
                  </a:cubicBezTo>
                  <a:cubicBezTo>
                    <a:pt x="1766" y="810"/>
                    <a:pt x="1766" y="810"/>
                    <a:pt x="1766" y="810"/>
                  </a:cubicBezTo>
                  <a:cubicBezTo>
                    <a:pt x="1766" y="808"/>
                    <a:pt x="1766" y="808"/>
                    <a:pt x="1766" y="808"/>
                  </a:cubicBezTo>
                  <a:cubicBezTo>
                    <a:pt x="1765" y="799"/>
                    <a:pt x="1765" y="799"/>
                    <a:pt x="1765" y="799"/>
                  </a:cubicBezTo>
                  <a:cubicBezTo>
                    <a:pt x="1765" y="797"/>
                    <a:pt x="1765" y="797"/>
                    <a:pt x="1765" y="797"/>
                  </a:cubicBezTo>
                  <a:cubicBezTo>
                    <a:pt x="1765" y="794"/>
                    <a:pt x="1765" y="794"/>
                    <a:pt x="1765" y="794"/>
                  </a:cubicBezTo>
                  <a:cubicBezTo>
                    <a:pt x="1764" y="793"/>
                    <a:pt x="1764" y="793"/>
                    <a:pt x="1764" y="793"/>
                  </a:cubicBezTo>
                  <a:cubicBezTo>
                    <a:pt x="1764" y="787"/>
                    <a:pt x="1764" y="787"/>
                    <a:pt x="1764" y="787"/>
                  </a:cubicBezTo>
                  <a:cubicBezTo>
                    <a:pt x="1763" y="786"/>
                    <a:pt x="1763" y="786"/>
                    <a:pt x="1763" y="786"/>
                  </a:cubicBezTo>
                  <a:cubicBezTo>
                    <a:pt x="1763" y="783"/>
                    <a:pt x="1763" y="783"/>
                    <a:pt x="1763" y="783"/>
                  </a:cubicBezTo>
                  <a:cubicBezTo>
                    <a:pt x="1763" y="782"/>
                    <a:pt x="1763" y="782"/>
                    <a:pt x="1763" y="782"/>
                  </a:cubicBezTo>
                  <a:cubicBezTo>
                    <a:pt x="1762" y="775"/>
                    <a:pt x="1762" y="775"/>
                    <a:pt x="1762" y="775"/>
                  </a:cubicBezTo>
                  <a:cubicBezTo>
                    <a:pt x="1762" y="774"/>
                    <a:pt x="1762" y="774"/>
                    <a:pt x="1762" y="774"/>
                  </a:cubicBezTo>
                  <a:cubicBezTo>
                    <a:pt x="1761" y="771"/>
                    <a:pt x="1761" y="771"/>
                    <a:pt x="1761" y="771"/>
                  </a:cubicBezTo>
                  <a:cubicBezTo>
                    <a:pt x="1761" y="770"/>
                    <a:pt x="1761" y="770"/>
                    <a:pt x="1761" y="770"/>
                  </a:cubicBezTo>
                  <a:cubicBezTo>
                    <a:pt x="1760" y="763"/>
                    <a:pt x="1760" y="763"/>
                    <a:pt x="1760" y="763"/>
                  </a:cubicBezTo>
                  <a:cubicBezTo>
                    <a:pt x="1760" y="763"/>
                    <a:pt x="1760" y="763"/>
                    <a:pt x="1760" y="763"/>
                  </a:cubicBezTo>
                  <a:cubicBezTo>
                    <a:pt x="1760" y="760"/>
                    <a:pt x="1760" y="760"/>
                    <a:pt x="1760" y="760"/>
                  </a:cubicBezTo>
                  <a:cubicBezTo>
                    <a:pt x="1760" y="759"/>
                    <a:pt x="1760" y="759"/>
                    <a:pt x="1760" y="759"/>
                  </a:cubicBezTo>
                  <a:cubicBezTo>
                    <a:pt x="1758" y="748"/>
                    <a:pt x="1758" y="748"/>
                    <a:pt x="1758" y="748"/>
                  </a:cubicBezTo>
                  <a:cubicBezTo>
                    <a:pt x="1758" y="748"/>
                    <a:pt x="1758" y="748"/>
                    <a:pt x="1758" y="748"/>
                  </a:cubicBezTo>
                  <a:cubicBezTo>
                    <a:pt x="1754" y="728"/>
                    <a:pt x="1750" y="708"/>
                    <a:pt x="1745" y="688"/>
                  </a:cubicBezTo>
                  <a:cubicBezTo>
                    <a:pt x="1745" y="688"/>
                    <a:pt x="1745" y="688"/>
                    <a:pt x="1745" y="688"/>
                  </a:cubicBezTo>
                  <a:cubicBezTo>
                    <a:pt x="1743" y="677"/>
                    <a:pt x="1743" y="677"/>
                    <a:pt x="1743" y="677"/>
                  </a:cubicBezTo>
                  <a:cubicBezTo>
                    <a:pt x="1742" y="677"/>
                    <a:pt x="1742" y="677"/>
                    <a:pt x="1742" y="677"/>
                  </a:cubicBezTo>
                  <a:cubicBezTo>
                    <a:pt x="1740" y="667"/>
                    <a:pt x="1740" y="667"/>
                    <a:pt x="1740" y="667"/>
                  </a:cubicBezTo>
                  <a:cubicBezTo>
                    <a:pt x="1739" y="665"/>
                    <a:pt x="1739" y="665"/>
                    <a:pt x="1739" y="665"/>
                  </a:cubicBezTo>
                  <a:cubicBezTo>
                    <a:pt x="1739" y="663"/>
                    <a:pt x="1739" y="663"/>
                    <a:pt x="1739" y="663"/>
                  </a:cubicBezTo>
                  <a:cubicBezTo>
                    <a:pt x="1738" y="661"/>
                    <a:pt x="1738" y="661"/>
                    <a:pt x="1738" y="661"/>
                  </a:cubicBezTo>
                  <a:cubicBezTo>
                    <a:pt x="1737" y="657"/>
                    <a:pt x="1737" y="657"/>
                    <a:pt x="1737" y="657"/>
                  </a:cubicBezTo>
                  <a:cubicBezTo>
                    <a:pt x="1736" y="654"/>
                    <a:pt x="1736" y="654"/>
                    <a:pt x="1736" y="654"/>
                  </a:cubicBezTo>
                  <a:cubicBezTo>
                    <a:pt x="1736" y="652"/>
                    <a:pt x="1736" y="652"/>
                    <a:pt x="1736" y="652"/>
                  </a:cubicBezTo>
                  <a:cubicBezTo>
                    <a:pt x="1735" y="650"/>
                    <a:pt x="1735" y="650"/>
                    <a:pt x="1735" y="650"/>
                  </a:cubicBezTo>
                  <a:cubicBezTo>
                    <a:pt x="1734" y="646"/>
                    <a:pt x="1734" y="646"/>
                    <a:pt x="1734" y="646"/>
                  </a:cubicBezTo>
                  <a:cubicBezTo>
                    <a:pt x="1733" y="643"/>
                    <a:pt x="1733" y="643"/>
                    <a:pt x="1733" y="643"/>
                  </a:cubicBezTo>
                  <a:cubicBezTo>
                    <a:pt x="1732" y="642"/>
                    <a:pt x="1732" y="642"/>
                    <a:pt x="1732" y="642"/>
                  </a:cubicBezTo>
                  <a:cubicBezTo>
                    <a:pt x="1732" y="638"/>
                    <a:pt x="1732" y="638"/>
                    <a:pt x="1732" y="638"/>
                  </a:cubicBezTo>
                  <a:cubicBezTo>
                    <a:pt x="1731" y="637"/>
                    <a:pt x="1731" y="637"/>
                    <a:pt x="1731" y="637"/>
                  </a:cubicBezTo>
                  <a:cubicBezTo>
                    <a:pt x="1730" y="633"/>
                    <a:pt x="1730" y="633"/>
                    <a:pt x="1730" y="633"/>
                  </a:cubicBezTo>
                  <a:cubicBezTo>
                    <a:pt x="1729" y="631"/>
                    <a:pt x="1729" y="631"/>
                    <a:pt x="1729" y="631"/>
                  </a:cubicBezTo>
                  <a:cubicBezTo>
                    <a:pt x="1728" y="627"/>
                    <a:pt x="1728" y="627"/>
                    <a:pt x="1728" y="627"/>
                  </a:cubicBezTo>
                  <a:cubicBezTo>
                    <a:pt x="1728" y="627"/>
                    <a:pt x="1728" y="627"/>
                    <a:pt x="1728" y="627"/>
                  </a:cubicBezTo>
                  <a:cubicBezTo>
                    <a:pt x="1726" y="622"/>
                    <a:pt x="1726" y="622"/>
                    <a:pt x="1726" y="622"/>
                  </a:cubicBezTo>
                  <a:cubicBezTo>
                    <a:pt x="1726" y="622"/>
                    <a:pt x="1726" y="622"/>
                    <a:pt x="1726" y="622"/>
                  </a:cubicBezTo>
                  <a:cubicBezTo>
                    <a:pt x="1719" y="599"/>
                    <a:pt x="1710" y="577"/>
                    <a:pt x="1701" y="555"/>
                  </a:cubicBezTo>
                  <a:cubicBezTo>
                    <a:pt x="1696" y="543"/>
                    <a:pt x="1691" y="530"/>
                    <a:pt x="1685" y="518"/>
                  </a:cubicBezTo>
                  <a:cubicBezTo>
                    <a:pt x="1672" y="491"/>
                    <a:pt x="1658" y="465"/>
                    <a:pt x="1643" y="440"/>
                  </a:cubicBezTo>
                  <a:cubicBezTo>
                    <a:pt x="1640" y="435"/>
                    <a:pt x="1640" y="435"/>
                    <a:pt x="1640" y="435"/>
                  </a:cubicBezTo>
                  <a:cubicBezTo>
                    <a:pt x="1640" y="434"/>
                    <a:pt x="1640" y="434"/>
                    <a:pt x="1640" y="434"/>
                  </a:cubicBezTo>
                  <a:cubicBezTo>
                    <a:pt x="1625" y="410"/>
                    <a:pt x="1609" y="387"/>
                    <a:pt x="1593" y="365"/>
                  </a:cubicBezTo>
                  <a:cubicBezTo>
                    <a:pt x="1593" y="364"/>
                    <a:pt x="1593" y="364"/>
                    <a:pt x="1593" y="364"/>
                  </a:cubicBezTo>
                  <a:cubicBezTo>
                    <a:pt x="1589" y="360"/>
                    <a:pt x="1589" y="360"/>
                    <a:pt x="1589" y="360"/>
                  </a:cubicBezTo>
                  <a:cubicBezTo>
                    <a:pt x="1589" y="359"/>
                    <a:pt x="1589" y="359"/>
                    <a:pt x="1589" y="359"/>
                  </a:cubicBezTo>
                  <a:cubicBezTo>
                    <a:pt x="1586" y="355"/>
                    <a:pt x="1586" y="355"/>
                    <a:pt x="1586" y="355"/>
                  </a:cubicBezTo>
                  <a:cubicBezTo>
                    <a:pt x="1585" y="355"/>
                    <a:pt x="1585" y="355"/>
                    <a:pt x="1585" y="355"/>
                  </a:cubicBezTo>
                  <a:cubicBezTo>
                    <a:pt x="1582" y="351"/>
                    <a:pt x="1582" y="351"/>
                    <a:pt x="1582" y="351"/>
                  </a:cubicBezTo>
                  <a:cubicBezTo>
                    <a:pt x="1582" y="350"/>
                    <a:pt x="1582" y="350"/>
                    <a:pt x="1582" y="350"/>
                  </a:cubicBezTo>
                  <a:cubicBezTo>
                    <a:pt x="1578" y="346"/>
                    <a:pt x="1578" y="346"/>
                    <a:pt x="1578" y="346"/>
                  </a:cubicBezTo>
                  <a:cubicBezTo>
                    <a:pt x="1578" y="345"/>
                    <a:pt x="1578" y="345"/>
                    <a:pt x="1578" y="345"/>
                  </a:cubicBezTo>
                  <a:cubicBezTo>
                    <a:pt x="1572" y="338"/>
                    <a:pt x="1566" y="330"/>
                    <a:pt x="1559" y="322"/>
                  </a:cubicBezTo>
                  <a:cubicBezTo>
                    <a:pt x="1559" y="322"/>
                    <a:pt x="1559" y="322"/>
                    <a:pt x="1559" y="322"/>
                  </a:cubicBezTo>
                  <a:cubicBezTo>
                    <a:pt x="1555" y="318"/>
                    <a:pt x="1555" y="318"/>
                    <a:pt x="1555" y="318"/>
                  </a:cubicBezTo>
                  <a:cubicBezTo>
                    <a:pt x="1555" y="317"/>
                    <a:pt x="1555" y="317"/>
                    <a:pt x="1555" y="317"/>
                  </a:cubicBezTo>
                  <a:cubicBezTo>
                    <a:pt x="1552" y="313"/>
                    <a:pt x="1552" y="313"/>
                    <a:pt x="1552" y="313"/>
                  </a:cubicBezTo>
                  <a:cubicBezTo>
                    <a:pt x="1551" y="313"/>
                    <a:pt x="1551" y="313"/>
                    <a:pt x="1551" y="313"/>
                  </a:cubicBezTo>
                  <a:cubicBezTo>
                    <a:pt x="1548" y="309"/>
                    <a:pt x="1548" y="309"/>
                    <a:pt x="1548" y="309"/>
                  </a:cubicBezTo>
                  <a:cubicBezTo>
                    <a:pt x="1547" y="308"/>
                    <a:pt x="1547" y="308"/>
                    <a:pt x="1547" y="308"/>
                  </a:cubicBezTo>
                  <a:cubicBezTo>
                    <a:pt x="1544" y="304"/>
                    <a:pt x="1544" y="304"/>
                    <a:pt x="1544" y="304"/>
                  </a:cubicBezTo>
                  <a:cubicBezTo>
                    <a:pt x="1543" y="304"/>
                    <a:pt x="1543" y="304"/>
                    <a:pt x="1543" y="304"/>
                  </a:cubicBezTo>
                  <a:cubicBezTo>
                    <a:pt x="1537" y="297"/>
                    <a:pt x="1530" y="289"/>
                    <a:pt x="1523" y="282"/>
                  </a:cubicBezTo>
                  <a:cubicBezTo>
                    <a:pt x="1523" y="282"/>
                    <a:pt x="1523" y="282"/>
                    <a:pt x="1523" y="282"/>
                  </a:cubicBezTo>
                  <a:cubicBezTo>
                    <a:pt x="1519" y="278"/>
                    <a:pt x="1519" y="278"/>
                    <a:pt x="1519" y="278"/>
                  </a:cubicBezTo>
                  <a:cubicBezTo>
                    <a:pt x="1519" y="277"/>
                    <a:pt x="1519" y="277"/>
                    <a:pt x="1519" y="277"/>
                  </a:cubicBezTo>
                  <a:cubicBezTo>
                    <a:pt x="1515" y="274"/>
                    <a:pt x="1515" y="274"/>
                    <a:pt x="1515" y="274"/>
                  </a:cubicBezTo>
                  <a:cubicBezTo>
                    <a:pt x="1515" y="273"/>
                    <a:pt x="1515" y="273"/>
                    <a:pt x="1515" y="273"/>
                  </a:cubicBezTo>
                  <a:cubicBezTo>
                    <a:pt x="1511" y="269"/>
                    <a:pt x="1511" y="269"/>
                    <a:pt x="1511" y="269"/>
                  </a:cubicBezTo>
                  <a:cubicBezTo>
                    <a:pt x="1510" y="269"/>
                    <a:pt x="1510" y="269"/>
                    <a:pt x="1510" y="269"/>
                  </a:cubicBezTo>
                  <a:cubicBezTo>
                    <a:pt x="1507" y="265"/>
                    <a:pt x="1507" y="265"/>
                    <a:pt x="1507" y="265"/>
                  </a:cubicBezTo>
                  <a:cubicBezTo>
                    <a:pt x="1506" y="265"/>
                    <a:pt x="1506" y="265"/>
                    <a:pt x="1506" y="265"/>
                  </a:cubicBezTo>
                  <a:cubicBezTo>
                    <a:pt x="1499" y="258"/>
                    <a:pt x="1492" y="251"/>
                    <a:pt x="1485" y="244"/>
                  </a:cubicBezTo>
                  <a:cubicBezTo>
                    <a:pt x="1485" y="244"/>
                    <a:pt x="1485" y="244"/>
                    <a:pt x="1485" y="244"/>
                  </a:cubicBezTo>
                  <a:cubicBezTo>
                    <a:pt x="1481" y="240"/>
                    <a:pt x="1481" y="240"/>
                    <a:pt x="1481" y="240"/>
                  </a:cubicBezTo>
                  <a:cubicBezTo>
                    <a:pt x="1480" y="239"/>
                    <a:pt x="1480" y="239"/>
                    <a:pt x="1480" y="239"/>
                  </a:cubicBezTo>
                  <a:cubicBezTo>
                    <a:pt x="1477" y="236"/>
                    <a:pt x="1477" y="236"/>
                    <a:pt x="1477" y="236"/>
                  </a:cubicBezTo>
                  <a:cubicBezTo>
                    <a:pt x="1476" y="235"/>
                    <a:pt x="1476" y="235"/>
                    <a:pt x="1476" y="235"/>
                  </a:cubicBezTo>
                  <a:cubicBezTo>
                    <a:pt x="1472" y="232"/>
                    <a:pt x="1472" y="232"/>
                    <a:pt x="1472" y="232"/>
                  </a:cubicBezTo>
                  <a:cubicBezTo>
                    <a:pt x="1471" y="232"/>
                    <a:pt x="1471" y="232"/>
                    <a:pt x="1471" y="232"/>
                  </a:cubicBezTo>
                  <a:cubicBezTo>
                    <a:pt x="1468" y="228"/>
                    <a:pt x="1468" y="228"/>
                    <a:pt x="1468" y="228"/>
                  </a:cubicBezTo>
                  <a:cubicBezTo>
                    <a:pt x="1467" y="228"/>
                    <a:pt x="1467" y="228"/>
                    <a:pt x="1467" y="228"/>
                  </a:cubicBezTo>
                  <a:cubicBezTo>
                    <a:pt x="1463" y="224"/>
                    <a:pt x="1463" y="224"/>
                    <a:pt x="1463" y="224"/>
                  </a:cubicBezTo>
                  <a:cubicBezTo>
                    <a:pt x="1463" y="224"/>
                    <a:pt x="1463" y="224"/>
                    <a:pt x="1463" y="224"/>
                  </a:cubicBezTo>
                  <a:cubicBezTo>
                    <a:pt x="1449" y="212"/>
                    <a:pt x="1449" y="212"/>
                    <a:pt x="1449" y="212"/>
                  </a:cubicBezTo>
                  <a:cubicBezTo>
                    <a:pt x="1449" y="212"/>
                    <a:pt x="1449" y="212"/>
                    <a:pt x="1449" y="212"/>
                  </a:cubicBezTo>
                  <a:cubicBezTo>
                    <a:pt x="1445" y="209"/>
                    <a:pt x="1445" y="209"/>
                    <a:pt x="1445" y="209"/>
                  </a:cubicBezTo>
                  <a:cubicBezTo>
                    <a:pt x="1444" y="208"/>
                    <a:pt x="1444" y="208"/>
                    <a:pt x="1444" y="208"/>
                  </a:cubicBezTo>
                  <a:cubicBezTo>
                    <a:pt x="1440" y="205"/>
                    <a:pt x="1440" y="205"/>
                    <a:pt x="1440" y="205"/>
                  </a:cubicBezTo>
                  <a:cubicBezTo>
                    <a:pt x="1439" y="204"/>
                    <a:pt x="1439" y="204"/>
                    <a:pt x="1439" y="204"/>
                  </a:cubicBezTo>
                  <a:cubicBezTo>
                    <a:pt x="1436" y="201"/>
                    <a:pt x="1436" y="201"/>
                    <a:pt x="1436" y="201"/>
                  </a:cubicBezTo>
                  <a:cubicBezTo>
                    <a:pt x="1435" y="200"/>
                    <a:pt x="1435" y="200"/>
                    <a:pt x="1435" y="200"/>
                  </a:cubicBezTo>
                  <a:cubicBezTo>
                    <a:pt x="1431" y="197"/>
                    <a:pt x="1431" y="197"/>
                    <a:pt x="1431" y="197"/>
                  </a:cubicBezTo>
                  <a:cubicBezTo>
                    <a:pt x="1430" y="197"/>
                    <a:pt x="1430" y="197"/>
                    <a:pt x="1430" y="197"/>
                  </a:cubicBezTo>
                  <a:cubicBezTo>
                    <a:pt x="1426" y="194"/>
                    <a:pt x="1426" y="194"/>
                    <a:pt x="1426" y="194"/>
                  </a:cubicBezTo>
                  <a:cubicBezTo>
                    <a:pt x="1425" y="193"/>
                    <a:pt x="1425" y="193"/>
                    <a:pt x="1425" y="193"/>
                  </a:cubicBezTo>
                  <a:cubicBezTo>
                    <a:pt x="1421" y="190"/>
                    <a:pt x="1421" y="190"/>
                    <a:pt x="1421" y="190"/>
                  </a:cubicBezTo>
                  <a:cubicBezTo>
                    <a:pt x="1421" y="189"/>
                    <a:pt x="1421" y="189"/>
                    <a:pt x="1421" y="189"/>
                  </a:cubicBezTo>
                  <a:cubicBezTo>
                    <a:pt x="1407" y="179"/>
                    <a:pt x="1407" y="179"/>
                    <a:pt x="1407" y="179"/>
                  </a:cubicBezTo>
                  <a:cubicBezTo>
                    <a:pt x="1406" y="178"/>
                    <a:pt x="1406" y="178"/>
                    <a:pt x="1406" y="178"/>
                  </a:cubicBezTo>
                  <a:cubicBezTo>
                    <a:pt x="1402" y="175"/>
                    <a:pt x="1402" y="175"/>
                    <a:pt x="1402" y="175"/>
                  </a:cubicBezTo>
                  <a:cubicBezTo>
                    <a:pt x="1401" y="174"/>
                    <a:pt x="1401" y="174"/>
                    <a:pt x="1401" y="174"/>
                  </a:cubicBezTo>
                  <a:cubicBezTo>
                    <a:pt x="1398" y="172"/>
                    <a:pt x="1398" y="172"/>
                    <a:pt x="1398" y="172"/>
                  </a:cubicBezTo>
                  <a:cubicBezTo>
                    <a:pt x="1396" y="171"/>
                    <a:pt x="1396" y="171"/>
                    <a:pt x="1396" y="171"/>
                  </a:cubicBezTo>
                  <a:cubicBezTo>
                    <a:pt x="1393" y="169"/>
                    <a:pt x="1393" y="169"/>
                    <a:pt x="1393" y="169"/>
                  </a:cubicBezTo>
                  <a:cubicBezTo>
                    <a:pt x="1391" y="167"/>
                    <a:pt x="1391" y="167"/>
                    <a:pt x="1391" y="167"/>
                  </a:cubicBezTo>
                  <a:cubicBezTo>
                    <a:pt x="1388" y="165"/>
                    <a:pt x="1388" y="165"/>
                    <a:pt x="1388" y="165"/>
                  </a:cubicBezTo>
                  <a:cubicBezTo>
                    <a:pt x="1387" y="164"/>
                    <a:pt x="1387" y="164"/>
                    <a:pt x="1387" y="164"/>
                  </a:cubicBezTo>
                  <a:cubicBezTo>
                    <a:pt x="1383" y="162"/>
                    <a:pt x="1383" y="162"/>
                    <a:pt x="1383" y="162"/>
                  </a:cubicBezTo>
                  <a:cubicBezTo>
                    <a:pt x="1382" y="161"/>
                    <a:pt x="1382" y="161"/>
                    <a:pt x="1382" y="161"/>
                  </a:cubicBezTo>
                  <a:cubicBezTo>
                    <a:pt x="1378" y="158"/>
                    <a:pt x="1378" y="158"/>
                    <a:pt x="1378" y="158"/>
                  </a:cubicBezTo>
                  <a:cubicBezTo>
                    <a:pt x="1377" y="158"/>
                    <a:pt x="1377" y="158"/>
                    <a:pt x="1377" y="158"/>
                  </a:cubicBezTo>
                  <a:cubicBezTo>
                    <a:pt x="1363" y="148"/>
                    <a:pt x="1363" y="148"/>
                    <a:pt x="1363" y="148"/>
                  </a:cubicBezTo>
                  <a:cubicBezTo>
                    <a:pt x="1362" y="147"/>
                    <a:pt x="1362" y="147"/>
                    <a:pt x="1362" y="147"/>
                  </a:cubicBezTo>
                  <a:cubicBezTo>
                    <a:pt x="1358" y="145"/>
                    <a:pt x="1358" y="145"/>
                    <a:pt x="1358" y="145"/>
                  </a:cubicBezTo>
                  <a:cubicBezTo>
                    <a:pt x="1356" y="144"/>
                    <a:pt x="1356" y="144"/>
                    <a:pt x="1356" y="144"/>
                  </a:cubicBezTo>
                  <a:cubicBezTo>
                    <a:pt x="1353" y="141"/>
                    <a:pt x="1353" y="141"/>
                    <a:pt x="1353" y="141"/>
                  </a:cubicBezTo>
                  <a:cubicBezTo>
                    <a:pt x="1352" y="141"/>
                    <a:pt x="1352" y="141"/>
                    <a:pt x="1352" y="141"/>
                  </a:cubicBezTo>
                  <a:cubicBezTo>
                    <a:pt x="1348" y="138"/>
                    <a:pt x="1348" y="138"/>
                    <a:pt x="1348" y="138"/>
                  </a:cubicBezTo>
                  <a:cubicBezTo>
                    <a:pt x="1347" y="138"/>
                    <a:pt x="1347" y="138"/>
                    <a:pt x="1347" y="138"/>
                  </a:cubicBezTo>
                  <a:cubicBezTo>
                    <a:pt x="1343" y="135"/>
                    <a:pt x="1343" y="135"/>
                    <a:pt x="1343" y="135"/>
                  </a:cubicBezTo>
                  <a:cubicBezTo>
                    <a:pt x="1342" y="134"/>
                    <a:pt x="1342" y="134"/>
                    <a:pt x="1342" y="134"/>
                  </a:cubicBezTo>
                  <a:cubicBezTo>
                    <a:pt x="1338" y="132"/>
                    <a:pt x="1338" y="132"/>
                    <a:pt x="1338" y="132"/>
                  </a:cubicBezTo>
                  <a:cubicBezTo>
                    <a:pt x="1337" y="131"/>
                    <a:pt x="1337" y="131"/>
                    <a:pt x="1337" y="131"/>
                  </a:cubicBezTo>
                  <a:cubicBezTo>
                    <a:pt x="1321" y="122"/>
                    <a:pt x="1321" y="122"/>
                    <a:pt x="1321" y="122"/>
                  </a:cubicBezTo>
                  <a:cubicBezTo>
                    <a:pt x="1321" y="122"/>
                    <a:pt x="1321" y="122"/>
                    <a:pt x="1321" y="122"/>
                  </a:cubicBezTo>
                  <a:cubicBezTo>
                    <a:pt x="1316" y="119"/>
                    <a:pt x="1316" y="119"/>
                    <a:pt x="1316" y="119"/>
                  </a:cubicBezTo>
                  <a:cubicBezTo>
                    <a:pt x="1315" y="119"/>
                    <a:pt x="1315" y="119"/>
                    <a:pt x="1315" y="119"/>
                  </a:cubicBezTo>
                  <a:cubicBezTo>
                    <a:pt x="1311" y="116"/>
                    <a:pt x="1311" y="116"/>
                    <a:pt x="1311" y="116"/>
                  </a:cubicBezTo>
                  <a:cubicBezTo>
                    <a:pt x="1310" y="116"/>
                    <a:pt x="1310" y="116"/>
                    <a:pt x="1310" y="116"/>
                  </a:cubicBezTo>
                  <a:cubicBezTo>
                    <a:pt x="1306" y="114"/>
                    <a:pt x="1306" y="114"/>
                    <a:pt x="1306" y="114"/>
                  </a:cubicBezTo>
                  <a:cubicBezTo>
                    <a:pt x="1305" y="113"/>
                    <a:pt x="1305" y="113"/>
                    <a:pt x="1305" y="113"/>
                  </a:cubicBezTo>
                  <a:cubicBezTo>
                    <a:pt x="1301" y="111"/>
                    <a:pt x="1301" y="111"/>
                    <a:pt x="1301" y="111"/>
                  </a:cubicBezTo>
                  <a:cubicBezTo>
                    <a:pt x="1300" y="110"/>
                    <a:pt x="1300" y="110"/>
                    <a:pt x="1300" y="110"/>
                  </a:cubicBezTo>
                  <a:cubicBezTo>
                    <a:pt x="1296" y="108"/>
                    <a:pt x="1296" y="108"/>
                    <a:pt x="1296" y="108"/>
                  </a:cubicBezTo>
                  <a:cubicBezTo>
                    <a:pt x="1295" y="107"/>
                    <a:pt x="1295" y="107"/>
                    <a:pt x="1295" y="107"/>
                  </a:cubicBezTo>
                  <a:cubicBezTo>
                    <a:pt x="1290" y="105"/>
                    <a:pt x="1290" y="105"/>
                    <a:pt x="1290" y="105"/>
                  </a:cubicBezTo>
                  <a:cubicBezTo>
                    <a:pt x="1289" y="105"/>
                    <a:pt x="1289" y="105"/>
                    <a:pt x="1289" y="105"/>
                  </a:cubicBezTo>
                  <a:cubicBezTo>
                    <a:pt x="1282" y="101"/>
                    <a:pt x="1275" y="97"/>
                    <a:pt x="1268" y="94"/>
                  </a:cubicBezTo>
                  <a:cubicBezTo>
                    <a:pt x="1267" y="93"/>
                    <a:pt x="1267" y="93"/>
                    <a:pt x="1267" y="93"/>
                  </a:cubicBezTo>
                  <a:cubicBezTo>
                    <a:pt x="1263" y="91"/>
                    <a:pt x="1263" y="91"/>
                    <a:pt x="1263" y="91"/>
                  </a:cubicBezTo>
                  <a:cubicBezTo>
                    <a:pt x="1262" y="91"/>
                    <a:pt x="1262" y="91"/>
                    <a:pt x="1262" y="91"/>
                  </a:cubicBezTo>
                  <a:cubicBezTo>
                    <a:pt x="1258" y="89"/>
                    <a:pt x="1258" y="89"/>
                    <a:pt x="1258" y="89"/>
                  </a:cubicBezTo>
                  <a:cubicBezTo>
                    <a:pt x="1256" y="88"/>
                    <a:pt x="1256" y="88"/>
                    <a:pt x="1256" y="88"/>
                  </a:cubicBezTo>
                  <a:cubicBezTo>
                    <a:pt x="1252" y="86"/>
                    <a:pt x="1252" y="86"/>
                    <a:pt x="1252" y="86"/>
                  </a:cubicBezTo>
                  <a:cubicBezTo>
                    <a:pt x="1251" y="86"/>
                    <a:pt x="1251" y="86"/>
                    <a:pt x="1251" y="86"/>
                  </a:cubicBezTo>
                  <a:cubicBezTo>
                    <a:pt x="1247" y="83"/>
                    <a:pt x="1247" y="83"/>
                    <a:pt x="1247" y="83"/>
                  </a:cubicBezTo>
                  <a:cubicBezTo>
                    <a:pt x="1246" y="83"/>
                    <a:pt x="1246" y="83"/>
                    <a:pt x="1246" y="83"/>
                  </a:cubicBezTo>
                  <a:cubicBezTo>
                    <a:pt x="1241" y="81"/>
                    <a:pt x="1241" y="81"/>
                    <a:pt x="1241" y="81"/>
                  </a:cubicBezTo>
                  <a:cubicBezTo>
                    <a:pt x="1241" y="81"/>
                    <a:pt x="1241" y="81"/>
                    <a:pt x="1241" y="81"/>
                  </a:cubicBezTo>
                  <a:cubicBezTo>
                    <a:pt x="1235" y="78"/>
                    <a:pt x="1229" y="76"/>
                    <a:pt x="1224" y="73"/>
                  </a:cubicBezTo>
                  <a:cubicBezTo>
                    <a:pt x="1224" y="73"/>
                    <a:pt x="1224" y="73"/>
                    <a:pt x="1224" y="73"/>
                  </a:cubicBezTo>
                  <a:cubicBezTo>
                    <a:pt x="1219" y="71"/>
                    <a:pt x="1219" y="71"/>
                    <a:pt x="1219" y="71"/>
                  </a:cubicBezTo>
                  <a:cubicBezTo>
                    <a:pt x="1218" y="71"/>
                    <a:pt x="1218" y="71"/>
                    <a:pt x="1218" y="71"/>
                  </a:cubicBezTo>
                  <a:cubicBezTo>
                    <a:pt x="1213" y="69"/>
                    <a:pt x="1213" y="69"/>
                    <a:pt x="1213" y="69"/>
                  </a:cubicBezTo>
                  <a:cubicBezTo>
                    <a:pt x="1212" y="68"/>
                    <a:pt x="1212" y="68"/>
                    <a:pt x="1212" y="68"/>
                  </a:cubicBezTo>
                  <a:cubicBezTo>
                    <a:pt x="1208" y="66"/>
                    <a:pt x="1208" y="66"/>
                    <a:pt x="1208" y="66"/>
                  </a:cubicBezTo>
                  <a:cubicBezTo>
                    <a:pt x="1207" y="66"/>
                    <a:pt x="1207" y="66"/>
                    <a:pt x="1207" y="66"/>
                  </a:cubicBezTo>
                  <a:cubicBezTo>
                    <a:pt x="1202" y="64"/>
                    <a:pt x="1202" y="64"/>
                    <a:pt x="1202" y="64"/>
                  </a:cubicBezTo>
                  <a:cubicBezTo>
                    <a:pt x="1201" y="64"/>
                    <a:pt x="1201" y="64"/>
                    <a:pt x="1201" y="64"/>
                  </a:cubicBezTo>
                  <a:cubicBezTo>
                    <a:pt x="1196" y="62"/>
                    <a:pt x="1196" y="62"/>
                    <a:pt x="1196" y="62"/>
                  </a:cubicBezTo>
                  <a:cubicBezTo>
                    <a:pt x="1196" y="62"/>
                    <a:pt x="1196" y="62"/>
                    <a:pt x="1196" y="62"/>
                  </a:cubicBezTo>
                  <a:cubicBezTo>
                    <a:pt x="1186" y="58"/>
                    <a:pt x="1177" y="55"/>
                    <a:pt x="1167" y="51"/>
                  </a:cubicBezTo>
                  <a:cubicBezTo>
                    <a:pt x="1166" y="51"/>
                    <a:pt x="1166" y="51"/>
                    <a:pt x="1166" y="51"/>
                  </a:cubicBezTo>
                  <a:cubicBezTo>
                    <a:pt x="1162" y="49"/>
                    <a:pt x="1162" y="49"/>
                    <a:pt x="1162" y="49"/>
                  </a:cubicBezTo>
                  <a:cubicBezTo>
                    <a:pt x="1161" y="49"/>
                    <a:pt x="1161" y="49"/>
                    <a:pt x="1161" y="49"/>
                  </a:cubicBezTo>
                  <a:cubicBezTo>
                    <a:pt x="1156" y="47"/>
                    <a:pt x="1156" y="47"/>
                    <a:pt x="1156" y="47"/>
                  </a:cubicBezTo>
                  <a:cubicBezTo>
                    <a:pt x="1155" y="47"/>
                    <a:pt x="1155" y="47"/>
                    <a:pt x="1155" y="47"/>
                  </a:cubicBezTo>
                  <a:cubicBezTo>
                    <a:pt x="1150" y="45"/>
                    <a:pt x="1150" y="45"/>
                    <a:pt x="1150" y="45"/>
                  </a:cubicBezTo>
                  <a:cubicBezTo>
                    <a:pt x="1149" y="45"/>
                    <a:pt x="1149" y="45"/>
                    <a:pt x="1149" y="45"/>
                  </a:cubicBezTo>
                  <a:cubicBezTo>
                    <a:pt x="1144" y="43"/>
                    <a:pt x="1144" y="43"/>
                    <a:pt x="1144" y="43"/>
                  </a:cubicBezTo>
                  <a:cubicBezTo>
                    <a:pt x="1144" y="43"/>
                    <a:pt x="1144" y="43"/>
                    <a:pt x="1144" y="43"/>
                  </a:cubicBezTo>
                  <a:cubicBezTo>
                    <a:pt x="1136" y="41"/>
                    <a:pt x="1128" y="38"/>
                    <a:pt x="1120" y="36"/>
                  </a:cubicBezTo>
                  <a:cubicBezTo>
                    <a:pt x="1120" y="36"/>
                    <a:pt x="1120" y="36"/>
                    <a:pt x="1120" y="36"/>
                  </a:cubicBezTo>
                  <a:cubicBezTo>
                    <a:pt x="1115" y="35"/>
                    <a:pt x="1115" y="35"/>
                    <a:pt x="1115" y="35"/>
                  </a:cubicBezTo>
                  <a:cubicBezTo>
                    <a:pt x="1114" y="34"/>
                    <a:pt x="1114" y="34"/>
                    <a:pt x="1114" y="34"/>
                  </a:cubicBezTo>
                  <a:cubicBezTo>
                    <a:pt x="1109" y="33"/>
                    <a:pt x="1109" y="33"/>
                    <a:pt x="1109" y="33"/>
                  </a:cubicBezTo>
                  <a:cubicBezTo>
                    <a:pt x="1108" y="33"/>
                    <a:pt x="1108" y="33"/>
                    <a:pt x="1108" y="33"/>
                  </a:cubicBezTo>
                  <a:cubicBezTo>
                    <a:pt x="1103" y="31"/>
                    <a:pt x="1103" y="31"/>
                    <a:pt x="1103" y="31"/>
                  </a:cubicBezTo>
                  <a:cubicBezTo>
                    <a:pt x="1102" y="31"/>
                    <a:pt x="1102" y="31"/>
                    <a:pt x="1102" y="31"/>
                  </a:cubicBezTo>
                  <a:cubicBezTo>
                    <a:pt x="1097" y="30"/>
                    <a:pt x="1097" y="30"/>
                    <a:pt x="1097" y="30"/>
                  </a:cubicBezTo>
                  <a:cubicBezTo>
                    <a:pt x="1096" y="29"/>
                    <a:pt x="1096" y="29"/>
                    <a:pt x="1096" y="29"/>
                  </a:cubicBezTo>
                  <a:cubicBezTo>
                    <a:pt x="1091" y="28"/>
                    <a:pt x="1091" y="28"/>
                    <a:pt x="1091" y="28"/>
                  </a:cubicBezTo>
                  <a:cubicBezTo>
                    <a:pt x="1090" y="28"/>
                    <a:pt x="1090" y="28"/>
                    <a:pt x="1090" y="28"/>
                  </a:cubicBezTo>
                  <a:cubicBezTo>
                    <a:pt x="1084" y="27"/>
                    <a:pt x="1084" y="27"/>
                    <a:pt x="1084" y="27"/>
                  </a:cubicBezTo>
                  <a:cubicBezTo>
                    <a:pt x="1084" y="27"/>
                    <a:pt x="1084" y="27"/>
                    <a:pt x="1084" y="27"/>
                  </a:cubicBezTo>
                  <a:cubicBezTo>
                    <a:pt x="1079" y="25"/>
                    <a:pt x="1073" y="24"/>
                    <a:pt x="1067" y="22"/>
                  </a:cubicBezTo>
                  <a:cubicBezTo>
                    <a:pt x="1066" y="22"/>
                    <a:pt x="1066" y="22"/>
                    <a:pt x="1066" y="22"/>
                  </a:cubicBezTo>
                  <a:cubicBezTo>
                    <a:pt x="1061" y="21"/>
                    <a:pt x="1061" y="21"/>
                    <a:pt x="1061" y="21"/>
                  </a:cubicBezTo>
                  <a:cubicBezTo>
                    <a:pt x="1059" y="21"/>
                    <a:pt x="1059" y="21"/>
                    <a:pt x="1059" y="21"/>
                  </a:cubicBezTo>
                  <a:cubicBezTo>
                    <a:pt x="1055" y="20"/>
                    <a:pt x="1055" y="20"/>
                    <a:pt x="1055" y="20"/>
                  </a:cubicBezTo>
                  <a:cubicBezTo>
                    <a:pt x="1053" y="19"/>
                    <a:pt x="1053" y="19"/>
                    <a:pt x="1053" y="19"/>
                  </a:cubicBezTo>
                  <a:cubicBezTo>
                    <a:pt x="1049" y="19"/>
                    <a:pt x="1049" y="19"/>
                    <a:pt x="1049" y="19"/>
                  </a:cubicBezTo>
                  <a:cubicBezTo>
                    <a:pt x="1047" y="18"/>
                    <a:pt x="1047" y="18"/>
                    <a:pt x="1047" y="18"/>
                  </a:cubicBezTo>
                  <a:cubicBezTo>
                    <a:pt x="1043" y="17"/>
                    <a:pt x="1043" y="17"/>
                    <a:pt x="1043" y="17"/>
                  </a:cubicBezTo>
                  <a:cubicBezTo>
                    <a:pt x="1041" y="17"/>
                    <a:pt x="1041" y="17"/>
                    <a:pt x="1041" y="17"/>
                  </a:cubicBezTo>
                  <a:cubicBezTo>
                    <a:pt x="1037" y="16"/>
                    <a:pt x="1037" y="16"/>
                    <a:pt x="1037" y="16"/>
                  </a:cubicBezTo>
                  <a:cubicBezTo>
                    <a:pt x="1035" y="16"/>
                    <a:pt x="1035" y="16"/>
                    <a:pt x="1035" y="16"/>
                  </a:cubicBezTo>
                  <a:cubicBezTo>
                    <a:pt x="1031" y="15"/>
                    <a:pt x="1031" y="15"/>
                    <a:pt x="1031" y="15"/>
                  </a:cubicBezTo>
                  <a:cubicBezTo>
                    <a:pt x="1030" y="15"/>
                    <a:pt x="1030" y="15"/>
                    <a:pt x="1030" y="15"/>
                  </a:cubicBezTo>
                  <a:cubicBezTo>
                    <a:pt x="1024" y="14"/>
                    <a:pt x="1024" y="14"/>
                    <a:pt x="1024" y="14"/>
                  </a:cubicBezTo>
                  <a:cubicBezTo>
                    <a:pt x="1023" y="14"/>
                    <a:pt x="1023" y="14"/>
                    <a:pt x="1023" y="14"/>
                  </a:cubicBezTo>
                  <a:cubicBezTo>
                    <a:pt x="975" y="5"/>
                    <a:pt x="926" y="1"/>
                    <a:pt x="876" y="0"/>
                  </a:cubicBezTo>
                  <a:cubicBezTo>
                    <a:pt x="868" y="0"/>
                    <a:pt x="868" y="0"/>
                    <a:pt x="868" y="0"/>
                  </a:cubicBezTo>
                  <a:cubicBezTo>
                    <a:pt x="590" y="0"/>
                    <a:pt x="341" y="126"/>
                    <a:pt x="175" y="323"/>
                  </a:cubicBezTo>
                  <a:cubicBezTo>
                    <a:pt x="158" y="344"/>
                    <a:pt x="149" y="358"/>
                    <a:pt x="149" y="367"/>
                  </a:cubicBezTo>
                  <a:cubicBezTo>
                    <a:pt x="149" y="367"/>
                    <a:pt x="149" y="367"/>
                    <a:pt x="149" y="367"/>
                  </a:cubicBezTo>
                  <a:cubicBezTo>
                    <a:pt x="149" y="367"/>
                    <a:pt x="149" y="367"/>
                    <a:pt x="149" y="367"/>
                  </a:cubicBezTo>
                  <a:cubicBezTo>
                    <a:pt x="150" y="375"/>
                    <a:pt x="159" y="379"/>
                    <a:pt x="178" y="379"/>
                  </a:cubicBezTo>
                  <a:cubicBezTo>
                    <a:pt x="559" y="379"/>
                    <a:pt x="559" y="379"/>
                    <a:pt x="559" y="379"/>
                  </a:cubicBezTo>
                  <a:cubicBezTo>
                    <a:pt x="1261" y="379"/>
                    <a:pt x="1261" y="379"/>
                    <a:pt x="1261" y="379"/>
                  </a:cubicBezTo>
                  <a:cubicBezTo>
                    <a:pt x="1269" y="379"/>
                    <a:pt x="1278" y="382"/>
                    <a:pt x="1287" y="387"/>
                  </a:cubicBezTo>
                  <a:cubicBezTo>
                    <a:pt x="1294" y="391"/>
                    <a:pt x="1300" y="396"/>
                    <a:pt x="1304" y="402"/>
                  </a:cubicBezTo>
                  <a:cubicBezTo>
                    <a:pt x="1452" y="634"/>
                    <a:pt x="1452" y="634"/>
                    <a:pt x="1452" y="634"/>
                  </a:cubicBezTo>
                  <a:cubicBezTo>
                    <a:pt x="1455" y="638"/>
                    <a:pt x="1457" y="643"/>
                    <a:pt x="1459" y="648"/>
                  </a:cubicBezTo>
                  <a:cubicBezTo>
                    <a:pt x="1461" y="655"/>
                    <a:pt x="1461" y="655"/>
                    <a:pt x="1461" y="655"/>
                  </a:cubicBezTo>
                  <a:cubicBezTo>
                    <a:pt x="1461" y="656"/>
                    <a:pt x="1461" y="656"/>
                    <a:pt x="1461" y="656"/>
                  </a:cubicBezTo>
                  <a:cubicBezTo>
                    <a:pt x="1461" y="657"/>
                    <a:pt x="1461" y="657"/>
                    <a:pt x="1461" y="657"/>
                  </a:cubicBezTo>
                  <a:cubicBezTo>
                    <a:pt x="1463" y="664"/>
                    <a:pt x="1463" y="671"/>
                    <a:pt x="1463" y="677"/>
                  </a:cubicBezTo>
                  <a:cubicBezTo>
                    <a:pt x="1462" y="685"/>
                    <a:pt x="1462" y="685"/>
                    <a:pt x="1462" y="685"/>
                  </a:cubicBezTo>
                  <a:cubicBezTo>
                    <a:pt x="1372" y="1125"/>
                    <a:pt x="1372" y="1125"/>
                    <a:pt x="1372" y="1125"/>
                  </a:cubicBezTo>
                  <a:cubicBezTo>
                    <a:pt x="1322" y="1367"/>
                    <a:pt x="1322" y="1367"/>
                    <a:pt x="1322" y="1367"/>
                  </a:cubicBezTo>
                  <a:cubicBezTo>
                    <a:pt x="1319" y="1383"/>
                    <a:pt x="1304" y="1395"/>
                    <a:pt x="1289" y="1395"/>
                  </a:cubicBezTo>
                  <a:cubicBezTo>
                    <a:pt x="1046" y="1395"/>
                    <a:pt x="1046" y="1395"/>
                    <a:pt x="1046" y="1395"/>
                  </a:cubicBezTo>
                  <a:cubicBezTo>
                    <a:pt x="1030" y="1395"/>
                    <a:pt x="1011" y="1384"/>
                    <a:pt x="1002" y="1371"/>
                  </a:cubicBezTo>
                  <a:cubicBezTo>
                    <a:pt x="705" y="923"/>
                    <a:pt x="705" y="923"/>
                    <a:pt x="705" y="923"/>
                  </a:cubicBezTo>
                  <a:cubicBezTo>
                    <a:pt x="684" y="1030"/>
                    <a:pt x="684" y="1030"/>
                    <a:pt x="684" y="1030"/>
                  </a:cubicBezTo>
                  <a:cubicBezTo>
                    <a:pt x="615" y="1368"/>
                    <a:pt x="615" y="1368"/>
                    <a:pt x="615" y="1368"/>
                  </a:cubicBezTo>
                  <a:cubicBezTo>
                    <a:pt x="613" y="1380"/>
                    <a:pt x="602" y="1391"/>
                    <a:pt x="590" y="1394"/>
                  </a:cubicBezTo>
                  <a:cubicBezTo>
                    <a:pt x="590" y="1394"/>
                    <a:pt x="590" y="1394"/>
                    <a:pt x="590" y="1394"/>
                  </a:cubicBezTo>
                  <a:cubicBezTo>
                    <a:pt x="590" y="1395"/>
                    <a:pt x="590" y="1395"/>
                    <a:pt x="590" y="1395"/>
                  </a:cubicBezTo>
                  <a:cubicBezTo>
                    <a:pt x="589" y="1395"/>
                    <a:pt x="589" y="1395"/>
                    <a:pt x="589" y="1395"/>
                  </a:cubicBezTo>
                  <a:cubicBezTo>
                    <a:pt x="589" y="1395"/>
                    <a:pt x="589" y="1395"/>
                    <a:pt x="589" y="1395"/>
                  </a:cubicBezTo>
                  <a:cubicBezTo>
                    <a:pt x="582" y="1396"/>
                    <a:pt x="582" y="1396"/>
                    <a:pt x="582" y="1396"/>
                  </a:cubicBezTo>
                  <a:cubicBezTo>
                    <a:pt x="581" y="1396"/>
                    <a:pt x="581" y="1396"/>
                    <a:pt x="581" y="1396"/>
                  </a:cubicBezTo>
                  <a:cubicBezTo>
                    <a:pt x="553" y="1396"/>
                    <a:pt x="553" y="1396"/>
                    <a:pt x="553" y="1396"/>
                  </a:cubicBezTo>
                  <a:cubicBezTo>
                    <a:pt x="403" y="1396"/>
                    <a:pt x="403" y="1396"/>
                    <a:pt x="403" y="1396"/>
                  </a:cubicBezTo>
                  <a:cubicBezTo>
                    <a:pt x="402" y="1396"/>
                    <a:pt x="402" y="1396"/>
                    <a:pt x="402" y="1396"/>
                  </a:cubicBezTo>
                  <a:cubicBezTo>
                    <a:pt x="402" y="1396"/>
                    <a:pt x="402" y="1396"/>
                    <a:pt x="402" y="1396"/>
                  </a:cubicBezTo>
                  <a:cubicBezTo>
                    <a:pt x="402" y="1396"/>
                    <a:pt x="402" y="1396"/>
                    <a:pt x="402" y="1396"/>
                  </a:cubicBezTo>
                  <a:cubicBezTo>
                    <a:pt x="402" y="1396"/>
                    <a:pt x="402" y="1396"/>
                    <a:pt x="402" y="1396"/>
                  </a:cubicBezTo>
                  <a:cubicBezTo>
                    <a:pt x="401" y="1396"/>
                    <a:pt x="401" y="1396"/>
                    <a:pt x="401" y="1396"/>
                  </a:cubicBezTo>
                  <a:cubicBezTo>
                    <a:pt x="401" y="1396"/>
                    <a:pt x="401" y="1396"/>
                    <a:pt x="401" y="1396"/>
                  </a:cubicBezTo>
                  <a:cubicBezTo>
                    <a:pt x="400" y="1396"/>
                    <a:pt x="400" y="1396"/>
                    <a:pt x="400" y="1396"/>
                  </a:cubicBezTo>
                  <a:cubicBezTo>
                    <a:pt x="400" y="1396"/>
                    <a:pt x="400" y="1396"/>
                    <a:pt x="400" y="1396"/>
                  </a:cubicBezTo>
                  <a:cubicBezTo>
                    <a:pt x="400" y="1396"/>
                    <a:pt x="400" y="1396"/>
                    <a:pt x="400" y="1396"/>
                  </a:cubicBezTo>
                  <a:cubicBezTo>
                    <a:pt x="400" y="1396"/>
                    <a:pt x="400" y="1396"/>
                    <a:pt x="400" y="1396"/>
                  </a:cubicBezTo>
                  <a:cubicBezTo>
                    <a:pt x="399" y="1395"/>
                    <a:pt x="399" y="1395"/>
                    <a:pt x="399" y="1395"/>
                  </a:cubicBezTo>
                  <a:cubicBezTo>
                    <a:pt x="399" y="1395"/>
                    <a:pt x="399" y="1395"/>
                    <a:pt x="399" y="1395"/>
                  </a:cubicBezTo>
                  <a:cubicBezTo>
                    <a:pt x="391" y="1394"/>
                    <a:pt x="384" y="1389"/>
                    <a:pt x="382" y="1382"/>
                  </a:cubicBezTo>
                  <a:cubicBezTo>
                    <a:pt x="382" y="1382"/>
                    <a:pt x="382" y="1382"/>
                    <a:pt x="382" y="1382"/>
                  </a:cubicBezTo>
                  <a:cubicBezTo>
                    <a:pt x="381" y="1380"/>
                    <a:pt x="381" y="1380"/>
                    <a:pt x="381" y="1380"/>
                  </a:cubicBezTo>
                  <a:cubicBezTo>
                    <a:pt x="381" y="1380"/>
                    <a:pt x="381" y="1380"/>
                    <a:pt x="381" y="1380"/>
                  </a:cubicBezTo>
                  <a:cubicBezTo>
                    <a:pt x="381" y="1380"/>
                    <a:pt x="381" y="1380"/>
                    <a:pt x="381" y="1380"/>
                  </a:cubicBezTo>
                  <a:cubicBezTo>
                    <a:pt x="381" y="1379"/>
                    <a:pt x="381" y="1379"/>
                    <a:pt x="381" y="1379"/>
                  </a:cubicBezTo>
                  <a:cubicBezTo>
                    <a:pt x="381" y="1379"/>
                    <a:pt x="381" y="1379"/>
                    <a:pt x="381" y="1379"/>
                  </a:cubicBezTo>
                  <a:cubicBezTo>
                    <a:pt x="381" y="1379"/>
                    <a:pt x="381" y="1379"/>
                    <a:pt x="381" y="1379"/>
                  </a:cubicBezTo>
                  <a:cubicBezTo>
                    <a:pt x="381" y="1378"/>
                    <a:pt x="381" y="1378"/>
                    <a:pt x="381" y="1378"/>
                  </a:cubicBezTo>
                  <a:cubicBezTo>
                    <a:pt x="381" y="1378"/>
                    <a:pt x="381" y="1378"/>
                    <a:pt x="381" y="1378"/>
                  </a:cubicBezTo>
                  <a:cubicBezTo>
                    <a:pt x="381" y="1378"/>
                    <a:pt x="381" y="1378"/>
                    <a:pt x="381" y="1378"/>
                  </a:cubicBezTo>
                  <a:cubicBezTo>
                    <a:pt x="380" y="1371"/>
                    <a:pt x="380" y="1371"/>
                    <a:pt x="380" y="1371"/>
                  </a:cubicBezTo>
                  <a:cubicBezTo>
                    <a:pt x="380" y="1371"/>
                    <a:pt x="380" y="1371"/>
                    <a:pt x="380" y="1371"/>
                  </a:cubicBezTo>
                  <a:cubicBezTo>
                    <a:pt x="380" y="1371"/>
                    <a:pt x="380" y="1371"/>
                    <a:pt x="380" y="1371"/>
                  </a:cubicBezTo>
                  <a:cubicBezTo>
                    <a:pt x="381" y="1368"/>
                    <a:pt x="381" y="1368"/>
                    <a:pt x="381" y="1368"/>
                  </a:cubicBezTo>
                  <a:cubicBezTo>
                    <a:pt x="503" y="766"/>
                    <a:pt x="503" y="766"/>
                    <a:pt x="503" y="766"/>
                  </a:cubicBezTo>
                  <a:cubicBezTo>
                    <a:pt x="503" y="766"/>
                    <a:pt x="503" y="766"/>
                    <a:pt x="503" y="766"/>
                  </a:cubicBezTo>
                  <a:cubicBezTo>
                    <a:pt x="510" y="733"/>
                    <a:pt x="510" y="733"/>
                    <a:pt x="510" y="733"/>
                  </a:cubicBezTo>
                  <a:cubicBezTo>
                    <a:pt x="510" y="732"/>
                    <a:pt x="510" y="732"/>
                    <a:pt x="510" y="732"/>
                  </a:cubicBezTo>
                  <a:cubicBezTo>
                    <a:pt x="510" y="732"/>
                    <a:pt x="510" y="732"/>
                    <a:pt x="510" y="732"/>
                  </a:cubicBezTo>
                  <a:cubicBezTo>
                    <a:pt x="516" y="720"/>
                    <a:pt x="516" y="720"/>
                    <a:pt x="516" y="720"/>
                  </a:cubicBezTo>
                  <a:cubicBezTo>
                    <a:pt x="517" y="719"/>
                    <a:pt x="517" y="719"/>
                    <a:pt x="517" y="719"/>
                  </a:cubicBezTo>
                  <a:cubicBezTo>
                    <a:pt x="517" y="718"/>
                    <a:pt x="517" y="718"/>
                    <a:pt x="517" y="718"/>
                  </a:cubicBezTo>
                  <a:cubicBezTo>
                    <a:pt x="517" y="718"/>
                    <a:pt x="517" y="718"/>
                    <a:pt x="517" y="718"/>
                  </a:cubicBezTo>
                  <a:cubicBezTo>
                    <a:pt x="518" y="717"/>
                    <a:pt x="518" y="717"/>
                    <a:pt x="518" y="717"/>
                  </a:cubicBezTo>
                  <a:cubicBezTo>
                    <a:pt x="518" y="717"/>
                    <a:pt x="518" y="717"/>
                    <a:pt x="518" y="717"/>
                  </a:cubicBezTo>
                  <a:cubicBezTo>
                    <a:pt x="519" y="716"/>
                    <a:pt x="519" y="716"/>
                    <a:pt x="519" y="716"/>
                  </a:cubicBezTo>
                  <a:cubicBezTo>
                    <a:pt x="519" y="716"/>
                    <a:pt x="519" y="716"/>
                    <a:pt x="519" y="716"/>
                  </a:cubicBezTo>
                  <a:cubicBezTo>
                    <a:pt x="532" y="708"/>
                    <a:pt x="532" y="708"/>
                    <a:pt x="532" y="708"/>
                  </a:cubicBezTo>
                  <a:cubicBezTo>
                    <a:pt x="532" y="708"/>
                    <a:pt x="532" y="708"/>
                    <a:pt x="532" y="708"/>
                  </a:cubicBezTo>
                  <a:cubicBezTo>
                    <a:pt x="532" y="708"/>
                    <a:pt x="532" y="708"/>
                    <a:pt x="532" y="708"/>
                  </a:cubicBezTo>
                  <a:cubicBezTo>
                    <a:pt x="543" y="705"/>
                    <a:pt x="543" y="705"/>
                    <a:pt x="543" y="705"/>
                  </a:cubicBezTo>
                  <a:cubicBezTo>
                    <a:pt x="544" y="705"/>
                    <a:pt x="544" y="705"/>
                    <a:pt x="544" y="705"/>
                  </a:cubicBezTo>
                  <a:cubicBezTo>
                    <a:pt x="555" y="705"/>
                    <a:pt x="555" y="705"/>
                    <a:pt x="555" y="705"/>
                  </a:cubicBezTo>
                  <a:cubicBezTo>
                    <a:pt x="557" y="705"/>
                    <a:pt x="557" y="705"/>
                    <a:pt x="557" y="705"/>
                  </a:cubicBezTo>
                  <a:cubicBezTo>
                    <a:pt x="786" y="705"/>
                    <a:pt x="786" y="705"/>
                    <a:pt x="786" y="705"/>
                  </a:cubicBezTo>
                  <a:cubicBezTo>
                    <a:pt x="802" y="705"/>
                    <a:pt x="821" y="716"/>
                    <a:pt x="829" y="729"/>
                  </a:cubicBezTo>
                  <a:cubicBezTo>
                    <a:pt x="1127" y="1178"/>
                    <a:pt x="1127" y="1178"/>
                    <a:pt x="1127" y="1178"/>
                  </a:cubicBezTo>
                  <a:cubicBezTo>
                    <a:pt x="1244" y="590"/>
                    <a:pt x="1244" y="590"/>
                    <a:pt x="1244" y="590"/>
                  </a:cubicBezTo>
                  <a:cubicBezTo>
                    <a:pt x="557" y="590"/>
                    <a:pt x="557" y="590"/>
                    <a:pt x="557" y="590"/>
                  </a:cubicBezTo>
                  <a:cubicBezTo>
                    <a:pt x="555" y="590"/>
                    <a:pt x="555" y="590"/>
                    <a:pt x="555" y="590"/>
                  </a:cubicBezTo>
                  <a:cubicBezTo>
                    <a:pt x="475" y="590"/>
                    <a:pt x="475" y="590"/>
                    <a:pt x="475" y="590"/>
                  </a:cubicBezTo>
                  <a:cubicBezTo>
                    <a:pt x="435" y="590"/>
                    <a:pt x="395" y="593"/>
                    <a:pt x="357" y="600"/>
                  </a:cubicBezTo>
                  <a:cubicBezTo>
                    <a:pt x="162" y="632"/>
                    <a:pt x="0" y="756"/>
                    <a:pt x="0" y="1037"/>
                  </a:cubicBezTo>
                  <a:cubicBezTo>
                    <a:pt x="0" y="1321"/>
                    <a:pt x="239" y="1662"/>
                    <a:pt x="616" y="1772"/>
                  </a:cubicBezTo>
                  <a:cubicBezTo>
                    <a:pt x="694" y="1794"/>
                    <a:pt x="779" y="1807"/>
                    <a:pt x="868" y="1807"/>
                  </a:cubicBezTo>
                  <a:cubicBezTo>
                    <a:pt x="873" y="1807"/>
                    <a:pt x="873" y="1807"/>
                    <a:pt x="873" y="1807"/>
                  </a:cubicBezTo>
                  <a:cubicBezTo>
                    <a:pt x="1020" y="1806"/>
                    <a:pt x="1158" y="1770"/>
                    <a:pt x="1280" y="1707"/>
                  </a:cubicBezTo>
                  <a:cubicBezTo>
                    <a:pt x="1285" y="1705"/>
                    <a:pt x="1285" y="1705"/>
                    <a:pt x="1285" y="1705"/>
                  </a:cubicBezTo>
                  <a:cubicBezTo>
                    <a:pt x="1286" y="1704"/>
                    <a:pt x="1286" y="1704"/>
                    <a:pt x="1286" y="1704"/>
                  </a:cubicBezTo>
                  <a:cubicBezTo>
                    <a:pt x="1291" y="1702"/>
                    <a:pt x="1291" y="1702"/>
                    <a:pt x="1291" y="1702"/>
                  </a:cubicBezTo>
                  <a:cubicBezTo>
                    <a:pt x="1292" y="1701"/>
                    <a:pt x="1292" y="1701"/>
                    <a:pt x="1292" y="1701"/>
                  </a:cubicBezTo>
                  <a:cubicBezTo>
                    <a:pt x="1295" y="1699"/>
                    <a:pt x="1295" y="1699"/>
                    <a:pt x="1295" y="1699"/>
                  </a:cubicBezTo>
                  <a:cubicBezTo>
                    <a:pt x="1297" y="1698"/>
                    <a:pt x="1297" y="1698"/>
                    <a:pt x="1297" y="1698"/>
                  </a:cubicBezTo>
                  <a:cubicBezTo>
                    <a:pt x="1301" y="1696"/>
                    <a:pt x="1301" y="1696"/>
                    <a:pt x="1301" y="1696"/>
                  </a:cubicBezTo>
                  <a:cubicBezTo>
                    <a:pt x="1302" y="1695"/>
                    <a:pt x="1302" y="1695"/>
                    <a:pt x="1302" y="1695"/>
                  </a:cubicBezTo>
                  <a:cubicBezTo>
                    <a:pt x="1306" y="1693"/>
                    <a:pt x="1306" y="1693"/>
                    <a:pt x="1306" y="1693"/>
                  </a:cubicBezTo>
                  <a:cubicBezTo>
                    <a:pt x="1307" y="1693"/>
                    <a:pt x="1307" y="1693"/>
                    <a:pt x="1307" y="1693"/>
                  </a:cubicBezTo>
                  <a:cubicBezTo>
                    <a:pt x="1311" y="1690"/>
                    <a:pt x="1311" y="1690"/>
                    <a:pt x="1311" y="1690"/>
                  </a:cubicBezTo>
                  <a:cubicBezTo>
                    <a:pt x="1313" y="1689"/>
                    <a:pt x="1313" y="1689"/>
                    <a:pt x="1313" y="1689"/>
                  </a:cubicBezTo>
                  <a:cubicBezTo>
                    <a:pt x="1317" y="1687"/>
                    <a:pt x="1317" y="1687"/>
                    <a:pt x="1317" y="1687"/>
                  </a:cubicBezTo>
                  <a:cubicBezTo>
                    <a:pt x="1318" y="1687"/>
                    <a:pt x="1318" y="1687"/>
                    <a:pt x="1318" y="1687"/>
                  </a:cubicBezTo>
                  <a:cubicBezTo>
                    <a:pt x="1322" y="1684"/>
                    <a:pt x="1322" y="1684"/>
                    <a:pt x="1322" y="1684"/>
                  </a:cubicBezTo>
                  <a:cubicBezTo>
                    <a:pt x="1323" y="1684"/>
                    <a:pt x="1323" y="1684"/>
                    <a:pt x="1323" y="1684"/>
                  </a:cubicBezTo>
                  <a:cubicBezTo>
                    <a:pt x="1327" y="1681"/>
                    <a:pt x="1327" y="1681"/>
                    <a:pt x="1327" y="1681"/>
                  </a:cubicBezTo>
                  <a:cubicBezTo>
                    <a:pt x="1329" y="1680"/>
                    <a:pt x="1329" y="1680"/>
                    <a:pt x="1329" y="1680"/>
                  </a:cubicBezTo>
                  <a:cubicBezTo>
                    <a:pt x="1332" y="1678"/>
                    <a:pt x="1332" y="1678"/>
                    <a:pt x="1332" y="1678"/>
                  </a:cubicBezTo>
                  <a:cubicBezTo>
                    <a:pt x="1333" y="1677"/>
                    <a:pt x="1333" y="1677"/>
                    <a:pt x="1333" y="1677"/>
                  </a:cubicBezTo>
                  <a:cubicBezTo>
                    <a:pt x="1338" y="1675"/>
                    <a:pt x="1338" y="1675"/>
                    <a:pt x="1338" y="1675"/>
                  </a:cubicBezTo>
                  <a:cubicBezTo>
                    <a:pt x="1339" y="1674"/>
                    <a:pt x="1339" y="1674"/>
                    <a:pt x="1339" y="1674"/>
                  </a:cubicBezTo>
                  <a:cubicBezTo>
                    <a:pt x="1343" y="1672"/>
                    <a:pt x="1343" y="1672"/>
                    <a:pt x="1343" y="1672"/>
                  </a:cubicBezTo>
                  <a:cubicBezTo>
                    <a:pt x="1343" y="1671"/>
                    <a:pt x="1343" y="1671"/>
                    <a:pt x="1343" y="1671"/>
                  </a:cubicBezTo>
                  <a:cubicBezTo>
                    <a:pt x="1348" y="1669"/>
                    <a:pt x="1348" y="1669"/>
                    <a:pt x="1348" y="1669"/>
                  </a:cubicBezTo>
                  <a:cubicBezTo>
                    <a:pt x="1349" y="1668"/>
                    <a:pt x="1349" y="1668"/>
                    <a:pt x="1349" y="1668"/>
                  </a:cubicBezTo>
                  <a:cubicBezTo>
                    <a:pt x="1353" y="1665"/>
                    <a:pt x="1353" y="1665"/>
                    <a:pt x="1353" y="1665"/>
                  </a:cubicBezTo>
                  <a:cubicBezTo>
                    <a:pt x="1354" y="1665"/>
                    <a:pt x="1354" y="1665"/>
                    <a:pt x="1354" y="1665"/>
                  </a:cubicBezTo>
                  <a:cubicBezTo>
                    <a:pt x="1358" y="1662"/>
                    <a:pt x="1358" y="1662"/>
                    <a:pt x="1358" y="1662"/>
                  </a:cubicBezTo>
                  <a:cubicBezTo>
                    <a:pt x="1359" y="1661"/>
                    <a:pt x="1359" y="1661"/>
                    <a:pt x="1359" y="1661"/>
                  </a:cubicBezTo>
                  <a:cubicBezTo>
                    <a:pt x="1363" y="1659"/>
                    <a:pt x="1363" y="1659"/>
                    <a:pt x="1363" y="1659"/>
                  </a:cubicBezTo>
                  <a:cubicBezTo>
                    <a:pt x="1364" y="1658"/>
                    <a:pt x="1364" y="1658"/>
                    <a:pt x="1364" y="1658"/>
                  </a:cubicBezTo>
                  <a:cubicBezTo>
                    <a:pt x="1368" y="1655"/>
                    <a:pt x="1368" y="1655"/>
                    <a:pt x="1368" y="1655"/>
                  </a:cubicBezTo>
                  <a:cubicBezTo>
                    <a:pt x="1369" y="1655"/>
                    <a:pt x="1369" y="1655"/>
                    <a:pt x="1369" y="1655"/>
                  </a:cubicBezTo>
                  <a:cubicBezTo>
                    <a:pt x="1373" y="1652"/>
                    <a:pt x="1373" y="1652"/>
                    <a:pt x="1373" y="1652"/>
                  </a:cubicBezTo>
                  <a:cubicBezTo>
                    <a:pt x="1374" y="1651"/>
                    <a:pt x="1374" y="1651"/>
                    <a:pt x="1374" y="1651"/>
                  </a:cubicBezTo>
                  <a:cubicBezTo>
                    <a:pt x="1378" y="1648"/>
                    <a:pt x="1378" y="1648"/>
                    <a:pt x="1378" y="1648"/>
                  </a:cubicBezTo>
                  <a:cubicBezTo>
                    <a:pt x="1379" y="1648"/>
                    <a:pt x="1379" y="1648"/>
                    <a:pt x="1379" y="1648"/>
                  </a:cubicBezTo>
                  <a:cubicBezTo>
                    <a:pt x="1383" y="1645"/>
                    <a:pt x="1383" y="1645"/>
                    <a:pt x="1383" y="1645"/>
                  </a:cubicBezTo>
                  <a:cubicBezTo>
                    <a:pt x="1384" y="1645"/>
                    <a:pt x="1384" y="1645"/>
                    <a:pt x="1384" y="1645"/>
                  </a:cubicBezTo>
                  <a:cubicBezTo>
                    <a:pt x="1388" y="1642"/>
                    <a:pt x="1388" y="1642"/>
                    <a:pt x="1388" y="1642"/>
                  </a:cubicBezTo>
                  <a:cubicBezTo>
                    <a:pt x="1389" y="1641"/>
                    <a:pt x="1389" y="1641"/>
                    <a:pt x="1389" y="1641"/>
                  </a:cubicBezTo>
                  <a:cubicBezTo>
                    <a:pt x="1393" y="1638"/>
                    <a:pt x="1393" y="1638"/>
                    <a:pt x="1393" y="1638"/>
                  </a:cubicBezTo>
                  <a:cubicBezTo>
                    <a:pt x="1394" y="1638"/>
                    <a:pt x="1394" y="1638"/>
                    <a:pt x="1394" y="1638"/>
                  </a:cubicBezTo>
                  <a:cubicBezTo>
                    <a:pt x="1398" y="1635"/>
                    <a:pt x="1398" y="1635"/>
                    <a:pt x="1398" y="1635"/>
                  </a:cubicBezTo>
                  <a:cubicBezTo>
                    <a:pt x="1399" y="1634"/>
                    <a:pt x="1399" y="1634"/>
                    <a:pt x="1399" y="1634"/>
                  </a:cubicBezTo>
                  <a:cubicBezTo>
                    <a:pt x="1403" y="1631"/>
                    <a:pt x="1403" y="1631"/>
                    <a:pt x="1403" y="1631"/>
                  </a:cubicBezTo>
                  <a:cubicBezTo>
                    <a:pt x="1403" y="1631"/>
                    <a:pt x="1403" y="1631"/>
                    <a:pt x="1403" y="1631"/>
                  </a:cubicBezTo>
                  <a:cubicBezTo>
                    <a:pt x="1408" y="1628"/>
                    <a:pt x="1408" y="1628"/>
                    <a:pt x="1408" y="1628"/>
                  </a:cubicBezTo>
                  <a:cubicBezTo>
                    <a:pt x="1408" y="1627"/>
                    <a:pt x="1408" y="1627"/>
                    <a:pt x="1408" y="1627"/>
                  </a:cubicBezTo>
                  <a:cubicBezTo>
                    <a:pt x="1417" y="1620"/>
                    <a:pt x="1417" y="1620"/>
                    <a:pt x="1417" y="1620"/>
                  </a:cubicBezTo>
                  <a:cubicBezTo>
                    <a:pt x="1418" y="1620"/>
                    <a:pt x="1418" y="1620"/>
                    <a:pt x="1418" y="1620"/>
                  </a:cubicBezTo>
                  <a:cubicBezTo>
                    <a:pt x="1422" y="1616"/>
                    <a:pt x="1422" y="1616"/>
                    <a:pt x="1422" y="1616"/>
                  </a:cubicBezTo>
                  <a:cubicBezTo>
                    <a:pt x="1422" y="1616"/>
                    <a:pt x="1422" y="1616"/>
                    <a:pt x="1422" y="1616"/>
                  </a:cubicBezTo>
                  <a:cubicBezTo>
                    <a:pt x="1427" y="1613"/>
                    <a:pt x="1427" y="1613"/>
                    <a:pt x="1427" y="1613"/>
                  </a:cubicBezTo>
                  <a:cubicBezTo>
                    <a:pt x="1427" y="1613"/>
                    <a:pt x="1427" y="1613"/>
                    <a:pt x="1427" y="1613"/>
                  </a:cubicBezTo>
                  <a:cubicBezTo>
                    <a:pt x="1432" y="1609"/>
                    <a:pt x="1432" y="1609"/>
                    <a:pt x="1432" y="1609"/>
                  </a:cubicBezTo>
                  <a:cubicBezTo>
                    <a:pt x="1432" y="1609"/>
                    <a:pt x="1432" y="1609"/>
                    <a:pt x="1432" y="1609"/>
                  </a:cubicBezTo>
                  <a:cubicBezTo>
                    <a:pt x="1441" y="1601"/>
                    <a:pt x="1441" y="1601"/>
                    <a:pt x="1441" y="1601"/>
                  </a:cubicBezTo>
                  <a:cubicBezTo>
                    <a:pt x="1441" y="1601"/>
                    <a:pt x="1441" y="1601"/>
                    <a:pt x="1441" y="1601"/>
                  </a:cubicBezTo>
                  <a:cubicBezTo>
                    <a:pt x="1450" y="1594"/>
                    <a:pt x="1450" y="1594"/>
                    <a:pt x="1450" y="1594"/>
                  </a:cubicBezTo>
                  <a:cubicBezTo>
                    <a:pt x="1450" y="1594"/>
                    <a:pt x="1450" y="1594"/>
                    <a:pt x="1450" y="1594"/>
                  </a:cubicBezTo>
                  <a:cubicBezTo>
                    <a:pt x="1464" y="1582"/>
                    <a:pt x="1464" y="1582"/>
                    <a:pt x="1464" y="1582"/>
                  </a:cubicBezTo>
                  <a:cubicBezTo>
                    <a:pt x="1464" y="1582"/>
                    <a:pt x="1464" y="1582"/>
                    <a:pt x="1464" y="1582"/>
                  </a:cubicBezTo>
                  <a:cubicBezTo>
                    <a:pt x="1474" y="1573"/>
                    <a:pt x="1485" y="1563"/>
                    <a:pt x="1495" y="1554"/>
                  </a:cubicBezTo>
                  <a:cubicBezTo>
                    <a:pt x="1495" y="1553"/>
                    <a:pt x="1495" y="1553"/>
                    <a:pt x="1495" y="1553"/>
                  </a:cubicBezTo>
                  <a:cubicBezTo>
                    <a:pt x="1503" y="1545"/>
                    <a:pt x="1503" y="1545"/>
                    <a:pt x="1503" y="1545"/>
                  </a:cubicBezTo>
                  <a:cubicBezTo>
                    <a:pt x="1504" y="1545"/>
                    <a:pt x="1504" y="1545"/>
                    <a:pt x="1504" y="1545"/>
                  </a:cubicBezTo>
                  <a:cubicBezTo>
                    <a:pt x="1508" y="1541"/>
                    <a:pt x="1508" y="1541"/>
                    <a:pt x="1508" y="1541"/>
                  </a:cubicBezTo>
                  <a:cubicBezTo>
                    <a:pt x="1508" y="1541"/>
                    <a:pt x="1508" y="1541"/>
                    <a:pt x="1508" y="1541"/>
                  </a:cubicBezTo>
                  <a:cubicBezTo>
                    <a:pt x="1512" y="1537"/>
                    <a:pt x="1512" y="1537"/>
                    <a:pt x="1512" y="1537"/>
                  </a:cubicBezTo>
                  <a:cubicBezTo>
                    <a:pt x="1512" y="1536"/>
                    <a:pt x="1512" y="1536"/>
                    <a:pt x="1512" y="1536"/>
                  </a:cubicBezTo>
                  <a:cubicBezTo>
                    <a:pt x="1516" y="1533"/>
                    <a:pt x="1516" y="1533"/>
                    <a:pt x="1516" y="1533"/>
                  </a:cubicBezTo>
                  <a:cubicBezTo>
                    <a:pt x="1516" y="1532"/>
                    <a:pt x="1516" y="1532"/>
                    <a:pt x="1516" y="1532"/>
                  </a:cubicBezTo>
                  <a:cubicBezTo>
                    <a:pt x="1520" y="1528"/>
                    <a:pt x="1520" y="1528"/>
                    <a:pt x="1520" y="1528"/>
                  </a:cubicBezTo>
                  <a:cubicBezTo>
                    <a:pt x="1520" y="1528"/>
                    <a:pt x="1520" y="1528"/>
                    <a:pt x="1520" y="1528"/>
                  </a:cubicBezTo>
                  <a:cubicBezTo>
                    <a:pt x="1524" y="1524"/>
                    <a:pt x="1524" y="1524"/>
                    <a:pt x="1524" y="1524"/>
                  </a:cubicBezTo>
                  <a:cubicBezTo>
                    <a:pt x="1525" y="1523"/>
                    <a:pt x="1525" y="1523"/>
                    <a:pt x="1525" y="1523"/>
                  </a:cubicBezTo>
                  <a:cubicBezTo>
                    <a:pt x="1528" y="1519"/>
                    <a:pt x="1528" y="1519"/>
                    <a:pt x="1528" y="1519"/>
                  </a:cubicBezTo>
                  <a:cubicBezTo>
                    <a:pt x="1529" y="1519"/>
                    <a:pt x="1529" y="1519"/>
                    <a:pt x="1529" y="1519"/>
                  </a:cubicBezTo>
                  <a:cubicBezTo>
                    <a:pt x="1532" y="1516"/>
                    <a:pt x="1532" y="1516"/>
                    <a:pt x="1532" y="1516"/>
                  </a:cubicBezTo>
                  <a:cubicBezTo>
                    <a:pt x="1533" y="1514"/>
                    <a:pt x="1533" y="1514"/>
                    <a:pt x="1533" y="1514"/>
                  </a:cubicBezTo>
                  <a:cubicBezTo>
                    <a:pt x="1536" y="1511"/>
                    <a:pt x="1536" y="1511"/>
                    <a:pt x="1536" y="1511"/>
                  </a:cubicBezTo>
                  <a:cubicBezTo>
                    <a:pt x="1538" y="1509"/>
                    <a:pt x="1538" y="1509"/>
                    <a:pt x="1538" y="1509"/>
                  </a:cubicBezTo>
                  <a:cubicBezTo>
                    <a:pt x="1539" y="1507"/>
                    <a:pt x="1539" y="1507"/>
                    <a:pt x="1539" y="1507"/>
                  </a:cubicBezTo>
                  <a:cubicBezTo>
                    <a:pt x="1543" y="1504"/>
                    <a:pt x="1543" y="1504"/>
                    <a:pt x="1543" y="1504"/>
                  </a:cubicBezTo>
                  <a:cubicBezTo>
                    <a:pt x="1544" y="1502"/>
                    <a:pt x="1544" y="1502"/>
                    <a:pt x="1544" y="1502"/>
                  </a:cubicBezTo>
                  <a:cubicBezTo>
                    <a:pt x="1546" y="1500"/>
                    <a:pt x="1546" y="1500"/>
                    <a:pt x="1546" y="1500"/>
                  </a:cubicBezTo>
                  <a:cubicBezTo>
                    <a:pt x="1547" y="1499"/>
                    <a:pt x="1547" y="1499"/>
                    <a:pt x="1547" y="1499"/>
                  </a:cubicBezTo>
                  <a:cubicBezTo>
                    <a:pt x="1655" y="1376"/>
                    <a:pt x="1730" y="1224"/>
                    <a:pt x="1758" y="1056"/>
                  </a:cubicBezTo>
                  <a:cubicBezTo>
                    <a:pt x="1758" y="1056"/>
                    <a:pt x="1758" y="1056"/>
                    <a:pt x="1758" y="1056"/>
                  </a:cubicBezTo>
                  <a:cubicBezTo>
                    <a:pt x="1759" y="1052"/>
                    <a:pt x="1759" y="1052"/>
                    <a:pt x="1759" y="1052"/>
                  </a:cubicBezTo>
                  <a:cubicBezTo>
                    <a:pt x="1759" y="1052"/>
                    <a:pt x="1759" y="1052"/>
                    <a:pt x="1759" y="1052"/>
                  </a:cubicBezTo>
                  <a:cubicBezTo>
                    <a:pt x="1760" y="1048"/>
                    <a:pt x="1760" y="1048"/>
                    <a:pt x="1760" y="1048"/>
                  </a:cubicBezTo>
                  <a:cubicBezTo>
                    <a:pt x="1760" y="1048"/>
                    <a:pt x="1760" y="1048"/>
                    <a:pt x="1760" y="1048"/>
                  </a:cubicBezTo>
                  <a:cubicBezTo>
                    <a:pt x="1761" y="1037"/>
                    <a:pt x="1761" y="1037"/>
                    <a:pt x="1761" y="1037"/>
                  </a:cubicBezTo>
                  <a:cubicBezTo>
                    <a:pt x="1761" y="1036"/>
                    <a:pt x="1761" y="1036"/>
                    <a:pt x="1761" y="1036"/>
                  </a:cubicBezTo>
                  <a:cubicBezTo>
                    <a:pt x="1762" y="1033"/>
                    <a:pt x="1762" y="1033"/>
                    <a:pt x="1762" y="1033"/>
                  </a:cubicBezTo>
                  <a:cubicBezTo>
                    <a:pt x="1762" y="1032"/>
                    <a:pt x="1762" y="1032"/>
                    <a:pt x="1762" y="1032"/>
                  </a:cubicBezTo>
                  <a:cubicBezTo>
                    <a:pt x="1762" y="1029"/>
                    <a:pt x="1762" y="1029"/>
                    <a:pt x="1762" y="1029"/>
                  </a:cubicBezTo>
                  <a:cubicBezTo>
                    <a:pt x="1763" y="1028"/>
                    <a:pt x="1763" y="1028"/>
                    <a:pt x="1763" y="1028"/>
                  </a:cubicBezTo>
                  <a:cubicBezTo>
                    <a:pt x="1763" y="1025"/>
                    <a:pt x="1763" y="1025"/>
                    <a:pt x="1763" y="1025"/>
                  </a:cubicBezTo>
                  <a:cubicBezTo>
                    <a:pt x="1763" y="1024"/>
                    <a:pt x="1763" y="1024"/>
                    <a:pt x="1763" y="1024"/>
                  </a:cubicBezTo>
                  <a:cubicBezTo>
                    <a:pt x="1764" y="1014"/>
                    <a:pt x="1764" y="1014"/>
                    <a:pt x="1764" y="1014"/>
                  </a:cubicBezTo>
                  <a:cubicBezTo>
                    <a:pt x="1765" y="1012"/>
                    <a:pt x="1765" y="1012"/>
                    <a:pt x="1765" y="1012"/>
                  </a:cubicBezTo>
                  <a:cubicBezTo>
                    <a:pt x="1765" y="1010"/>
                    <a:pt x="1765" y="1010"/>
                    <a:pt x="1765" y="1010"/>
                  </a:cubicBezTo>
                  <a:cubicBezTo>
                    <a:pt x="1765" y="1008"/>
                    <a:pt x="1765" y="1008"/>
                    <a:pt x="1765" y="1008"/>
                  </a:cubicBezTo>
                  <a:cubicBezTo>
                    <a:pt x="1765" y="1005"/>
                    <a:pt x="1765" y="1005"/>
                    <a:pt x="1765" y="1005"/>
                  </a:cubicBezTo>
                  <a:cubicBezTo>
                    <a:pt x="1766" y="1004"/>
                    <a:pt x="1766" y="1004"/>
                    <a:pt x="1766" y="1004"/>
                  </a:cubicBezTo>
                  <a:cubicBezTo>
                    <a:pt x="1766" y="1001"/>
                    <a:pt x="1766" y="1001"/>
                    <a:pt x="1766" y="1001"/>
                  </a:cubicBezTo>
                  <a:cubicBezTo>
                    <a:pt x="1766" y="999"/>
                    <a:pt x="1766" y="999"/>
                    <a:pt x="1766" y="999"/>
                  </a:cubicBezTo>
                  <a:cubicBezTo>
                    <a:pt x="1767" y="994"/>
                    <a:pt x="1767" y="994"/>
                    <a:pt x="1767" y="994"/>
                  </a:cubicBezTo>
                  <a:cubicBezTo>
                    <a:pt x="1767" y="993"/>
                    <a:pt x="1767" y="993"/>
                    <a:pt x="1767" y="993"/>
                  </a:cubicBezTo>
                  <a:cubicBezTo>
                    <a:pt x="1767" y="990"/>
                    <a:pt x="1767" y="990"/>
                    <a:pt x="1767" y="990"/>
                  </a:cubicBezTo>
                  <a:cubicBezTo>
                    <a:pt x="1767" y="988"/>
                    <a:pt x="1767" y="988"/>
                    <a:pt x="1767" y="988"/>
                  </a:cubicBezTo>
                  <a:cubicBezTo>
                    <a:pt x="1767" y="986"/>
                    <a:pt x="1767" y="986"/>
                    <a:pt x="1767" y="986"/>
                  </a:cubicBezTo>
                  <a:cubicBezTo>
                    <a:pt x="1768" y="984"/>
                    <a:pt x="1768" y="984"/>
                    <a:pt x="1768" y="984"/>
                  </a:cubicBezTo>
                  <a:cubicBezTo>
                    <a:pt x="1768" y="981"/>
                    <a:pt x="1768" y="981"/>
                    <a:pt x="1768" y="981"/>
                  </a:cubicBezTo>
                  <a:cubicBezTo>
                    <a:pt x="1768" y="979"/>
                    <a:pt x="1768" y="979"/>
                    <a:pt x="1768" y="979"/>
                  </a:cubicBezTo>
                  <a:cubicBezTo>
                    <a:pt x="1768" y="977"/>
                    <a:pt x="1768" y="977"/>
                    <a:pt x="1768" y="977"/>
                  </a:cubicBezTo>
                  <a:cubicBezTo>
                    <a:pt x="1768" y="974"/>
                    <a:pt x="1768" y="974"/>
                    <a:pt x="1768" y="974"/>
                  </a:cubicBezTo>
                  <a:cubicBezTo>
                    <a:pt x="1769" y="971"/>
                    <a:pt x="1769" y="971"/>
                    <a:pt x="1769" y="971"/>
                  </a:cubicBezTo>
                  <a:cubicBezTo>
                    <a:pt x="1769" y="968"/>
                    <a:pt x="1769" y="968"/>
                    <a:pt x="1769" y="968"/>
                  </a:cubicBezTo>
                  <a:cubicBezTo>
                    <a:pt x="1769" y="966"/>
                    <a:pt x="1769" y="966"/>
                    <a:pt x="1769" y="966"/>
                  </a:cubicBezTo>
                  <a:cubicBezTo>
                    <a:pt x="1769" y="964"/>
                    <a:pt x="1769" y="964"/>
                    <a:pt x="1769" y="964"/>
                  </a:cubicBezTo>
                  <a:cubicBezTo>
                    <a:pt x="1769" y="962"/>
                    <a:pt x="1769" y="962"/>
                    <a:pt x="1769" y="962"/>
                  </a:cubicBezTo>
                  <a:cubicBezTo>
                    <a:pt x="1769" y="959"/>
                    <a:pt x="1769" y="959"/>
                    <a:pt x="1769" y="959"/>
                  </a:cubicBezTo>
                  <a:cubicBezTo>
                    <a:pt x="1769" y="957"/>
                    <a:pt x="1769" y="957"/>
                    <a:pt x="1769" y="957"/>
                  </a:cubicBezTo>
                  <a:cubicBezTo>
                    <a:pt x="1770" y="954"/>
                    <a:pt x="1770" y="954"/>
                    <a:pt x="1770" y="954"/>
                  </a:cubicBezTo>
                  <a:cubicBezTo>
                    <a:pt x="1770" y="953"/>
                    <a:pt x="1770" y="953"/>
                    <a:pt x="1770" y="953"/>
                  </a:cubicBezTo>
                  <a:cubicBezTo>
                    <a:pt x="1770" y="948"/>
                    <a:pt x="1770" y="948"/>
                    <a:pt x="1770" y="948"/>
                  </a:cubicBezTo>
                  <a:cubicBezTo>
                    <a:pt x="1770" y="947"/>
                    <a:pt x="1770" y="947"/>
                    <a:pt x="1770" y="947"/>
                  </a:cubicBezTo>
                  <a:cubicBezTo>
                    <a:pt x="1770" y="944"/>
                    <a:pt x="1770" y="944"/>
                    <a:pt x="1770" y="944"/>
                  </a:cubicBezTo>
                  <a:cubicBezTo>
                    <a:pt x="1770" y="942"/>
                    <a:pt x="1770" y="942"/>
                    <a:pt x="1770" y="942"/>
                  </a:cubicBezTo>
                  <a:cubicBezTo>
                    <a:pt x="1770" y="939"/>
                    <a:pt x="1770" y="939"/>
                    <a:pt x="1770" y="939"/>
                  </a:cubicBezTo>
                  <a:cubicBezTo>
                    <a:pt x="1771" y="937"/>
                    <a:pt x="1771" y="937"/>
                    <a:pt x="1771" y="937"/>
                  </a:cubicBezTo>
                  <a:cubicBezTo>
                    <a:pt x="1771" y="934"/>
                    <a:pt x="1771" y="934"/>
                    <a:pt x="1771" y="934"/>
                  </a:cubicBezTo>
                  <a:cubicBezTo>
                    <a:pt x="1771" y="933"/>
                    <a:pt x="1771" y="933"/>
                    <a:pt x="1771" y="933"/>
                  </a:cubicBezTo>
                  <a:cubicBezTo>
                    <a:pt x="1771" y="929"/>
                    <a:pt x="1771" y="929"/>
                    <a:pt x="1771" y="929"/>
                  </a:cubicBezTo>
                  <a:cubicBezTo>
                    <a:pt x="1771" y="928"/>
                    <a:pt x="1771" y="928"/>
                    <a:pt x="1771" y="928"/>
                  </a:cubicBezTo>
                  <a:cubicBezTo>
                    <a:pt x="1771" y="924"/>
                    <a:pt x="1771" y="924"/>
                    <a:pt x="1771" y="924"/>
                  </a:cubicBezTo>
                  <a:cubicBezTo>
                    <a:pt x="1771" y="922"/>
                    <a:pt x="1771" y="922"/>
                    <a:pt x="1771" y="922"/>
                  </a:cubicBezTo>
                  <a:cubicBezTo>
                    <a:pt x="1771" y="919"/>
                    <a:pt x="1771" y="919"/>
                    <a:pt x="1771" y="919"/>
                  </a:cubicBezTo>
                  <a:cubicBezTo>
                    <a:pt x="1771" y="917"/>
                    <a:pt x="1771" y="917"/>
                    <a:pt x="1771" y="917"/>
                  </a:cubicBezTo>
                  <a:cubicBezTo>
                    <a:pt x="1771" y="914"/>
                    <a:pt x="1771" y="914"/>
                    <a:pt x="1771" y="914"/>
                  </a:cubicBezTo>
                  <a:cubicBezTo>
                    <a:pt x="1771" y="913"/>
                    <a:pt x="1771" y="913"/>
                    <a:pt x="1771" y="913"/>
                  </a:cubicBezTo>
                  <a:cubicBezTo>
                    <a:pt x="1771" y="910"/>
                    <a:pt x="1771" y="910"/>
                    <a:pt x="1771" y="910"/>
                  </a:cubicBezTo>
                  <a:cubicBezTo>
                    <a:pt x="1771" y="908"/>
                    <a:pt x="1771" y="908"/>
                    <a:pt x="1771" y="908"/>
                  </a:cubicBezTo>
                  <a:cubicBezTo>
                    <a:pt x="1771" y="898"/>
                    <a:pt x="1771" y="898"/>
                    <a:pt x="1771" y="898"/>
                  </a:cubicBezTo>
                  <a:cubicBezTo>
                    <a:pt x="1771" y="897"/>
                    <a:pt x="1771" y="897"/>
                    <a:pt x="1771" y="897"/>
                  </a:cubicBezTo>
                  <a:lnTo>
                    <a:pt x="1771" y="893"/>
                  </a:lnTo>
                  <a:close/>
                </a:path>
              </a:pathLst>
            </a:custGeom>
            <a:blipFill>
              <a:blip r:embed="rId2"/>
              <a:stretch>
                <a:fillRect/>
              </a:stretch>
            </a:blipFill>
            <a:ln>
              <a:noFill/>
            </a:ln>
          </p:spPr>
          <p:txBody>
            <a:bodyPr rot="0" vert="horz" wrap="square" lIns="91440" tIns="45720" rIns="91440" bIns="45720" anchor="t" anchorCtr="0" upright="1">
              <a:noAutofit/>
            </a:bodyPr>
            <a:lstStyle/>
            <a:p>
              <a:endParaRPr lang="en-GB" dirty="0"/>
            </a:p>
          </p:txBody>
        </p:sp>
        <p:grpSp>
          <p:nvGrpSpPr>
            <p:cNvPr id="56" name="Groep 55"/>
            <p:cNvGrpSpPr>
              <a:grpSpLocks noSelect="1"/>
            </p:cNvGrpSpPr>
            <p:nvPr userDrawn="1"/>
          </p:nvGrpSpPr>
          <p:grpSpPr bwMode="gray">
            <a:xfrm>
              <a:off x="0" y="0"/>
              <a:ext cx="561975" cy="572770"/>
              <a:chOff x="902335" y="290830"/>
              <a:chExt cx="561975" cy="572770"/>
            </a:xfrm>
          </p:grpSpPr>
          <p:sp>
            <p:nvSpPr>
              <p:cNvPr id="57" name="Freeform 5"/>
              <p:cNvSpPr>
                <a:spLocks noSelect="1"/>
              </p:cNvSpPr>
              <p:nvPr userDrawn="1"/>
            </p:nvSpPr>
            <p:spPr bwMode="gray">
              <a:xfrm>
                <a:off x="984250" y="534035"/>
                <a:ext cx="77470" cy="199390"/>
              </a:xfrm>
              <a:custGeom>
                <a:avLst/>
                <a:gdLst>
                  <a:gd name="T0" fmla="*/ 155 w 244"/>
                  <a:gd name="T1" fmla="*/ 0 h 629"/>
                  <a:gd name="T2" fmla="*/ 120 w 244"/>
                  <a:gd name="T3" fmla="*/ 28 h 629"/>
                  <a:gd name="T4" fmla="*/ 0 w 244"/>
                  <a:gd name="T5" fmla="*/ 601 h 629"/>
                  <a:gd name="T6" fmla="*/ 0 w 244"/>
                  <a:gd name="T7" fmla="*/ 606 h 629"/>
                  <a:gd name="T8" fmla="*/ 0 w 244"/>
                  <a:gd name="T9" fmla="*/ 607 h 629"/>
                  <a:gd name="T10" fmla="*/ 23 w 244"/>
                  <a:gd name="T11" fmla="*/ 629 h 629"/>
                  <a:gd name="T12" fmla="*/ 145 w 244"/>
                  <a:gd name="T13" fmla="*/ 629 h 629"/>
                  <a:gd name="T14" fmla="*/ 144 w 244"/>
                  <a:gd name="T15" fmla="*/ 629 h 629"/>
                  <a:gd name="T16" fmla="*/ 144 w 244"/>
                  <a:gd name="T17" fmla="*/ 629 h 629"/>
                  <a:gd name="T18" fmla="*/ 143 w 244"/>
                  <a:gd name="T19" fmla="*/ 629 h 629"/>
                  <a:gd name="T20" fmla="*/ 143 w 244"/>
                  <a:gd name="T21" fmla="*/ 629 h 629"/>
                  <a:gd name="T22" fmla="*/ 143 w 244"/>
                  <a:gd name="T23" fmla="*/ 629 h 629"/>
                  <a:gd name="T24" fmla="*/ 142 w 244"/>
                  <a:gd name="T25" fmla="*/ 629 h 629"/>
                  <a:gd name="T26" fmla="*/ 142 w 244"/>
                  <a:gd name="T27" fmla="*/ 629 h 629"/>
                  <a:gd name="T28" fmla="*/ 142 w 244"/>
                  <a:gd name="T29" fmla="*/ 629 h 629"/>
                  <a:gd name="T30" fmla="*/ 141 w 244"/>
                  <a:gd name="T31" fmla="*/ 629 h 629"/>
                  <a:gd name="T32" fmla="*/ 141 w 244"/>
                  <a:gd name="T33" fmla="*/ 629 h 629"/>
                  <a:gd name="T34" fmla="*/ 141 w 244"/>
                  <a:gd name="T35" fmla="*/ 629 h 629"/>
                  <a:gd name="T36" fmla="*/ 141 w 244"/>
                  <a:gd name="T37" fmla="*/ 629 h 629"/>
                  <a:gd name="T38" fmla="*/ 123 w 244"/>
                  <a:gd name="T39" fmla="*/ 615 h 629"/>
                  <a:gd name="T40" fmla="*/ 123 w 244"/>
                  <a:gd name="T41" fmla="*/ 615 h 629"/>
                  <a:gd name="T42" fmla="*/ 123 w 244"/>
                  <a:gd name="T43" fmla="*/ 614 h 629"/>
                  <a:gd name="T44" fmla="*/ 123 w 244"/>
                  <a:gd name="T45" fmla="*/ 614 h 629"/>
                  <a:gd name="T46" fmla="*/ 122 w 244"/>
                  <a:gd name="T47" fmla="*/ 613 h 629"/>
                  <a:gd name="T48" fmla="*/ 122 w 244"/>
                  <a:gd name="T49" fmla="*/ 613 h 629"/>
                  <a:gd name="T50" fmla="*/ 122 w 244"/>
                  <a:gd name="T51" fmla="*/ 613 h 629"/>
                  <a:gd name="T52" fmla="*/ 122 w 244"/>
                  <a:gd name="T53" fmla="*/ 612 h 629"/>
                  <a:gd name="T54" fmla="*/ 122 w 244"/>
                  <a:gd name="T55" fmla="*/ 612 h 629"/>
                  <a:gd name="T56" fmla="*/ 122 w 244"/>
                  <a:gd name="T57" fmla="*/ 612 h 629"/>
                  <a:gd name="T58" fmla="*/ 122 w 244"/>
                  <a:gd name="T59" fmla="*/ 612 h 629"/>
                  <a:gd name="T60" fmla="*/ 122 w 244"/>
                  <a:gd name="T61" fmla="*/ 605 h 629"/>
                  <a:gd name="T62" fmla="*/ 122 w 244"/>
                  <a:gd name="T63" fmla="*/ 605 h 629"/>
                  <a:gd name="T64" fmla="*/ 122 w 244"/>
                  <a:gd name="T65" fmla="*/ 605 h 629"/>
                  <a:gd name="T66" fmla="*/ 122 w 244"/>
                  <a:gd name="T67" fmla="*/ 602 h 629"/>
                  <a:gd name="T68" fmla="*/ 244 w 244"/>
                  <a:gd name="T69" fmla="*/ 0 h 629"/>
                  <a:gd name="T70" fmla="*/ 155 w 244"/>
                  <a:gd name="T7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629">
                    <a:moveTo>
                      <a:pt x="155" y="0"/>
                    </a:moveTo>
                    <a:cubicBezTo>
                      <a:pt x="139" y="0"/>
                      <a:pt x="123" y="13"/>
                      <a:pt x="120" y="28"/>
                    </a:cubicBezTo>
                    <a:cubicBezTo>
                      <a:pt x="0" y="601"/>
                      <a:pt x="0" y="601"/>
                      <a:pt x="0" y="601"/>
                    </a:cubicBezTo>
                    <a:cubicBezTo>
                      <a:pt x="0" y="606"/>
                      <a:pt x="0" y="606"/>
                      <a:pt x="0" y="606"/>
                    </a:cubicBezTo>
                    <a:cubicBezTo>
                      <a:pt x="0" y="607"/>
                      <a:pt x="0" y="607"/>
                      <a:pt x="0" y="607"/>
                    </a:cubicBezTo>
                    <a:cubicBezTo>
                      <a:pt x="0" y="620"/>
                      <a:pt x="10" y="629"/>
                      <a:pt x="23" y="629"/>
                    </a:cubicBezTo>
                    <a:cubicBezTo>
                      <a:pt x="145" y="629"/>
                      <a:pt x="145" y="629"/>
                      <a:pt x="145" y="629"/>
                    </a:cubicBezTo>
                    <a:cubicBezTo>
                      <a:pt x="144" y="629"/>
                      <a:pt x="144" y="629"/>
                      <a:pt x="144" y="629"/>
                    </a:cubicBezTo>
                    <a:cubicBezTo>
                      <a:pt x="144" y="629"/>
                      <a:pt x="144" y="629"/>
                      <a:pt x="144" y="629"/>
                    </a:cubicBezTo>
                    <a:cubicBezTo>
                      <a:pt x="143" y="629"/>
                      <a:pt x="143" y="629"/>
                      <a:pt x="143" y="629"/>
                    </a:cubicBezTo>
                    <a:cubicBezTo>
                      <a:pt x="143" y="629"/>
                      <a:pt x="143" y="629"/>
                      <a:pt x="143" y="629"/>
                    </a:cubicBezTo>
                    <a:cubicBezTo>
                      <a:pt x="143" y="629"/>
                      <a:pt x="143" y="629"/>
                      <a:pt x="143" y="629"/>
                    </a:cubicBezTo>
                    <a:cubicBezTo>
                      <a:pt x="142" y="629"/>
                      <a:pt x="142" y="629"/>
                      <a:pt x="142" y="629"/>
                    </a:cubicBezTo>
                    <a:cubicBezTo>
                      <a:pt x="142" y="629"/>
                      <a:pt x="142" y="629"/>
                      <a:pt x="142" y="629"/>
                    </a:cubicBezTo>
                    <a:cubicBezTo>
                      <a:pt x="142" y="629"/>
                      <a:pt x="142" y="629"/>
                      <a:pt x="142" y="629"/>
                    </a:cubicBezTo>
                    <a:cubicBezTo>
                      <a:pt x="141" y="629"/>
                      <a:pt x="141" y="629"/>
                      <a:pt x="141" y="629"/>
                    </a:cubicBezTo>
                    <a:cubicBezTo>
                      <a:pt x="141" y="629"/>
                      <a:pt x="141" y="629"/>
                      <a:pt x="141" y="629"/>
                    </a:cubicBezTo>
                    <a:cubicBezTo>
                      <a:pt x="141" y="629"/>
                      <a:pt x="141" y="629"/>
                      <a:pt x="141" y="629"/>
                    </a:cubicBezTo>
                    <a:cubicBezTo>
                      <a:pt x="141" y="629"/>
                      <a:pt x="141" y="629"/>
                      <a:pt x="141" y="629"/>
                    </a:cubicBezTo>
                    <a:cubicBezTo>
                      <a:pt x="132" y="628"/>
                      <a:pt x="126" y="623"/>
                      <a:pt x="123" y="615"/>
                    </a:cubicBezTo>
                    <a:cubicBezTo>
                      <a:pt x="123" y="615"/>
                      <a:pt x="123" y="615"/>
                      <a:pt x="123" y="615"/>
                    </a:cubicBezTo>
                    <a:cubicBezTo>
                      <a:pt x="123" y="614"/>
                      <a:pt x="123" y="614"/>
                      <a:pt x="123" y="614"/>
                    </a:cubicBezTo>
                    <a:cubicBezTo>
                      <a:pt x="123" y="614"/>
                      <a:pt x="123" y="614"/>
                      <a:pt x="123" y="614"/>
                    </a:cubicBezTo>
                    <a:cubicBezTo>
                      <a:pt x="122" y="613"/>
                      <a:pt x="122" y="613"/>
                      <a:pt x="122" y="613"/>
                    </a:cubicBezTo>
                    <a:cubicBezTo>
                      <a:pt x="122" y="613"/>
                      <a:pt x="122" y="613"/>
                      <a:pt x="122" y="613"/>
                    </a:cubicBezTo>
                    <a:cubicBezTo>
                      <a:pt x="122" y="613"/>
                      <a:pt x="122" y="613"/>
                      <a:pt x="122" y="613"/>
                    </a:cubicBezTo>
                    <a:cubicBezTo>
                      <a:pt x="122" y="612"/>
                      <a:pt x="122" y="612"/>
                      <a:pt x="122" y="612"/>
                    </a:cubicBezTo>
                    <a:cubicBezTo>
                      <a:pt x="122" y="612"/>
                      <a:pt x="122" y="612"/>
                      <a:pt x="122" y="612"/>
                    </a:cubicBezTo>
                    <a:cubicBezTo>
                      <a:pt x="122" y="612"/>
                      <a:pt x="122" y="612"/>
                      <a:pt x="122" y="612"/>
                    </a:cubicBezTo>
                    <a:cubicBezTo>
                      <a:pt x="122" y="612"/>
                      <a:pt x="122" y="612"/>
                      <a:pt x="122" y="612"/>
                    </a:cubicBezTo>
                    <a:cubicBezTo>
                      <a:pt x="122" y="605"/>
                      <a:pt x="122" y="605"/>
                      <a:pt x="122" y="605"/>
                    </a:cubicBezTo>
                    <a:cubicBezTo>
                      <a:pt x="122" y="605"/>
                      <a:pt x="122" y="605"/>
                      <a:pt x="122" y="605"/>
                    </a:cubicBezTo>
                    <a:cubicBezTo>
                      <a:pt x="122" y="605"/>
                      <a:pt x="122" y="605"/>
                      <a:pt x="122" y="605"/>
                    </a:cubicBezTo>
                    <a:cubicBezTo>
                      <a:pt x="122" y="602"/>
                      <a:pt x="122" y="602"/>
                      <a:pt x="122" y="602"/>
                    </a:cubicBezTo>
                    <a:cubicBezTo>
                      <a:pt x="244" y="0"/>
                      <a:pt x="244" y="0"/>
                      <a:pt x="244" y="0"/>
                    </a:cubicBezTo>
                    <a:lnTo>
                      <a:pt x="155" y="0"/>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58" name="Freeform 6"/>
              <p:cNvSpPr>
                <a:spLocks noSelect="1"/>
              </p:cNvSpPr>
              <p:nvPr userDrawn="1"/>
            </p:nvSpPr>
            <p:spPr bwMode="gray">
              <a:xfrm>
                <a:off x="1078865" y="478155"/>
                <a:ext cx="218440" cy="186055"/>
              </a:xfrm>
              <a:custGeom>
                <a:avLst/>
                <a:gdLst>
                  <a:gd name="T0" fmla="*/ 0 w 687"/>
                  <a:gd name="T1" fmla="*/ 0 h 587"/>
                  <a:gd name="T2" fmla="*/ 0 w 687"/>
                  <a:gd name="T3" fmla="*/ 115 h 587"/>
                  <a:gd name="T4" fmla="*/ 229 w 687"/>
                  <a:gd name="T5" fmla="*/ 115 h 587"/>
                  <a:gd name="T6" fmla="*/ 272 w 687"/>
                  <a:gd name="T7" fmla="*/ 139 h 587"/>
                  <a:gd name="T8" fmla="*/ 569 w 687"/>
                  <a:gd name="T9" fmla="*/ 587 h 587"/>
                  <a:gd name="T10" fmla="*/ 687 w 687"/>
                  <a:gd name="T11" fmla="*/ 0 h 587"/>
                  <a:gd name="T12" fmla="*/ 0 w 687"/>
                  <a:gd name="T13" fmla="*/ 0 h 587"/>
                </a:gdLst>
                <a:ahLst/>
                <a:cxnLst>
                  <a:cxn ang="0">
                    <a:pos x="T0" y="T1"/>
                  </a:cxn>
                  <a:cxn ang="0">
                    <a:pos x="T2" y="T3"/>
                  </a:cxn>
                  <a:cxn ang="0">
                    <a:pos x="T4" y="T5"/>
                  </a:cxn>
                  <a:cxn ang="0">
                    <a:pos x="T6" y="T7"/>
                  </a:cxn>
                  <a:cxn ang="0">
                    <a:pos x="T8" y="T9"/>
                  </a:cxn>
                  <a:cxn ang="0">
                    <a:pos x="T10" y="T11"/>
                  </a:cxn>
                  <a:cxn ang="0">
                    <a:pos x="T12" y="T13"/>
                  </a:cxn>
                </a:cxnLst>
                <a:rect l="0" t="0" r="r" b="b"/>
                <a:pathLst>
                  <a:path w="687" h="587">
                    <a:moveTo>
                      <a:pt x="0" y="0"/>
                    </a:moveTo>
                    <a:cubicBezTo>
                      <a:pt x="0" y="115"/>
                      <a:pt x="0" y="115"/>
                      <a:pt x="0" y="115"/>
                    </a:cubicBezTo>
                    <a:cubicBezTo>
                      <a:pt x="229" y="115"/>
                      <a:pt x="229" y="115"/>
                      <a:pt x="229" y="115"/>
                    </a:cubicBezTo>
                    <a:cubicBezTo>
                      <a:pt x="244" y="115"/>
                      <a:pt x="264" y="126"/>
                      <a:pt x="272" y="139"/>
                    </a:cubicBezTo>
                    <a:cubicBezTo>
                      <a:pt x="569" y="587"/>
                      <a:pt x="569" y="587"/>
                      <a:pt x="569" y="587"/>
                    </a:cubicBezTo>
                    <a:cubicBezTo>
                      <a:pt x="687" y="0"/>
                      <a:pt x="687" y="0"/>
                      <a:pt x="687" y="0"/>
                    </a:cubicBezTo>
                    <a:lnTo>
                      <a:pt x="0" y="0"/>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59" name="Freeform 7"/>
              <p:cNvSpPr>
                <a:spLocks noSelect="1"/>
              </p:cNvSpPr>
              <p:nvPr userDrawn="1"/>
            </p:nvSpPr>
            <p:spPr bwMode="gray">
              <a:xfrm>
                <a:off x="902335" y="478155"/>
                <a:ext cx="406400" cy="385445"/>
              </a:xfrm>
              <a:custGeom>
                <a:avLst/>
                <a:gdLst>
                  <a:gd name="T0" fmla="*/ 555 w 1280"/>
                  <a:gd name="T1" fmla="*/ 0 h 1216"/>
                  <a:gd name="T2" fmla="*/ 475 w 1280"/>
                  <a:gd name="T3" fmla="*/ 0 h 1216"/>
                  <a:gd name="T4" fmla="*/ 357 w 1280"/>
                  <a:gd name="T5" fmla="*/ 9 h 1216"/>
                  <a:gd name="T6" fmla="*/ 0 w 1280"/>
                  <a:gd name="T7" fmla="*/ 447 h 1216"/>
                  <a:gd name="T8" fmla="*/ 616 w 1280"/>
                  <a:gd name="T9" fmla="*/ 1181 h 1216"/>
                  <a:gd name="T10" fmla="*/ 867 w 1280"/>
                  <a:gd name="T11" fmla="*/ 1216 h 1216"/>
                  <a:gd name="T12" fmla="*/ 872 w 1280"/>
                  <a:gd name="T13" fmla="*/ 1216 h 1216"/>
                  <a:gd name="T14" fmla="*/ 1280 w 1280"/>
                  <a:gd name="T15" fmla="*/ 1117 h 1216"/>
                  <a:gd name="T16" fmla="*/ 1033 w 1280"/>
                  <a:gd name="T17" fmla="*/ 1153 h 1216"/>
                  <a:gd name="T18" fmla="*/ 1033 w 1280"/>
                  <a:gd name="T19" fmla="*/ 1153 h 1216"/>
                  <a:gd name="T20" fmla="*/ 1033 w 1280"/>
                  <a:gd name="T21" fmla="*/ 1153 h 1216"/>
                  <a:gd name="T22" fmla="*/ 552 w 1280"/>
                  <a:gd name="T23" fmla="*/ 805 h 1216"/>
                  <a:gd name="T24" fmla="*/ 403 w 1280"/>
                  <a:gd name="T25" fmla="*/ 805 h 1216"/>
                  <a:gd name="T26" fmla="*/ 281 w 1280"/>
                  <a:gd name="T27" fmla="*/ 805 h 1216"/>
                  <a:gd name="T28" fmla="*/ 258 w 1280"/>
                  <a:gd name="T29" fmla="*/ 783 h 1216"/>
                  <a:gd name="T30" fmla="*/ 258 w 1280"/>
                  <a:gd name="T31" fmla="*/ 782 h 1216"/>
                  <a:gd name="T32" fmla="*/ 258 w 1280"/>
                  <a:gd name="T33" fmla="*/ 777 h 1216"/>
                  <a:gd name="T34" fmla="*/ 378 w 1280"/>
                  <a:gd name="T35" fmla="*/ 204 h 1216"/>
                  <a:gd name="T36" fmla="*/ 413 w 1280"/>
                  <a:gd name="T37" fmla="*/ 176 h 1216"/>
                  <a:gd name="T38" fmla="*/ 502 w 1280"/>
                  <a:gd name="T39" fmla="*/ 176 h 1216"/>
                  <a:gd name="T40" fmla="*/ 502 w 1280"/>
                  <a:gd name="T41" fmla="*/ 176 h 1216"/>
                  <a:gd name="T42" fmla="*/ 509 w 1280"/>
                  <a:gd name="T43" fmla="*/ 143 h 1216"/>
                  <a:gd name="T44" fmla="*/ 509 w 1280"/>
                  <a:gd name="T45" fmla="*/ 141 h 1216"/>
                  <a:gd name="T46" fmla="*/ 509 w 1280"/>
                  <a:gd name="T47" fmla="*/ 141 h 1216"/>
                  <a:gd name="T48" fmla="*/ 515 w 1280"/>
                  <a:gd name="T49" fmla="*/ 130 h 1216"/>
                  <a:gd name="T50" fmla="*/ 516 w 1280"/>
                  <a:gd name="T51" fmla="*/ 128 h 1216"/>
                  <a:gd name="T52" fmla="*/ 517 w 1280"/>
                  <a:gd name="T53" fmla="*/ 128 h 1216"/>
                  <a:gd name="T54" fmla="*/ 517 w 1280"/>
                  <a:gd name="T55" fmla="*/ 127 h 1216"/>
                  <a:gd name="T56" fmla="*/ 518 w 1280"/>
                  <a:gd name="T57" fmla="*/ 127 h 1216"/>
                  <a:gd name="T58" fmla="*/ 518 w 1280"/>
                  <a:gd name="T59" fmla="*/ 127 h 1216"/>
                  <a:gd name="T60" fmla="*/ 518 w 1280"/>
                  <a:gd name="T61" fmla="*/ 126 h 1216"/>
                  <a:gd name="T62" fmla="*/ 518 w 1280"/>
                  <a:gd name="T63" fmla="*/ 126 h 1216"/>
                  <a:gd name="T64" fmla="*/ 532 w 1280"/>
                  <a:gd name="T65" fmla="*/ 117 h 1216"/>
                  <a:gd name="T66" fmla="*/ 532 w 1280"/>
                  <a:gd name="T67" fmla="*/ 117 h 1216"/>
                  <a:gd name="T68" fmla="*/ 532 w 1280"/>
                  <a:gd name="T69" fmla="*/ 117 h 1216"/>
                  <a:gd name="T70" fmla="*/ 543 w 1280"/>
                  <a:gd name="T71" fmla="*/ 115 h 1216"/>
                  <a:gd name="T72" fmla="*/ 543 w 1280"/>
                  <a:gd name="T73" fmla="*/ 115 h 1216"/>
                  <a:gd name="T74" fmla="*/ 555 w 1280"/>
                  <a:gd name="T75" fmla="*/ 115 h 1216"/>
                  <a:gd name="T76" fmla="*/ 557 w 1280"/>
                  <a:gd name="T77" fmla="*/ 115 h 1216"/>
                  <a:gd name="T78" fmla="*/ 557 w 1280"/>
                  <a:gd name="T79" fmla="*/ 0 h 1216"/>
                  <a:gd name="T80" fmla="*/ 555 w 1280"/>
                  <a:gd name="T81" fmla="*/ 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0" h="1216">
                    <a:moveTo>
                      <a:pt x="555" y="0"/>
                    </a:moveTo>
                    <a:cubicBezTo>
                      <a:pt x="475" y="0"/>
                      <a:pt x="475" y="0"/>
                      <a:pt x="475" y="0"/>
                    </a:cubicBezTo>
                    <a:cubicBezTo>
                      <a:pt x="435" y="0"/>
                      <a:pt x="395" y="3"/>
                      <a:pt x="357" y="9"/>
                    </a:cubicBezTo>
                    <a:cubicBezTo>
                      <a:pt x="161" y="42"/>
                      <a:pt x="0" y="165"/>
                      <a:pt x="0" y="447"/>
                    </a:cubicBezTo>
                    <a:cubicBezTo>
                      <a:pt x="0" y="730"/>
                      <a:pt x="239" y="1072"/>
                      <a:pt x="616" y="1181"/>
                    </a:cubicBezTo>
                    <a:cubicBezTo>
                      <a:pt x="694" y="1204"/>
                      <a:pt x="778" y="1216"/>
                      <a:pt x="867" y="1216"/>
                    </a:cubicBezTo>
                    <a:cubicBezTo>
                      <a:pt x="872" y="1216"/>
                      <a:pt x="872" y="1216"/>
                      <a:pt x="872" y="1216"/>
                    </a:cubicBezTo>
                    <a:cubicBezTo>
                      <a:pt x="1019" y="1216"/>
                      <a:pt x="1157" y="1180"/>
                      <a:pt x="1280" y="1117"/>
                    </a:cubicBezTo>
                    <a:cubicBezTo>
                      <a:pt x="1190" y="1142"/>
                      <a:pt x="1108" y="1153"/>
                      <a:pt x="1033" y="1153"/>
                    </a:cubicBezTo>
                    <a:cubicBezTo>
                      <a:pt x="1033" y="1153"/>
                      <a:pt x="1033" y="1153"/>
                      <a:pt x="1033" y="1153"/>
                    </a:cubicBezTo>
                    <a:cubicBezTo>
                      <a:pt x="1033" y="1153"/>
                      <a:pt x="1033" y="1153"/>
                      <a:pt x="1033" y="1153"/>
                    </a:cubicBezTo>
                    <a:cubicBezTo>
                      <a:pt x="728" y="1153"/>
                      <a:pt x="552" y="970"/>
                      <a:pt x="552" y="805"/>
                    </a:cubicBezTo>
                    <a:cubicBezTo>
                      <a:pt x="403" y="805"/>
                      <a:pt x="403" y="805"/>
                      <a:pt x="403" y="805"/>
                    </a:cubicBezTo>
                    <a:cubicBezTo>
                      <a:pt x="281" y="805"/>
                      <a:pt x="281" y="805"/>
                      <a:pt x="281" y="805"/>
                    </a:cubicBezTo>
                    <a:cubicBezTo>
                      <a:pt x="268" y="805"/>
                      <a:pt x="258" y="796"/>
                      <a:pt x="258" y="783"/>
                    </a:cubicBezTo>
                    <a:cubicBezTo>
                      <a:pt x="258" y="782"/>
                      <a:pt x="258" y="782"/>
                      <a:pt x="258" y="782"/>
                    </a:cubicBezTo>
                    <a:cubicBezTo>
                      <a:pt x="258" y="777"/>
                      <a:pt x="258" y="777"/>
                      <a:pt x="258" y="777"/>
                    </a:cubicBezTo>
                    <a:cubicBezTo>
                      <a:pt x="378" y="204"/>
                      <a:pt x="378" y="204"/>
                      <a:pt x="378" y="204"/>
                    </a:cubicBezTo>
                    <a:cubicBezTo>
                      <a:pt x="381" y="189"/>
                      <a:pt x="397" y="176"/>
                      <a:pt x="413" y="176"/>
                    </a:cubicBezTo>
                    <a:cubicBezTo>
                      <a:pt x="502" y="176"/>
                      <a:pt x="502" y="176"/>
                      <a:pt x="502" y="176"/>
                    </a:cubicBezTo>
                    <a:cubicBezTo>
                      <a:pt x="502" y="176"/>
                      <a:pt x="502" y="176"/>
                      <a:pt x="502" y="176"/>
                    </a:cubicBezTo>
                    <a:cubicBezTo>
                      <a:pt x="509" y="143"/>
                      <a:pt x="509" y="143"/>
                      <a:pt x="509" y="143"/>
                    </a:cubicBezTo>
                    <a:cubicBezTo>
                      <a:pt x="509" y="141"/>
                      <a:pt x="509" y="141"/>
                      <a:pt x="509" y="141"/>
                    </a:cubicBezTo>
                    <a:cubicBezTo>
                      <a:pt x="509" y="141"/>
                      <a:pt x="509" y="141"/>
                      <a:pt x="509" y="141"/>
                    </a:cubicBezTo>
                    <a:cubicBezTo>
                      <a:pt x="515" y="130"/>
                      <a:pt x="515" y="130"/>
                      <a:pt x="515" y="130"/>
                    </a:cubicBezTo>
                    <a:cubicBezTo>
                      <a:pt x="516" y="128"/>
                      <a:pt x="516" y="128"/>
                      <a:pt x="516" y="128"/>
                    </a:cubicBezTo>
                    <a:cubicBezTo>
                      <a:pt x="517" y="128"/>
                      <a:pt x="517" y="128"/>
                      <a:pt x="517" y="128"/>
                    </a:cubicBezTo>
                    <a:cubicBezTo>
                      <a:pt x="517" y="127"/>
                      <a:pt x="517" y="127"/>
                      <a:pt x="517" y="127"/>
                    </a:cubicBezTo>
                    <a:cubicBezTo>
                      <a:pt x="518" y="127"/>
                      <a:pt x="518" y="127"/>
                      <a:pt x="518" y="127"/>
                    </a:cubicBezTo>
                    <a:cubicBezTo>
                      <a:pt x="518" y="127"/>
                      <a:pt x="518" y="127"/>
                      <a:pt x="518" y="127"/>
                    </a:cubicBezTo>
                    <a:cubicBezTo>
                      <a:pt x="518" y="126"/>
                      <a:pt x="518" y="126"/>
                      <a:pt x="518" y="126"/>
                    </a:cubicBezTo>
                    <a:cubicBezTo>
                      <a:pt x="518" y="126"/>
                      <a:pt x="518" y="126"/>
                      <a:pt x="518" y="126"/>
                    </a:cubicBezTo>
                    <a:cubicBezTo>
                      <a:pt x="532" y="117"/>
                      <a:pt x="532" y="117"/>
                      <a:pt x="532" y="117"/>
                    </a:cubicBezTo>
                    <a:cubicBezTo>
                      <a:pt x="532" y="117"/>
                      <a:pt x="532" y="117"/>
                      <a:pt x="532" y="117"/>
                    </a:cubicBezTo>
                    <a:cubicBezTo>
                      <a:pt x="532" y="117"/>
                      <a:pt x="532" y="117"/>
                      <a:pt x="532" y="117"/>
                    </a:cubicBezTo>
                    <a:cubicBezTo>
                      <a:pt x="543" y="115"/>
                      <a:pt x="543" y="115"/>
                      <a:pt x="543" y="115"/>
                    </a:cubicBezTo>
                    <a:cubicBezTo>
                      <a:pt x="543" y="115"/>
                      <a:pt x="543" y="115"/>
                      <a:pt x="543" y="115"/>
                    </a:cubicBezTo>
                    <a:cubicBezTo>
                      <a:pt x="555" y="115"/>
                      <a:pt x="555" y="115"/>
                      <a:pt x="555" y="115"/>
                    </a:cubicBezTo>
                    <a:cubicBezTo>
                      <a:pt x="557" y="115"/>
                      <a:pt x="557" y="115"/>
                      <a:pt x="557" y="115"/>
                    </a:cubicBezTo>
                    <a:cubicBezTo>
                      <a:pt x="557" y="0"/>
                      <a:pt x="557" y="0"/>
                      <a:pt x="557" y="0"/>
                    </a:cubicBezTo>
                    <a:lnTo>
                      <a:pt x="555"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0" name="Freeform 8"/>
              <p:cNvSpPr>
                <a:spLocks noSelect="1"/>
              </p:cNvSpPr>
              <p:nvPr userDrawn="1"/>
            </p:nvSpPr>
            <p:spPr bwMode="gray">
              <a:xfrm>
                <a:off x="1077595" y="429895"/>
                <a:ext cx="386715" cy="414020"/>
              </a:xfrm>
              <a:custGeom>
                <a:avLst/>
                <a:gdLst>
                  <a:gd name="T0" fmla="*/ 770 w 1219"/>
                  <a:gd name="T1" fmla="*/ 928 h 1304"/>
                  <a:gd name="T2" fmla="*/ 350 w 1219"/>
                  <a:gd name="T3" fmla="*/ 929 h 1304"/>
                  <a:gd name="T4" fmla="*/ 38 w 1219"/>
                  <a:gd name="T5" fmla="*/ 955 h 1304"/>
                  <a:gd name="T6" fmla="*/ 30 w 1219"/>
                  <a:gd name="T7" fmla="*/ 956 h 1304"/>
                  <a:gd name="T8" fmla="*/ 481 w 1219"/>
                  <a:gd name="T9" fmla="*/ 1304 h 1304"/>
                  <a:gd name="T10" fmla="*/ 734 w 1219"/>
                  <a:gd name="T11" fmla="*/ 1265 h 1304"/>
                  <a:gd name="T12" fmla="*/ 744 w 1219"/>
                  <a:gd name="T13" fmla="*/ 1259 h 1304"/>
                  <a:gd name="T14" fmla="*/ 755 w 1219"/>
                  <a:gd name="T15" fmla="*/ 1253 h 1304"/>
                  <a:gd name="T16" fmla="*/ 765 w 1219"/>
                  <a:gd name="T17" fmla="*/ 1247 h 1304"/>
                  <a:gd name="T18" fmla="*/ 776 w 1219"/>
                  <a:gd name="T19" fmla="*/ 1241 h 1304"/>
                  <a:gd name="T20" fmla="*/ 786 w 1219"/>
                  <a:gd name="T21" fmla="*/ 1235 h 1304"/>
                  <a:gd name="T22" fmla="*/ 797 w 1219"/>
                  <a:gd name="T23" fmla="*/ 1228 h 1304"/>
                  <a:gd name="T24" fmla="*/ 806 w 1219"/>
                  <a:gd name="T25" fmla="*/ 1222 h 1304"/>
                  <a:gd name="T26" fmla="*/ 816 w 1219"/>
                  <a:gd name="T27" fmla="*/ 1215 h 1304"/>
                  <a:gd name="T28" fmla="*/ 826 w 1219"/>
                  <a:gd name="T29" fmla="*/ 1209 h 1304"/>
                  <a:gd name="T30" fmla="*/ 836 w 1219"/>
                  <a:gd name="T31" fmla="*/ 1202 h 1304"/>
                  <a:gd name="T32" fmla="*/ 846 w 1219"/>
                  <a:gd name="T33" fmla="*/ 1195 h 1304"/>
                  <a:gd name="T34" fmla="*/ 856 w 1219"/>
                  <a:gd name="T35" fmla="*/ 1188 h 1304"/>
                  <a:gd name="T36" fmla="*/ 870 w 1219"/>
                  <a:gd name="T37" fmla="*/ 1177 h 1304"/>
                  <a:gd name="T38" fmla="*/ 879 w 1219"/>
                  <a:gd name="T39" fmla="*/ 1169 h 1304"/>
                  <a:gd name="T40" fmla="*/ 898 w 1219"/>
                  <a:gd name="T41" fmla="*/ 1154 h 1304"/>
                  <a:gd name="T42" fmla="*/ 942 w 1219"/>
                  <a:gd name="T43" fmla="*/ 1114 h 1304"/>
                  <a:gd name="T44" fmla="*/ 955 w 1219"/>
                  <a:gd name="T45" fmla="*/ 1101 h 1304"/>
                  <a:gd name="T46" fmla="*/ 964 w 1219"/>
                  <a:gd name="T47" fmla="*/ 1092 h 1304"/>
                  <a:gd name="T48" fmla="*/ 972 w 1219"/>
                  <a:gd name="T49" fmla="*/ 1084 h 1304"/>
                  <a:gd name="T50" fmla="*/ 981 w 1219"/>
                  <a:gd name="T51" fmla="*/ 1075 h 1304"/>
                  <a:gd name="T52" fmla="*/ 990 w 1219"/>
                  <a:gd name="T53" fmla="*/ 1064 h 1304"/>
                  <a:gd name="T54" fmla="*/ 1206 w 1219"/>
                  <a:gd name="T55" fmla="*/ 617 h 1304"/>
                  <a:gd name="T56" fmla="*/ 1207 w 1219"/>
                  <a:gd name="T57" fmla="*/ 609 h 1304"/>
                  <a:gd name="T58" fmla="*/ 1209 w 1219"/>
                  <a:gd name="T59" fmla="*/ 594 h 1304"/>
                  <a:gd name="T60" fmla="*/ 1211 w 1219"/>
                  <a:gd name="T61" fmla="*/ 585 h 1304"/>
                  <a:gd name="T62" fmla="*/ 1212 w 1219"/>
                  <a:gd name="T63" fmla="*/ 570 h 1304"/>
                  <a:gd name="T64" fmla="*/ 1213 w 1219"/>
                  <a:gd name="T65" fmla="*/ 561 h 1304"/>
                  <a:gd name="T66" fmla="*/ 1215 w 1219"/>
                  <a:gd name="T67" fmla="*/ 551 h 1304"/>
                  <a:gd name="T68" fmla="*/ 1215 w 1219"/>
                  <a:gd name="T69" fmla="*/ 542 h 1304"/>
                  <a:gd name="T70" fmla="*/ 1216 w 1219"/>
                  <a:gd name="T71" fmla="*/ 532 h 1304"/>
                  <a:gd name="T72" fmla="*/ 1217 w 1219"/>
                  <a:gd name="T73" fmla="*/ 522 h 1304"/>
                  <a:gd name="T74" fmla="*/ 1217 w 1219"/>
                  <a:gd name="T75" fmla="*/ 513 h 1304"/>
                  <a:gd name="T76" fmla="*/ 1218 w 1219"/>
                  <a:gd name="T77" fmla="*/ 502 h 1304"/>
                  <a:gd name="T78" fmla="*/ 1218 w 1219"/>
                  <a:gd name="T79" fmla="*/ 493 h 1304"/>
                  <a:gd name="T80" fmla="*/ 1218 w 1219"/>
                  <a:gd name="T81" fmla="*/ 483 h 1304"/>
                  <a:gd name="T82" fmla="*/ 1219 w 1219"/>
                  <a:gd name="T83" fmla="*/ 473 h 1304"/>
                  <a:gd name="T84" fmla="*/ 1219 w 1219"/>
                  <a:gd name="T85" fmla="*/ 459 h 1304"/>
                  <a:gd name="T86" fmla="*/ 1218 w 1219"/>
                  <a:gd name="T87" fmla="*/ 447 h 1304"/>
                  <a:gd name="T88" fmla="*/ 1218 w 1219"/>
                  <a:gd name="T89" fmla="*/ 436 h 1304"/>
                  <a:gd name="T90" fmla="*/ 1218 w 1219"/>
                  <a:gd name="T91" fmla="*/ 424 h 1304"/>
                  <a:gd name="T92" fmla="*/ 1217 w 1219"/>
                  <a:gd name="T93" fmla="*/ 413 h 1304"/>
                  <a:gd name="T94" fmla="*/ 1216 w 1219"/>
                  <a:gd name="T95" fmla="*/ 402 h 1304"/>
                  <a:gd name="T96" fmla="*/ 1216 w 1219"/>
                  <a:gd name="T97" fmla="*/ 391 h 1304"/>
                  <a:gd name="T98" fmla="*/ 1215 w 1219"/>
                  <a:gd name="T99" fmla="*/ 380 h 1304"/>
                  <a:gd name="T100" fmla="*/ 1214 w 1219"/>
                  <a:gd name="T101" fmla="*/ 369 h 1304"/>
                  <a:gd name="T102" fmla="*/ 1212 w 1219"/>
                  <a:gd name="T103" fmla="*/ 353 h 1304"/>
                  <a:gd name="T104" fmla="*/ 1210 w 1219"/>
                  <a:gd name="T105" fmla="*/ 342 h 1304"/>
                  <a:gd name="T106" fmla="*/ 1209 w 1219"/>
                  <a:gd name="T107" fmla="*/ 331 h 1304"/>
                  <a:gd name="T108" fmla="*/ 1207 w 1219"/>
                  <a:gd name="T109" fmla="*/ 320 h 1304"/>
                  <a:gd name="T110" fmla="*/ 1193 w 1219"/>
                  <a:gd name="T111" fmla="*/ 248 h 1304"/>
                  <a:gd name="T112" fmla="*/ 1187 w 1219"/>
                  <a:gd name="T113" fmla="*/ 226 h 1304"/>
                  <a:gd name="T114" fmla="*/ 1184 w 1219"/>
                  <a:gd name="T115" fmla="*/ 215 h 1304"/>
                  <a:gd name="T116" fmla="*/ 1181 w 1219"/>
                  <a:gd name="T117" fmla="*/ 204 h 1304"/>
                  <a:gd name="T118" fmla="*/ 1177 w 1219"/>
                  <a:gd name="T119" fmla="*/ 193 h 1304"/>
                  <a:gd name="T120" fmla="*/ 1174 w 1219"/>
                  <a:gd name="T121" fmla="*/ 182 h 1304"/>
                  <a:gd name="T122" fmla="*/ 1090 w 1219"/>
                  <a:gd name="T12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9" h="1304">
                    <a:moveTo>
                      <a:pt x="1126" y="206"/>
                    </a:moveTo>
                    <a:cubicBezTo>
                      <a:pt x="1126" y="329"/>
                      <a:pt x="1089" y="447"/>
                      <a:pt x="1016" y="537"/>
                    </a:cubicBezTo>
                    <a:cubicBezTo>
                      <a:pt x="972" y="592"/>
                      <a:pt x="902" y="646"/>
                      <a:pt x="820" y="685"/>
                    </a:cubicBezTo>
                    <a:cubicBezTo>
                      <a:pt x="770" y="928"/>
                      <a:pt x="770" y="928"/>
                      <a:pt x="770" y="928"/>
                    </a:cubicBezTo>
                    <a:cubicBezTo>
                      <a:pt x="767" y="943"/>
                      <a:pt x="751" y="956"/>
                      <a:pt x="736" y="956"/>
                    </a:cubicBezTo>
                    <a:cubicBezTo>
                      <a:pt x="493" y="956"/>
                      <a:pt x="493" y="956"/>
                      <a:pt x="493" y="956"/>
                    </a:cubicBezTo>
                    <a:cubicBezTo>
                      <a:pt x="399" y="956"/>
                      <a:pt x="399" y="956"/>
                      <a:pt x="399" y="956"/>
                    </a:cubicBezTo>
                    <a:cubicBezTo>
                      <a:pt x="381" y="956"/>
                      <a:pt x="359" y="944"/>
                      <a:pt x="350" y="929"/>
                    </a:cubicBezTo>
                    <a:cubicBezTo>
                      <a:pt x="131" y="590"/>
                      <a:pt x="131" y="590"/>
                      <a:pt x="131" y="590"/>
                    </a:cubicBezTo>
                    <a:cubicBezTo>
                      <a:pt x="63" y="929"/>
                      <a:pt x="63" y="929"/>
                      <a:pt x="63" y="929"/>
                    </a:cubicBezTo>
                    <a:cubicBezTo>
                      <a:pt x="60" y="941"/>
                      <a:pt x="50" y="951"/>
                      <a:pt x="38" y="955"/>
                    </a:cubicBezTo>
                    <a:cubicBezTo>
                      <a:pt x="38" y="955"/>
                      <a:pt x="38" y="955"/>
                      <a:pt x="38" y="955"/>
                    </a:cubicBezTo>
                    <a:cubicBezTo>
                      <a:pt x="37" y="955"/>
                      <a:pt x="37" y="955"/>
                      <a:pt x="37" y="955"/>
                    </a:cubicBezTo>
                    <a:cubicBezTo>
                      <a:pt x="37" y="955"/>
                      <a:pt x="37" y="955"/>
                      <a:pt x="37" y="955"/>
                    </a:cubicBezTo>
                    <a:cubicBezTo>
                      <a:pt x="37" y="955"/>
                      <a:pt x="37" y="955"/>
                      <a:pt x="37" y="955"/>
                    </a:cubicBezTo>
                    <a:cubicBezTo>
                      <a:pt x="30" y="956"/>
                      <a:pt x="30" y="956"/>
                      <a:pt x="30" y="956"/>
                    </a:cubicBezTo>
                    <a:cubicBezTo>
                      <a:pt x="29" y="956"/>
                      <a:pt x="29" y="956"/>
                      <a:pt x="29" y="956"/>
                    </a:cubicBezTo>
                    <a:cubicBezTo>
                      <a:pt x="0" y="956"/>
                      <a:pt x="0" y="956"/>
                      <a:pt x="0" y="956"/>
                    </a:cubicBezTo>
                    <a:cubicBezTo>
                      <a:pt x="0" y="1121"/>
                      <a:pt x="176" y="1304"/>
                      <a:pt x="481" y="1304"/>
                    </a:cubicBezTo>
                    <a:cubicBezTo>
                      <a:pt x="481" y="1304"/>
                      <a:pt x="481" y="1304"/>
                      <a:pt x="481" y="1304"/>
                    </a:cubicBezTo>
                    <a:cubicBezTo>
                      <a:pt x="481" y="1304"/>
                      <a:pt x="481" y="1304"/>
                      <a:pt x="481" y="1304"/>
                    </a:cubicBezTo>
                    <a:cubicBezTo>
                      <a:pt x="556" y="1304"/>
                      <a:pt x="638" y="1293"/>
                      <a:pt x="728" y="1268"/>
                    </a:cubicBezTo>
                    <a:cubicBezTo>
                      <a:pt x="732" y="1265"/>
                      <a:pt x="732" y="1265"/>
                      <a:pt x="732" y="1265"/>
                    </a:cubicBezTo>
                    <a:cubicBezTo>
                      <a:pt x="734" y="1265"/>
                      <a:pt x="734" y="1265"/>
                      <a:pt x="734" y="1265"/>
                    </a:cubicBezTo>
                    <a:cubicBezTo>
                      <a:pt x="738" y="1262"/>
                      <a:pt x="738" y="1262"/>
                      <a:pt x="738" y="1262"/>
                    </a:cubicBezTo>
                    <a:cubicBezTo>
                      <a:pt x="739" y="1262"/>
                      <a:pt x="739" y="1262"/>
                      <a:pt x="739" y="1262"/>
                    </a:cubicBezTo>
                    <a:cubicBezTo>
                      <a:pt x="743" y="1260"/>
                      <a:pt x="743" y="1260"/>
                      <a:pt x="743" y="1260"/>
                    </a:cubicBezTo>
                    <a:cubicBezTo>
                      <a:pt x="744" y="1259"/>
                      <a:pt x="744" y="1259"/>
                      <a:pt x="744" y="1259"/>
                    </a:cubicBezTo>
                    <a:cubicBezTo>
                      <a:pt x="749" y="1257"/>
                      <a:pt x="749" y="1257"/>
                      <a:pt x="749" y="1257"/>
                    </a:cubicBezTo>
                    <a:cubicBezTo>
                      <a:pt x="750" y="1256"/>
                      <a:pt x="750" y="1256"/>
                      <a:pt x="750" y="1256"/>
                    </a:cubicBezTo>
                    <a:cubicBezTo>
                      <a:pt x="754" y="1254"/>
                      <a:pt x="754" y="1254"/>
                      <a:pt x="754" y="1254"/>
                    </a:cubicBezTo>
                    <a:cubicBezTo>
                      <a:pt x="755" y="1253"/>
                      <a:pt x="755" y="1253"/>
                      <a:pt x="755" y="1253"/>
                    </a:cubicBezTo>
                    <a:cubicBezTo>
                      <a:pt x="759" y="1251"/>
                      <a:pt x="759" y="1251"/>
                      <a:pt x="759" y="1251"/>
                    </a:cubicBezTo>
                    <a:cubicBezTo>
                      <a:pt x="760" y="1250"/>
                      <a:pt x="760" y="1250"/>
                      <a:pt x="760" y="1250"/>
                    </a:cubicBezTo>
                    <a:cubicBezTo>
                      <a:pt x="765" y="1248"/>
                      <a:pt x="765" y="1248"/>
                      <a:pt x="765" y="1248"/>
                    </a:cubicBezTo>
                    <a:cubicBezTo>
                      <a:pt x="765" y="1247"/>
                      <a:pt x="765" y="1247"/>
                      <a:pt x="765" y="1247"/>
                    </a:cubicBezTo>
                    <a:cubicBezTo>
                      <a:pt x="769" y="1245"/>
                      <a:pt x="769" y="1245"/>
                      <a:pt x="769" y="1245"/>
                    </a:cubicBezTo>
                    <a:cubicBezTo>
                      <a:pt x="771" y="1244"/>
                      <a:pt x="771" y="1244"/>
                      <a:pt x="771" y="1244"/>
                    </a:cubicBezTo>
                    <a:cubicBezTo>
                      <a:pt x="775" y="1242"/>
                      <a:pt x="775" y="1242"/>
                      <a:pt x="775" y="1242"/>
                    </a:cubicBezTo>
                    <a:cubicBezTo>
                      <a:pt x="776" y="1241"/>
                      <a:pt x="776" y="1241"/>
                      <a:pt x="776" y="1241"/>
                    </a:cubicBezTo>
                    <a:cubicBezTo>
                      <a:pt x="780" y="1239"/>
                      <a:pt x="780" y="1239"/>
                      <a:pt x="780" y="1239"/>
                    </a:cubicBezTo>
                    <a:cubicBezTo>
                      <a:pt x="781" y="1238"/>
                      <a:pt x="781" y="1238"/>
                      <a:pt x="781" y="1238"/>
                    </a:cubicBezTo>
                    <a:cubicBezTo>
                      <a:pt x="785" y="1236"/>
                      <a:pt x="785" y="1236"/>
                      <a:pt x="785" y="1236"/>
                    </a:cubicBezTo>
                    <a:cubicBezTo>
                      <a:pt x="786" y="1235"/>
                      <a:pt x="786" y="1235"/>
                      <a:pt x="786" y="1235"/>
                    </a:cubicBezTo>
                    <a:cubicBezTo>
                      <a:pt x="790" y="1232"/>
                      <a:pt x="790" y="1232"/>
                      <a:pt x="790" y="1232"/>
                    </a:cubicBezTo>
                    <a:cubicBezTo>
                      <a:pt x="791" y="1232"/>
                      <a:pt x="791" y="1232"/>
                      <a:pt x="791" y="1232"/>
                    </a:cubicBezTo>
                    <a:cubicBezTo>
                      <a:pt x="795" y="1229"/>
                      <a:pt x="795" y="1229"/>
                      <a:pt x="795" y="1229"/>
                    </a:cubicBezTo>
                    <a:cubicBezTo>
                      <a:pt x="797" y="1228"/>
                      <a:pt x="797" y="1228"/>
                      <a:pt x="797" y="1228"/>
                    </a:cubicBezTo>
                    <a:cubicBezTo>
                      <a:pt x="801" y="1226"/>
                      <a:pt x="801" y="1226"/>
                      <a:pt x="801" y="1226"/>
                    </a:cubicBezTo>
                    <a:cubicBezTo>
                      <a:pt x="802" y="1225"/>
                      <a:pt x="802" y="1225"/>
                      <a:pt x="802" y="1225"/>
                    </a:cubicBezTo>
                    <a:cubicBezTo>
                      <a:pt x="805" y="1223"/>
                      <a:pt x="805" y="1223"/>
                      <a:pt x="805" y="1223"/>
                    </a:cubicBezTo>
                    <a:cubicBezTo>
                      <a:pt x="806" y="1222"/>
                      <a:pt x="806" y="1222"/>
                      <a:pt x="806" y="1222"/>
                    </a:cubicBezTo>
                    <a:cubicBezTo>
                      <a:pt x="811" y="1219"/>
                      <a:pt x="811" y="1219"/>
                      <a:pt x="811" y="1219"/>
                    </a:cubicBezTo>
                    <a:cubicBezTo>
                      <a:pt x="812" y="1219"/>
                      <a:pt x="812" y="1219"/>
                      <a:pt x="812" y="1219"/>
                    </a:cubicBezTo>
                    <a:cubicBezTo>
                      <a:pt x="815" y="1216"/>
                      <a:pt x="815" y="1216"/>
                      <a:pt x="815" y="1216"/>
                    </a:cubicBezTo>
                    <a:cubicBezTo>
                      <a:pt x="816" y="1215"/>
                      <a:pt x="816" y="1215"/>
                      <a:pt x="816" y="1215"/>
                    </a:cubicBezTo>
                    <a:cubicBezTo>
                      <a:pt x="821" y="1213"/>
                      <a:pt x="821" y="1213"/>
                      <a:pt x="821" y="1213"/>
                    </a:cubicBezTo>
                    <a:cubicBezTo>
                      <a:pt x="822" y="1212"/>
                      <a:pt x="822" y="1212"/>
                      <a:pt x="822" y="1212"/>
                    </a:cubicBezTo>
                    <a:cubicBezTo>
                      <a:pt x="826" y="1209"/>
                      <a:pt x="826" y="1209"/>
                      <a:pt x="826" y="1209"/>
                    </a:cubicBezTo>
                    <a:cubicBezTo>
                      <a:pt x="826" y="1209"/>
                      <a:pt x="826" y="1209"/>
                      <a:pt x="826" y="1209"/>
                    </a:cubicBezTo>
                    <a:cubicBezTo>
                      <a:pt x="831" y="1206"/>
                      <a:pt x="831" y="1206"/>
                      <a:pt x="831" y="1206"/>
                    </a:cubicBezTo>
                    <a:cubicBezTo>
                      <a:pt x="831" y="1205"/>
                      <a:pt x="831" y="1205"/>
                      <a:pt x="831" y="1205"/>
                    </a:cubicBezTo>
                    <a:cubicBezTo>
                      <a:pt x="836" y="1202"/>
                      <a:pt x="836" y="1202"/>
                      <a:pt x="836" y="1202"/>
                    </a:cubicBezTo>
                    <a:cubicBezTo>
                      <a:pt x="836" y="1202"/>
                      <a:pt x="836" y="1202"/>
                      <a:pt x="836" y="1202"/>
                    </a:cubicBezTo>
                    <a:cubicBezTo>
                      <a:pt x="840" y="1199"/>
                      <a:pt x="840" y="1199"/>
                      <a:pt x="840" y="1199"/>
                    </a:cubicBezTo>
                    <a:cubicBezTo>
                      <a:pt x="841" y="1198"/>
                      <a:pt x="841" y="1198"/>
                      <a:pt x="841" y="1198"/>
                    </a:cubicBezTo>
                    <a:cubicBezTo>
                      <a:pt x="845" y="1195"/>
                      <a:pt x="845" y="1195"/>
                      <a:pt x="845" y="1195"/>
                    </a:cubicBezTo>
                    <a:cubicBezTo>
                      <a:pt x="846" y="1195"/>
                      <a:pt x="846" y="1195"/>
                      <a:pt x="846" y="1195"/>
                    </a:cubicBezTo>
                    <a:cubicBezTo>
                      <a:pt x="850" y="1192"/>
                      <a:pt x="850" y="1192"/>
                      <a:pt x="850" y="1192"/>
                    </a:cubicBezTo>
                    <a:cubicBezTo>
                      <a:pt x="851" y="1191"/>
                      <a:pt x="851" y="1191"/>
                      <a:pt x="851" y="1191"/>
                    </a:cubicBezTo>
                    <a:cubicBezTo>
                      <a:pt x="855" y="1188"/>
                      <a:pt x="855" y="1188"/>
                      <a:pt x="855" y="1188"/>
                    </a:cubicBezTo>
                    <a:cubicBezTo>
                      <a:pt x="856" y="1188"/>
                      <a:pt x="856" y="1188"/>
                      <a:pt x="856" y="1188"/>
                    </a:cubicBezTo>
                    <a:cubicBezTo>
                      <a:pt x="865" y="1181"/>
                      <a:pt x="865" y="1181"/>
                      <a:pt x="865" y="1181"/>
                    </a:cubicBezTo>
                    <a:cubicBezTo>
                      <a:pt x="865" y="1180"/>
                      <a:pt x="865" y="1180"/>
                      <a:pt x="865" y="1180"/>
                    </a:cubicBezTo>
                    <a:cubicBezTo>
                      <a:pt x="870" y="1177"/>
                      <a:pt x="870" y="1177"/>
                      <a:pt x="870" y="1177"/>
                    </a:cubicBezTo>
                    <a:cubicBezTo>
                      <a:pt x="870" y="1177"/>
                      <a:pt x="870" y="1177"/>
                      <a:pt x="870" y="1177"/>
                    </a:cubicBezTo>
                    <a:cubicBezTo>
                      <a:pt x="874" y="1173"/>
                      <a:pt x="874" y="1173"/>
                      <a:pt x="874" y="1173"/>
                    </a:cubicBezTo>
                    <a:cubicBezTo>
                      <a:pt x="875" y="1173"/>
                      <a:pt x="875" y="1173"/>
                      <a:pt x="875" y="1173"/>
                    </a:cubicBezTo>
                    <a:cubicBezTo>
                      <a:pt x="879" y="1170"/>
                      <a:pt x="879" y="1170"/>
                      <a:pt x="879" y="1170"/>
                    </a:cubicBezTo>
                    <a:cubicBezTo>
                      <a:pt x="879" y="1169"/>
                      <a:pt x="879" y="1169"/>
                      <a:pt x="879" y="1169"/>
                    </a:cubicBezTo>
                    <a:cubicBezTo>
                      <a:pt x="888" y="1162"/>
                      <a:pt x="888" y="1162"/>
                      <a:pt x="888" y="1162"/>
                    </a:cubicBezTo>
                    <a:cubicBezTo>
                      <a:pt x="889" y="1162"/>
                      <a:pt x="889" y="1162"/>
                      <a:pt x="889" y="1162"/>
                    </a:cubicBezTo>
                    <a:cubicBezTo>
                      <a:pt x="898" y="1154"/>
                      <a:pt x="898" y="1154"/>
                      <a:pt x="898" y="1154"/>
                    </a:cubicBezTo>
                    <a:cubicBezTo>
                      <a:pt x="898" y="1154"/>
                      <a:pt x="898" y="1154"/>
                      <a:pt x="898" y="1154"/>
                    </a:cubicBezTo>
                    <a:cubicBezTo>
                      <a:pt x="911" y="1143"/>
                      <a:pt x="911" y="1143"/>
                      <a:pt x="911" y="1143"/>
                    </a:cubicBezTo>
                    <a:cubicBezTo>
                      <a:pt x="911" y="1142"/>
                      <a:pt x="911" y="1142"/>
                      <a:pt x="911" y="1142"/>
                    </a:cubicBezTo>
                    <a:cubicBezTo>
                      <a:pt x="922" y="1133"/>
                      <a:pt x="932" y="1124"/>
                      <a:pt x="942" y="1114"/>
                    </a:cubicBezTo>
                    <a:cubicBezTo>
                      <a:pt x="942" y="1114"/>
                      <a:pt x="942" y="1114"/>
                      <a:pt x="942" y="1114"/>
                    </a:cubicBezTo>
                    <a:cubicBezTo>
                      <a:pt x="951" y="1106"/>
                      <a:pt x="951" y="1106"/>
                      <a:pt x="951" y="1106"/>
                    </a:cubicBezTo>
                    <a:cubicBezTo>
                      <a:pt x="951" y="1106"/>
                      <a:pt x="951" y="1106"/>
                      <a:pt x="951" y="1106"/>
                    </a:cubicBezTo>
                    <a:cubicBezTo>
                      <a:pt x="955" y="1101"/>
                      <a:pt x="955" y="1101"/>
                      <a:pt x="955" y="1101"/>
                    </a:cubicBezTo>
                    <a:cubicBezTo>
                      <a:pt x="955" y="1101"/>
                      <a:pt x="955" y="1101"/>
                      <a:pt x="955" y="1101"/>
                    </a:cubicBezTo>
                    <a:cubicBezTo>
                      <a:pt x="959" y="1097"/>
                      <a:pt x="959" y="1097"/>
                      <a:pt x="959" y="1097"/>
                    </a:cubicBezTo>
                    <a:cubicBezTo>
                      <a:pt x="960" y="1097"/>
                      <a:pt x="960" y="1097"/>
                      <a:pt x="960" y="1097"/>
                    </a:cubicBezTo>
                    <a:cubicBezTo>
                      <a:pt x="963" y="1093"/>
                      <a:pt x="963" y="1093"/>
                      <a:pt x="963" y="1093"/>
                    </a:cubicBezTo>
                    <a:cubicBezTo>
                      <a:pt x="964" y="1092"/>
                      <a:pt x="964" y="1092"/>
                      <a:pt x="964" y="1092"/>
                    </a:cubicBezTo>
                    <a:cubicBezTo>
                      <a:pt x="967" y="1089"/>
                      <a:pt x="967" y="1089"/>
                      <a:pt x="967" y="1089"/>
                    </a:cubicBezTo>
                    <a:cubicBezTo>
                      <a:pt x="968" y="1088"/>
                      <a:pt x="968" y="1088"/>
                      <a:pt x="968" y="1088"/>
                    </a:cubicBezTo>
                    <a:cubicBezTo>
                      <a:pt x="971" y="1085"/>
                      <a:pt x="971" y="1085"/>
                      <a:pt x="971" y="1085"/>
                    </a:cubicBezTo>
                    <a:cubicBezTo>
                      <a:pt x="972" y="1084"/>
                      <a:pt x="972" y="1084"/>
                      <a:pt x="972" y="1084"/>
                    </a:cubicBezTo>
                    <a:cubicBezTo>
                      <a:pt x="976" y="1080"/>
                      <a:pt x="976" y="1080"/>
                      <a:pt x="976" y="1080"/>
                    </a:cubicBezTo>
                    <a:cubicBezTo>
                      <a:pt x="977" y="1079"/>
                      <a:pt x="977" y="1079"/>
                      <a:pt x="977" y="1079"/>
                    </a:cubicBezTo>
                    <a:cubicBezTo>
                      <a:pt x="979" y="1076"/>
                      <a:pt x="979" y="1076"/>
                      <a:pt x="979" y="1076"/>
                    </a:cubicBezTo>
                    <a:cubicBezTo>
                      <a:pt x="981" y="1075"/>
                      <a:pt x="981" y="1075"/>
                      <a:pt x="981" y="1075"/>
                    </a:cubicBezTo>
                    <a:cubicBezTo>
                      <a:pt x="984" y="1072"/>
                      <a:pt x="984" y="1072"/>
                      <a:pt x="984" y="1072"/>
                    </a:cubicBezTo>
                    <a:cubicBezTo>
                      <a:pt x="985" y="1070"/>
                      <a:pt x="985" y="1070"/>
                      <a:pt x="985" y="1070"/>
                    </a:cubicBezTo>
                    <a:cubicBezTo>
                      <a:pt x="987" y="1068"/>
                      <a:pt x="987" y="1068"/>
                      <a:pt x="987" y="1068"/>
                    </a:cubicBezTo>
                    <a:cubicBezTo>
                      <a:pt x="990" y="1064"/>
                      <a:pt x="990" y="1064"/>
                      <a:pt x="990" y="1064"/>
                    </a:cubicBezTo>
                    <a:cubicBezTo>
                      <a:pt x="991" y="1063"/>
                      <a:pt x="991" y="1063"/>
                      <a:pt x="991" y="1063"/>
                    </a:cubicBezTo>
                    <a:cubicBezTo>
                      <a:pt x="994" y="1061"/>
                      <a:pt x="994" y="1061"/>
                      <a:pt x="994" y="1061"/>
                    </a:cubicBezTo>
                    <a:cubicBezTo>
                      <a:pt x="994" y="1060"/>
                      <a:pt x="994" y="1060"/>
                      <a:pt x="994" y="1060"/>
                    </a:cubicBezTo>
                    <a:cubicBezTo>
                      <a:pt x="1102" y="937"/>
                      <a:pt x="1177" y="785"/>
                      <a:pt x="1206" y="617"/>
                    </a:cubicBezTo>
                    <a:cubicBezTo>
                      <a:pt x="1206" y="617"/>
                      <a:pt x="1206" y="617"/>
                      <a:pt x="1206" y="617"/>
                    </a:cubicBezTo>
                    <a:cubicBezTo>
                      <a:pt x="1206" y="613"/>
                      <a:pt x="1206" y="613"/>
                      <a:pt x="1206" y="613"/>
                    </a:cubicBezTo>
                    <a:cubicBezTo>
                      <a:pt x="1206" y="613"/>
                      <a:pt x="1206" y="613"/>
                      <a:pt x="1206" y="613"/>
                    </a:cubicBezTo>
                    <a:cubicBezTo>
                      <a:pt x="1207" y="609"/>
                      <a:pt x="1207" y="609"/>
                      <a:pt x="1207" y="609"/>
                    </a:cubicBezTo>
                    <a:cubicBezTo>
                      <a:pt x="1207" y="609"/>
                      <a:pt x="1207" y="609"/>
                      <a:pt x="1207" y="609"/>
                    </a:cubicBezTo>
                    <a:cubicBezTo>
                      <a:pt x="1209" y="597"/>
                      <a:pt x="1209" y="597"/>
                      <a:pt x="1209" y="597"/>
                    </a:cubicBezTo>
                    <a:cubicBezTo>
                      <a:pt x="1209" y="597"/>
                      <a:pt x="1209" y="597"/>
                      <a:pt x="1209" y="597"/>
                    </a:cubicBezTo>
                    <a:cubicBezTo>
                      <a:pt x="1209" y="594"/>
                      <a:pt x="1209" y="594"/>
                      <a:pt x="1209" y="594"/>
                    </a:cubicBezTo>
                    <a:cubicBezTo>
                      <a:pt x="1210" y="593"/>
                      <a:pt x="1210" y="593"/>
                      <a:pt x="1210" y="593"/>
                    </a:cubicBezTo>
                    <a:cubicBezTo>
                      <a:pt x="1210" y="589"/>
                      <a:pt x="1210" y="589"/>
                      <a:pt x="1210" y="589"/>
                    </a:cubicBezTo>
                    <a:cubicBezTo>
                      <a:pt x="1210" y="588"/>
                      <a:pt x="1210" y="588"/>
                      <a:pt x="1210" y="588"/>
                    </a:cubicBezTo>
                    <a:cubicBezTo>
                      <a:pt x="1211" y="585"/>
                      <a:pt x="1211" y="585"/>
                      <a:pt x="1211" y="585"/>
                    </a:cubicBezTo>
                    <a:cubicBezTo>
                      <a:pt x="1211" y="585"/>
                      <a:pt x="1211" y="585"/>
                      <a:pt x="1211" y="585"/>
                    </a:cubicBezTo>
                    <a:cubicBezTo>
                      <a:pt x="1212" y="574"/>
                      <a:pt x="1212" y="574"/>
                      <a:pt x="1212" y="574"/>
                    </a:cubicBezTo>
                    <a:cubicBezTo>
                      <a:pt x="1212" y="573"/>
                      <a:pt x="1212" y="573"/>
                      <a:pt x="1212" y="573"/>
                    </a:cubicBezTo>
                    <a:cubicBezTo>
                      <a:pt x="1212" y="570"/>
                      <a:pt x="1212" y="570"/>
                      <a:pt x="1212" y="570"/>
                    </a:cubicBezTo>
                    <a:cubicBezTo>
                      <a:pt x="1213" y="568"/>
                      <a:pt x="1213" y="568"/>
                      <a:pt x="1213" y="568"/>
                    </a:cubicBezTo>
                    <a:cubicBezTo>
                      <a:pt x="1213" y="566"/>
                      <a:pt x="1213" y="566"/>
                      <a:pt x="1213" y="566"/>
                    </a:cubicBezTo>
                    <a:cubicBezTo>
                      <a:pt x="1213" y="564"/>
                      <a:pt x="1213" y="564"/>
                      <a:pt x="1213" y="564"/>
                    </a:cubicBezTo>
                    <a:cubicBezTo>
                      <a:pt x="1213" y="561"/>
                      <a:pt x="1213" y="561"/>
                      <a:pt x="1213" y="561"/>
                    </a:cubicBezTo>
                    <a:cubicBezTo>
                      <a:pt x="1214" y="560"/>
                      <a:pt x="1214" y="560"/>
                      <a:pt x="1214" y="560"/>
                    </a:cubicBezTo>
                    <a:cubicBezTo>
                      <a:pt x="1214" y="555"/>
                      <a:pt x="1214" y="555"/>
                      <a:pt x="1214" y="555"/>
                    </a:cubicBezTo>
                    <a:cubicBezTo>
                      <a:pt x="1214" y="553"/>
                      <a:pt x="1214" y="553"/>
                      <a:pt x="1214" y="553"/>
                    </a:cubicBezTo>
                    <a:cubicBezTo>
                      <a:pt x="1215" y="551"/>
                      <a:pt x="1215" y="551"/>
                      <a:pt x="1215" y="551"/>
                    </a:cubicBezTo>
                    <a:cubicBezTo>
                      <a:pt x="1215" y="549"/>
                      <a:pt x="1215" y="549"/>
                      <a:pt x="1215" y="549"/>
                    </a:cubicBezTo>
                    <a:cubicBezTo>
                      <a:pt x="1215" y="546"/>
                      <a:pt x="1215" y="546"/>
                      <a:pt x="1215" y="546"/>
                    </a:cubicBezTo>
                    <a:cubicBezTo>
                      <a:pt x="1215" y="544"/>
                      <a:pt x="1215" y="544"/>
                      <a:pt x="1215" y="544"/>
                    </a:cubicBezTo>
                    <a:cubicBezTo>
                      <a:pt x="1215" y="542"/>
                      <a:pt x="1215" y="542"/>
                      <a:pt x="1215" y="542"/>
                    </a:cubicBezTo>
                    <a:cubicBezTo>
                      <a:pt x="1215" y="540"/>
                      <a:pt x="1215" y="540"/>
                      <a:pt x="1215" y="540"/>
                    </a:cubicBezTo>
                    <a:cubicBezTo>
                      <a:pt x="1216" y="537"/>
                      <a:pt x="1216" y="537"/>
                      <a:pt x="1216" y="537"/>
                    </a:cubicBezTo>
                    <a:cubicBezTo>
                      <a:pt x="1216" y="534"/>
                      <a:pt x="1216" y="534"/>
                      <a:pt x="1216" y="534"/>
                    </a:cubicBezTo>
                    <a:cubicBezTo>
                      <a:pt x="1216" y="532"/>
                      <a:pt x="1216" y="532"/>
                      <a:pt x="1216" y="532"/>
                    </a:cubicBezTo>
                    <a:cubicBezTo>
                      <a:pt x="1216" y="529"/>
                      <a:pt x="1216" y="529"/>
                      <a:pt x="1216" y="529"/>
                    </a:cubicBezTo>
                    <a:cubicBezTo>
                      <a:pt x="1216" y="527"/>
                      <a:pt x="1216" y="527"/>
                      <a:pt x="1216" y="527"/>
                    </a:cubicBezTo>
                    <a:cubicBezTo>
                      <a:pt x="1217" y="524"/>
                      <a:pt x="1217" y="524"/>
                      <a:pt x="1217" y="524"/>
                    </a:cubicBezTo>
                    <a:cubicBezTo>
                      <a:pt x="1217" y="522"/>
                      <a:pt x="1217" y="522"/>
                      <a:pt x="1217" y="522"/>
                    </a:cubicBezTo>
                    <a:cubicBezTo>
                      <a:pt x="1217" y="520"/>
                      <a:pt x="1217" y="520"/>
                      <a:pt x="1217" y="520"/>
                    </a:cubicBezTo>
                    <a:cubicBezTo>
                      <a:pt x="1217" y="518"/>
                      <a:pt x="1217" y="518"/>
                      <a:pt x="1217" y="518"/>
                    </a:cubicBezTo>
                    <a:cubicBezTo>
                      <a:pt x="1217" y="515"/>
                      <a:pt x="1217" y="515"/>
                      <a:pt x="1217" y="515"/>
                    </a:cubicBezTo>
                    <a:cubicBezTo>
                      <a:pt x="1217" y="513"/>
                      <a:pt x="1217" y="513"/>
                      <a:pt x="1217" y="513"/>
                    </a:cubicBezTo>
                    <a:cubicBezTo>
                      <a:pt x="1218" y="509"/>
                      <a:pt x="1218" y="509"/>
                      <a:pt x="1218" y="509"/>
                    </a:cubicBezTo>
                    <a:cubicBezTo>
                      <a:pt x="1218" y="507"/>
                      <a:pt x="1218" y="507"/>
                      <a:pt x="1218" y="507"/>
                    </a:cubicBezTo>
                    <a:cubicBezTo>
                      <a:pt x="1218" y="504"/>
                      <a:pt x="1218" y="504"/>
                      <a:pt x="1218" y="504"/>
                    </a:cubicBezTo>
                    <a:cubicBezTo>
                      <a:pt x="1218" y="502"/>
                      <a:pt x="1218" y="502"/>
                      <a:pt x="1218" y="502"/>
                    </a:cubicBezTo>
                    <a:cubicBezTo>
                      <a:pt x="1218" y="500"/>
                      <a:pt x="1218" y="500"/>
                      <a:pt x="1218" y="500"/>
                    </a:cubicBezTo>
                    <a:cubicBezTo>
                      <a:pt x="1218" y="498"/>
                      <a:pt x="1218" y="498"/>
                      <a:pt x="1218" y="498"/>
                    </a:cubicBezTo>
                    <a:cubicBezTo>
                      <a:pt x="1218" y="495"/>
                      <a:pt x="1218" y="495"/>
                      <a:pt x="1218" y="495"/>
                    </a:cubicBezTo>
                    <a:cubicBezTo>
                      <a:pt x="1218" y="493"/>
                      <a:pt x="1218" y="493"/>
                      <a:pt x="1218" y="493"/>
                    </a:cubicBezTo>
                    <a:cubicBezTo>
                      <a:pt x="1218" y="490"/>
                      <a:pt x="1218" y="490"/>
                      <a:pt x="1218" y="490"/>
                    </a:cubicBezTo>
                    <a:cubicBezTo>
                      <a:pt x="1218" y="489"/>
                      <a:pt x="1218" y="489"/>
                      <a:pt x="1218" y="489"/>
                    </a:cubicBezTo>
                    <a:cubicBezTo>
                      <a:pt x="1218" y="484"/>
                      <a:pt x="1218" y="484"/>
                      <a:pt x="1218" y="484"/>
                    </a:cubicBezTo>
                    <a:cubicBezTo>
                      <a:pt x="1218" y="483"/>
                      <a:pt x="1218" y="483"/>
                      <a:pt x="1218" y="483"/>
                    </a:cubicBezTo>
                    <a:cubicBezTo>
                      <a:pt x="1218" y="480"/>
                      <a:pt x="1218" y="480"/>
                      <a:pt x="1218" y="480"/>
                    </a:cubicBezTo>
                    <a:cubicBezTo>
                      <a:pt x="1219" y="478"/>
                      <a:pt x="1219" y="478"/>
                      <a:pt x="1219" y="478"/>
                    </a:cubicBezTo>
                    <a:cubicBezTo>
                      <a:pt x="1219" y="475"/>
                      <a:pt x="1219" y="475"/>
                      <a:pt x="1219" y="475"/>
                    </a:cubicBezTo>
                    <a:cubicBezTo>
                      <a:pt x="1219" y="473"/>
                      <a:pt x="1219" y="473"/>
                      <a:pt x="1219" y="473"/>
                    </a:cubicBezTo>
                    <a:cubicBezTo>
                      <a:pt x="1219" y="470"/>
                      <a:pt x="1219" y="470"/>
                      <a:pt x="1219" y="470"/>
                    </a:cubicBezTo>
                    <a:cubicBezTo>
                      <a:pt x="1219" y="469"/>
                      <a:pt x="1219" y="469"/>
                      <a:pt x="1219" y="469"/>
                    </a:cubicBezTo>
                    <a:cubicBezTo>
                      <a:pt x="1219" y="464"/>
                      <a:pt x="1219" y="464"/>
                      <a:pt x="1219" y="464"/>
                    </a:cubicBezTo>
                    <a:cubicBezTo>
                      <a:pt x="1219" y="459"/>
                      <a:pt x="1219" y="459"/>
                      <a:pt x="1219" y="459"/>
                    </a:cubicBezTo>
                    <a:cubicBezTo>
                      <a:pt x="1219" y="458"/>
                      <a:pt x="1219" y="458"/>
                      <a:pt x="1219" y="458"/>
                    </a:cubicBezTo>
                    <a:cubicBezTo>
                      <a:pt x="1219" y="453"/>
                      <a:pt x="1219" y="453"/>
                      <a:pt x="1219" y="453"/>
                    </a:cubicBezTo>
                    <a:cubicBezTo>
                      <a:pt x="1219" y="452"/>
                      <a:pt x="1219" y="452"/>
                      <a:pt x="1219" y="452"/>
                    </a:cubicBezTo>
                    <a:cubicBezTo>
                      <a:pt x="1218" y="447"/>
                      <a:pt x="1218" y="447"/>
                      <a:pt x="1218" y="447"/>
                    </a:cubicBezTo>
                    <a:cubicBezTo>
                      <a:pt x="1218" y="446"/>
                      <a:pt x="1218" y="446"/>
                      <a:pt x="1218" y="446"/>
                    </a:cubicBezTo>
                    <a:cubicBezTo>
                      <a:pt x="1218" y="442"/>
                      <a:pt x="1218" y="442"/>
                      <a:pt x="1218" y="442"/>
                    </a:cubicBezTo>
                    <a:cubicBezTo>
                      <a:pt x="1218" y="441"/>
                      <a:pt x="1218" y="441"/>
                      <a:pt x="1218" y="441"/>
                    </a:cubicBezTo>
                    <a:cubicBezTo>
                      <a:pt x="1218" y="436"/>
                      <a:pt x="1218" y="436"/>
                      <a:pt x="1218" y="436"/>
                    </a:cubicBezTo>
                    <a:cubicBezTo>
                      <a:pt x="1218" y="434"/>
                      <a:pt x="1218" y="434"/>
                      <a:pt x="1218" y="434"/>
                    </a:cubicBezTo>
                    <a:cubicBezTo>
                      <a:pt x="1218" y="430"/>
                      <a:pt x="1218" y="430"/>
                      <a:pt x="1218" y="430"/>
                    </a:cubicBezTo>
                    <a:cubicBezTo>
                      <a:pt x="1218" y="429"/>
                      <a:pt x="1218" y="429"/>
                      <a:pt x="1218" y="429"/>
                    </a:cubicBezTo>
                    <a:cubicBezTo>
                      <a:pt x="1218" y="424"/>
                      <a:pt x="1218" y="424"/>
                      <a:pt x="1218" y="424"/>
                    </a:cubicBezTo>
                    <a:cubicBezTo>
                      <a:pt x="1218" y="423"/>
                      <a:pt x="1218" y="423"/>
                      <a:pt x="1218" y="423"/>
                    </a:cubicBezTo>
                    <a:cubicBezTo>
                      <a:pt x="1217" y="419"/>
                      <a:pt x="1217" y="419"/>
                      <a:pt x="1217" y="419"/>
                    </a:cubicBezTo>
                    <a:cubicBezTo>
                      <a:pt x="1217" y="417"/>
                      <a:pt x="1217" y="417"/>
                      <a:pt x="1217" y="417"/>
                    </a:cubicBezTo>
                    <a:cubicBezTo>
                      <a:pt x="1217" y="413"/>
                      <a:pt x="1217" y="413"/>
                      <a:pt x="1217" y="413"/>
                    </a:cubicBezTo>
                    <a:cubicBezTo>
                      <a:pt x="1217" y="411"/>
                      <a:pt x="1217" y="411"/>
                      <a:pt x="1217" y="411"/>
                    </a:cubicBezTo>
                    <a:cubicBezTo>
                      <a:pt x="1217" y="408"/>
                      <a:pt x="1217" y="408"/>
                      <a:pt x="1217" y="408"/>
                    </a:cubicBezTo>
                    <a:cubicBezTo>
                      <a:pt x="1217" y="406"/>
                      <a:pt x="1217" y="406"/>
                      <a:pt x="1217" y="406"/>
                    </a:cubicBezTo>
                    <a:cubicBezTo>
                      <a:pt x="1216" y="402"/>
                      <a:pt x="1216" y="402"/>
                      <a:pt x="1216" y="402"/>
                    </a:cubicBezTo>
                    <a:cubicBezTo>
                      <a:pt x="1216" y="400"/>
                      <a:pt x="1216" y="400"/>
                      <a:pt x="1216" y="400"/>
                    </a:cubicBezTo>
                    <a:cubicBezTo>
                      <a:pt x="1216" y="396"/>
                      <a:pt x="1216" y="396"/>
                      <a:pt x="1216" y="396"/>
                    </a:cubicBezTo>
                    <a:cubicBezTo>
                      <a:pt x="1216" y="394"/>
                      <a:pt x="1216" y="394"/>
                      <a:pt x="1216" y="394"/>
                    </a:cubicBezTo>
                    <a:cubicBezTo>
                      <a:pt x="1216" y="391"/>
                      <a:pt x="1216" y="391"/>
                      <a:pt x="1216" y="391"/>
                    </a:cubicBezTo>
                    <a:cubicBezTo>
                      <a:pt x="1215" y="388"/>
                      <a:pt x="1215" y="388"/>
                      <a:pt x="1215" y="388"/>
                    </a:cubicBezTo>
                    <a:cubicBezTo>
                      <a:pt x="1215" y="385"/>
                      <a:pt x="1215" y="385"/>
                      <a:pt x="1215" y="385"/>
                    </a:cubicBezTo>
                    <a:cubicBezTo>
                      <a:pt x="1215" y="383"/>
                      <a:pt x="1215" y="383"/>
                      <a:pt x="1215" y="383"/>
                    </a:cubicBezTo>
                    <a:cubicBezTo>
                      <a:pt x="1215" y="380"/>
                      <a:pt x="1215" y="380"/>
                      <a:pt x="1215" y="380"/>
                    </a:cubicBezTo>
                    <a:cubicBezTo>
                      <a:pt x="1214" y="377"/>
                      <a:pt x="1214" y="377"/>
                      <a:pt x="1214" y="377"/>
                    </a:cubicBezTo>
                    <a:cubicBezTo>
                      <a:pt x="1214" y="374"/>
                      <a:pt x="1214" y="374"/>
                      <a:pt x="1214" y="374"/>
                    </a:cubicBezTo>
                    <a:cubicBezTo>
                      <a:pt x="1214" y="371"/>
                      <a:pt x="1214" y="371"/>
                      <a:pt x="1214" y="371"/>
                    </a:cubicBezTo>
                    <a:cubicBezTo>
                      <a:pt x="1214" y="369"/>
                      <a:pt x="1214" y="369"/>
                      <a:pt x="1214" y="369"/>
                    </a:cubicBezTo>
                    <a:cubicBezTo>
                      <a:pt x="1213" y="359"/>
                      <a:pt x="1213" y="359"/>
                      <a:pt x="1213" y="359"/>
                    </a:cubicBezTo>
                    <a:cubicBezTo>
                      <a:pt x="1212" y="358"/>
                      <a:pt x="1212" y="358"/>
                      <a:pt x="1212" y="358"/>
                    </a:cubicBezTo>
                    <a:cubicBezTo>
                      <a:pt x="1212" y="355"/>
                      <a:pt x="1212" y="355"/>
                      <a:pt x="1212" y="355"/>
                    </a:cubicBezTo>
                    <a:cubicBezTo>
                      <a:pt x="1212" y="353"/>
                      <a:pt x="1212" y="353"/>
                      <a:pt x="1212" y="353"/>
                    </a:cubicBezTo>
                    <a:cubicBezTo>
                      <a:pt x="1211" y="348"/>
                      <a:pt x="1211" y="348"/>
                      <a:pt x="1211" y="348"/>
                    </a:cubicBezTo>
                    <a:cubicBezTo>
                      <a:pt x="1211" y="346"/>
                      <a:pt x="1211" y="346"/>
                      <a:pt x="1211" y="346"/>
                    </a:cubicBezTo>
                    <a:cubicBezTo>
                      <a:pt x="1211" y="343"/>
                      <a:pt x="1211" y="343"/>
                      <a:pt x="1211" y="343"/>
                    </a:cubicBezTo>
                    <a:cubicBezTo>
                      <a:pt x="1210" y="342"/>
                      <a:pt x="1210" y="342"/>
                      <a:pt x="1210" y="342"/>
                    </a:cubicBezTo>
                    <a:cubicBezTo>
                      <a:pt x="1210" y="336"/>
                      <a:pt x="1210" y="336"/>
                      <a:pt x="1210" y="336"/>
                    </a:cubicBezTo>
                    <a:cubicBezTo>
                      <a:pt x="1209" y="335"/>
                      <a:pt x="1209" y="335"/>
                      <a:pt x="1209" y="335"/>
                    </a:cubicBezTo>
                    <a:cubicBezTo>
                      <a:pt x="1209" y="332"/>
                      <a:pt x="1209" y="332"/>
                      <a:pt x="1209" y="332"/>
                    </a:cubicBezTo>
                    <a:cubicBezTo>
                      <a:pt x="1209" y="331"/>
                      <a:pt x="1209" y="331"/>
                      <a:pt x="1209" y="331"/>
                    </a:cubicBezTo>
                    <a:cubicBezTo>
                      <a:pt x="1208" y="324"/>
                      <a:pt x="1208" y="324"/>
                      <a:pt x="1208" y="324"/>
                    </a:cubicBezTo>
                    <a:cubicBezTo>
                      <a:pt x="1208" y="324"/>
                      <a:pt x="1208" y="324"/>
                      <a:pt x="1208" y="324"/>
                    </a:cubicBezTo>
                    <a:cubicBezTo>
                      <a:pt x="1207" y="320"/>
                      <a:pt x="1207" y="320"/>
                      <a:pt x="1207" y="320"/>
                    </a:cubicBezTo>
                    <a:cubicBezTo>
                      <a:pt x="1207" y="320"/>
                      <a:pt x="1207" y="320"/>
                      <a:pt x="1207" y="320"/>
                    </a:cubicBezTo>
                    <a:cubicBezTo>
                      <a:pt x="1205" y="309"/>
                      <a:pt x="1205" y="309"/>
                      <a:pt x="1205" y="309"/>
                    </a:cubicBezTo>
                    <a:cubicBezTo>
                      <a:pt x="1205" y="308"/>
                      <a:pt x="1205" y="308"/>
                      <a:pt x="1205" y="308"/>
                    </a:cubicBezTo>
                    <a:cubicBezTo>
                      <a:pt x="1202" y="288"/>
                      <a:pt x="1198" y="269"/>
                      <a:pt x="1193" y="249"/>
                    </a:cubicBezTo>
                    <a:cubicBezTo>
                      <a:pt x="1193" y="248"/>
                      <a:pt x="1193" y="248"/>
                      <a:pt x="1193" y="248"/>
                    </a:cubicBezTo>
                    <a:cubicBezTo>
                      <a:pt x="1190" y="238"/>
                      <a:pt x="1190" y="238"/>
                      <a:pt x="1190" y="238"/>
                    </a:cubicBezTo>
                    <a:cubicBezTo>
                      <a:pt x="1190" y="237"/>
                      <a:pt x="1190" y="237"/>
                      <a:pt x="1190" y="237"/>
                    </a:cubicBezTo>
                    <a:cubicBezTo>
                      <a:pt x="1187" y="228"/>
                      <a:pt x="1187" y="228"/>
                      <a:pt x="1187" y="228"/>
                    </a:cubicBezTo>
                    <a:cubicBezTo>
                      <a:pt x="1187" y="226"/>
                      <a:pt x="1187" y="226"/>
                      <a:pt x="1187" y="226"/>
                    </a:cubicBezTo>
                    <a:cubicBezTo>
                      <a:pt x="1186" y="223"/>
                      <a:pt x="1186" y="223"/>
                      <a:pt x="1186" y="223"/>
                    </a:cubicBezTo>
                    <a:cubicBezTo>
                      <a:pt x="1186" y="221"/>
                      <a:pt x="1186" y="221"/>
                      <a:pt x="1186" y="221"/>
                    </a:cubicBezTo>
                    <a:cubicBezTo>
                      <a:pt x="1184" y="217"/>
                      <a:pt x="1184" y="217"/>
                      <a:pt x="1184" y="217"/>
                    </a:cubicBezTo>
                    <a:cubicBezTo>
                      <a:pt x="1184" y="215"/>
                      <a:pt x="1184" y="215"/>
                      <a:pt x="1184" y="215"/>
                    </a:cubicBezTo>
                    <a:cubicBezTo>
                      <a:pt x="1183" y="213"/>
                      <a:pt x="1183" y="213"/>
                      <a:pt x="1183" y="213"/>
                    </a:cubicBezTo>
                    <a:cubicBezTo>
                      <a:pt x="1182" y="210"/>
                      <a:pt x="1182" y="210"/>
                      <a:pt x="1182" y="210"/>
                    </a:cubicBezTo>
                    <a:cubicBezTo>
                      <a:pt x="1181" y="207"/>
                      <a:pt x="1181" y="207"/>
                      <a:pt x="1181" y="207"/>
                    </a:cubicBezTo>
                    <a:cubicBezTo>
                      <a:pt x="1181" y="204"/>
                      <a:pt x="1181" y="204"/>
                      <a:pt x="1181" y="204"/>
                    </a:cubicBezTo>
                    <a:cubicBezTo>
                      <a:pt x="1180" y="202"/>
                      <a:pt x="1180" y="202"/>
                      <a:pt x="1180" y="202"/>
                    </a:cubicBezTo>
                    <a:cubicBezTo>
                      <a:pt x="1179" y="199"/>
                      <a:pt x="1179" y="199"/>
                      <a:pt x="1179" y="199"/>
                    </a:cubicBezTo>
                    <a:cubicBezTo>
                      <a:pt x="1179" y="198"/>
                      <a:pt x="1179" y="198"/>
                      <a:pt x="1179" y="198"/>
                    </a:cubicBezTo>
                    <a:cubicBezTo>
                      <a:pt x="1177" y="193"/>
                      <a:pt x="1177" y="193"/>
                      <a:pt x="1177" y="193"/>
                    </a:cubicBezTo>
                    <a:cubicBezTo>
                      <a:pt x="1177" y="192"/>
                      <a:pt x="1177" y="192"/>
                      <a:pt x="1177" y="192"/>
                    </a:cubicBezTo>
                    <a:cubicBezTo>
                      <a:pt x="1176" y="188"/>
                      <a:pt x="1176" y="188"/>
                      <a:pt x="1176" y="188"/>
                    </a:cubicBezTo>
                    <a:cubicBezTo>
                      <a:pt x="1175" y="187"/>
                      <a:pt x="1175" y="187"/>
                      <a:pt x="1175" y="187"/>
                    </a:cubicBezTo>
                    <a:cubicBezTo>
                      <a:pt x="1174" y="182"/>
                      <a:pt x="1174" y="182"/>
                      <a:pt x="1174" y="182"/>
                    </a:cubicBezTo>
                    <a:cubicBezTo>
                      <a:pt x="1174" y="182"/>
                      <a:pt x="1174" y="182"/>
                      <a:pt x="1174" y="182"/>
                    </a:cubicBezTo>
                    <a:cubicBezTo>
                      <a:pt x="1166" y="160"/>
                      <a:pt x="1158" y="137"/>
                      <a:pt x="1149" y="116"/>
                    </a:cubicBezTo>
                    <a:cubicBezTo>
                      <a:pt x="1144" y="103"/>
                      <a:pt x="1138" y="91"/>
                      <a:pt x="1132" y="79"/>
                    </a:cubicBezTo>
                    <a:cubicBezTo>
                      <a:pt x="1120" y="52"/>
                      <a:pt x="1106" y="26"/>
                      <a:pt x="1090" y="0"/>
                    </a:cubicBezTo>
                    <a:cubicBezTo>
                      <a:pt x="1115" y="67"/>
                      <a:pt x="1126" y="137"/>
                      <a:pt x="1126" y="206"/>
                    </a:cubicBezTo>
                  </a:path>
                </a:pathLst>
              </a:custGeom>
              <a:blipFill>
                <a:blip r:embed="rId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1" name="Freeform 9"/>
              <p:cNvSpPr>
                <a:spLocks noSelect="1"/>
              </p:cNvSpPr>
              <p:nvPr userDrawn="1"/>
            </p:nvSpPr>
            <p:spPr bwMode="gray">
              <a:xfrm>
                <a:off x="1118870" y="583565"/>
                <a:ext cx="114935" cy="149860"/>
              </a:xfrm>
              <a:custGeom>
                <a:avLst/>
                <a:gdLst>
                  <a:gd name="T0" fmla="*/ 0 w 362"/>
                  <a:gd name="T1" fmla="*/ 106 h 472"/>
                  <a:gd name="T2" fmla="*/ 219 w 362"/>
                  <a:gd name="T3" fmla="*/ 445 h 472"/>
                  <a:gd name="T4" fmla="*/ 268 w 362"/>
                  <a:gd name="T5" fmla="*/ 472 h 472"/>
                  <a:gd name="T6" fmla="*/ 362 w 362"/>
                  <a:gd name="T7" fmla="*/ 472 h 472"/>
                  <a:gd name="T8" fmla="*/ 319 w 362"/>
                  <a:gd name="T9" fmla="*/ 448 h 472"/>
                  <a:gd name="T10" fmla="*/ 22 w 362"/>
                  <a:gd name="T11" fmla="*/ 0 h 472"/>
                  <a:gd name="T12" fmla="*/ 0 w 362"/>
                  <a:gd name="T13" fmla="*/ 106 h 472"/>
                </a:gdLst>
                <a:ahLst/>
                <a:cxnLst>
                  <a:cxn ang="0">
                    <a:pos x="T0" y="T1"/>
                  </a:cxn>
                  <a:cxn ang="0">
                    <a:pos x="T2" y="T3"/>
                  </a:cxn>
                  <a:cxn ang="0">
                    <a:pos x="T4" y="T5"/>
                  </a:cxn>
                  <a:cxn ang="0">
                    <a:pos x="T6" y="T7"/>
                  </a:cxn>
                  <a:cxn ang="0">
                    <a:pos x="T8" y="T9"/>
                  </a:cxn>
                  <a:cxn ang="0">
                    <a:pos x="T10" y="T11"/>
                  </a:cxn>
                  <a:cxn ang="0">
                    <a:pos x="T12" y="T13"/>
                  </a:cxn>
                </a:cxnLst>
                <a:rect l="0" t="0" r="r" b="b"/>
                <a:pathLst>
                  <a:path w="362" h="472">
                    <a:moveTo>
                      <a:pt x="0" y="106"/>
                    </a:moveTo>
                    <a:cubicBezTo>
                      <a:pt x="219" y="445"/>
                      <a:pt x="219" y="445"/>
                      <a:pt x="219" y="445"/>
                    </a:cubicBezTo>
                    <a:cubicBezTo>
                      <a:pt x="228" y="460"/>
                      <a:pt x="250" y="472"/>
                      <a:pt x="268" y="472"/>
                    </a:cubicBezTo>
                    <a:cubicBezTo>
                      <a:pt x="362" y="472"/>
                      <a:pt x="362" y="472"/>
                      <a:pt x="362" y="472"/>
                    </a:cubicBezTo>
                    <a:cubicBezTo>
                      <a:pt x="347" y="472"/>
                      <a:pt x="327" y="461"/>
                      <a:pt x="319" y="448"/>
                    </a:cubicBezTo>
                    <a:cubicBezTo>
                      <a:pt x="22" y="0"/>
                      <a:pt x="22" y="0"/>
                      <a:pt x="22" y="0"/>
                    </a:cubicBezTo>
                    <a:lnTo>
                      <a:pt x="0" y="106"/>
                    </a:ln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2" name="Freeform 10"/>
              <p:cNvSpPr>
                <a:spLocks noSelect="1"/>
              </p:cNvSpPr>
              <p:nvPr userDrawn="1"/>
            </p:nvSpPr>
            <p:spPr bwMode="gray">
              <a:xfrm>
                <a:off x="949325" y="290830"/>
                <a:ext cx="277495" cy="120015"/>
              </a:xfrm>
              <a:custGeom>
                <a:avLst/>
                <a:gdLst>
                  <a:gd name="T0" fmla="*/ 27 w 874"/>
                  <a:gd name="T1" fmla="*/ 323 h 378"/>
                  <a:gd name="T2" fmla="*/ 1 w 874"/>
                  <a:gd name="T3" fmla="*/ 366 h 378"/>
                  <a:gd name="T4" fmla="*/ 1 w 874"/>
                  <a:gd name="T5" fmla="*/ 367 h 378"/>
                  <a:gd name="T6" fmla="*/ 1 w 874"/>
                  <a:gd name="T7" fmla="*/ 367 h 378"/>
                  <a:gd name="T8" fmla="*/ 30 w 874"/>
                  <a:gd name="T9" fmla="*/ 378 h 378"/>
                  <a:gd name="T10" fmla="*/ 410 w 874"/>
                  <a:gd name="T11" fmla="*/ 378 h 378"/>
                  <a:gd name="T12" fmla="*/ 400 w 874"/>
                  <a:gd name="T13" fmla="*/ 293 h 378"/>
                  <a:gd name="T14" fmla="*/ 439 w 874"/>
                  <a:gd name="T15" fmla="*/ 165 h 378"/>
                  <a:gd name="T16" fmla="*/ 471 w 874"/>
                  <a:gd name="T17" fmla="*/ 129 h 378"/>
                  <a:gd name="T18" fmla="*/ 820 w 874"/>
                  <a:gd name="T19" fmla="*/ 11 h 378"/>
                  <a:gd name="T20" fmla="*/ 838 w 874"/>
                  <a:gd name="T21" fmla="*/ 12 h 378"/>
                  <a:gd name="T22" fmla="*/ 874 w 874"/>
                  <a:gd name="T23" fmla="*/ 13 h 378"/>
                  <a:gd name="T24" fmla="*/ 728 w 874"/>
                  <a:gd name="T25" fmla="*/ 0 h 378"/>
                  <a:gd name="T26" fmla="*/ 719 w 874"/>
                  <a:gd name="T27" fmla="*/ 0 h 378"/>
                  <a:gd name="T28" fmla="*/ 27 w 874"/>
                  <a:gd name="T29" fmla="*/ 32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4" h="378">
                    <a:moveTo>
                      <a:pt x="27" y="323"/>
                    </a:moveTo>
                    <a:cubicBezTo>
                      <a:pt x="10" y="343"/>
                      <a:pt x="0" y="357"/>
                      <a:pt x="1" y="366"/>
                    </a:cubicBezTo>
                    <a:cubicBezTo>
                      <a:pt x="1" y="367"/>
                      <a:pt x="1" y="367"/>
                      <a:pt x="1" y="367"/>
                    </a:cubicBezTo>
                    <a:cubicBezTo>
                      <a:pt x="1" y="367"/>
                      <a:pt x="1" y="367"/>
                      <a:pt x="1" y="367"/>
                    </a:cubicBezTo>
                    <a:cubicBezTo>
                      <a:pt x="2" y="375"/>
                      <a:pt x="11" y="378"/>
                      <a:pt x="30" y="378"/>
                    </a:cubicBezTo>
                    <a:cubicBezTo>
                      <a:pt x="410" y="378"/>
                      <a:pt x="410" y="378"/>
                      <a:pt x="410" y="378"/>
                    </a:cubicBezTo>
                    <a:cubicBezTo>
                      <a:pt x="404" y="349"/>
                      <a:pt x="400" y="320"/>
                      <a:pt x="400" y="293"/>
                    </a:cubicBezTo>
                    <a:cubicBezTo>
                      <a:pt x="400" y="244"/>
                      <a:pt x="412" y="200"/>
                      <a:pt x="439" y="165"/>
                    </a:cubicBezTo>
                    <a:cubicBezTo>
                      <a:pt x="449" y="152"/>
                      <a:pt x="460" y="140"/>
                      <a:pt x="471" y="129"/>
                    </a:cubicBezTo>
                    <a:cubicBezTo>
                      <a:pt x="555" y="49"/>
                      <a:pt x="683" y="11"/>
                      <a:pt x="820" y="11"/>
                    </a:cubicBezTo>
                    <a:cubicBezTo>
                      <a:pt x="826" y="11"/>
                      <a:pt x="832" y="11"/>
                      <a:pt x="838" y="12"/>
                    </a:cubicBezTo>
                    <a:cubicBezTo>
                      <a:pt x="850" y="12"/>
                      <a:pt x="862" y="12"/>
                      <a:pt x="874" y="13"/>
                    </a:cubicBezTo>
                    <a:cubicBezTo>
                      <a:pt x="827" y="5"/>
                      <a:pt x="778" y="0"/>
                      <a:pt x="728" y="0"/>
                    </a:cubicBezTo>
                    <a:cubicBezTo>
                      <a:pt x="719" y="0"/>
                      <a:pt x="719" y="0"/>
                      <a:pt x="719" y="0"/>
                    </a:cubicBezTo>
                    <a:cubicBezTo>
                      <a:pt x="441" y="0"/>
                      <a:pt x="192" y="125"/>
                      <a:pt x="27" y="323"/>
                    </a:cubicBezTo>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63" name="Freeform 11"/>
              <p:cNvSpPr>
                <a:spLocks noSelect="1"/>
              </p:cNvSpPr>
              <p:nvPr userDrawn="1"/>
            </p:nvSpPr>
            <p:spPr bwMode="gray">
              <a:xfrm>
                <a:off x="1076325" y="294005"/>
                <a:ext cx="358775" cy="353695"/>
              </a:xfrm>
              <a:custGeom>
                <a:avLst/>
                <a:gdLst>
                  <a:gd name="T0" fmla="*/ 0 w 1130"/>
                  <a:gd name="T1" fmla="*/ 282 h 1113"/>
                  <a:gd name="T2" fmla="*/ 738 w 1130"/>
                  <a:gd name="T3" fmla="*/ 375 h 1113"/>
                  <a:gd name="T4" fmla="*/ 910 w 1130"/>
                  <a:gd name="T5" fmla="*/ 637 h 1113"/>
                  <a:gd name="T6" fmla="*/ 913 w 1130"/>
                  <a:gd name="T7" fmla="*/ 645 h 1113"/>
                  <a:gd name="T8" fmla="*/ 824 w 1130"/>
                  <a:gd name="T9" fmla="*/ 1113 h 1113"/>
                  <a:gd name="T10" fmla="*/ 1094 w 1130"/>
                  <a:gd name="T11" fmla="*/ 428 h 1113"/>
                  <a:gd name="T12" fmla="*/ 1044 w 1130"/>
                  <a:gd name="T13" fmla="*/ 353 h 1113"/>
                  <a:gd name="T14" fmla="*/ 1040 w 1130"/>
                  <a:gd name="T15" fmla="*/ 348 h 1113"/>
                  <a:gd name="T16" fmla="*/ 1034 w 1130"/>
                  <a:gd name="T17" fmla="*/ 339 h 1113"/>
                  <a:gd name="T18" fmla="*/ 1030 w 1130"/>
                  <a:gd name="T19" fmla="*/ 334 h 1113"/>
                  <a:gd name="T20" fmla="*/ 1007 w 1130"/>
                  <a:gd name="T21" fmla="*/ 306 h 1113"/>
                  <a:gd name="T22" fmla="*/ 1003 w 1130"/>
                  <a:gd name="T23" fmla="*/ 301 h 1113"/>
                  <a:gd name="T24" fmla="*/ 995 w 1130"/>
                  <a:gd name="T25" fmla="*/ 293 h 1113"/>
                  <a:gd name="T26" fmla="*/ 974 w 1130"/>
                  <a:gd name="T27" fmla="*/ 270 h 1113"/>
                  <a:gd name="T28" fmla="*/ 967 w 1130"/>
                  <a:gd name="T29" fmla="*/ 262 h 1113"/>
                  <a:gd name="T30" fmla="*/ 962 w 1130"/>
                  <a:gd name="T31" fmla="*/ 257 h 1113"/>
                  <a:gd name="T32" fmla="*/ 937 w 1130"/>
                  <a:gd name="T33" fmla="*/ 233 h 1113"/>
                  <a:gd name="T34" fmla="*/ 932 w 1130"/>
                  <a:gd name="T35" fmla="*/ 228 h 1113"/>
                  <a:gd name="T36" fmla="*/ 924 w 1130"/>
                  <a:gd name="T37" fmla="*/ 221 h 1113"/>
                  <a:gd name="T38" fmla="*/ 919 w 1130"/>
                  <a:gd name="T39" fmla="*/ 216 h 1113"/>
                  <a:gd name="T40" fmla="*/ 901 w 1130"/>
                  <a:gd name="T41" fmla="*/ 201 h 1113"/>
                  <a:gd name="T42" fmla="*/ 895 w 1130"/>
                  <a:gd name="T43" fmla="*/ 196 h 1113"/>
                  <a:gd name="T44" fmla="*/ 887 w 1130"/>
                  <a:gd name="T45" fmla="*/ 190 h 1113"/>
                  <a:gd name="T46" fmla="*/ 882 w 1130"/>
                  <a:gd name="T47" fmla="*/ 185 h 1113"/>
                  <a:gd name="T48" fmla="*/ 873 w 1130"/>
                  <a:gd name="T49" fmla="*/ 178 h 1113"/>
                  <a:gd name="T50" fmla="*/ 858 w 1130"/>
                  <a:gd name="T51" fmla="*/ 167 h 1113"/>
                  <a:gd name="T52" fmla="*/ 849 w 1130"/>
                  <a:gd name="T53" fmla="*/ 160 h 1113"/>
                  <a:gd name="T54" fmla="*/ 843 w 1130"/>
                  <a:gd name="T55" fmla="*/ 156 h 1113"/>
                  <a:gd name="T56" fmla="*/ 835 w 1130"/>
                  <a:gd name="T57" fmla="*/ 150 h 1113"/>
                  <a:gd name="T58" fmla="*/ 829 w 1130"/>
                  <a:gd name="T59" fmla="*/ 146 h 1113"/>
                  <a:gd name="T60" fmla="*/ 809 w 1130"/>
                  <a:gd name="T61" fmla="*/ 133 h 1113"/>
                  <a:gd name="T62" fmla="*/ 803 w 1130"/>
                  <a:gd name="T63" fmla="*/ 129 h 1113"/>
                  <a:gd name="T64" fmla="*/ 794 w 1130"/>
                  <a:gd name="T65" fmla="*/ 124 h 1113"/>
                  <a:gd name="T66" fmla="*/ 788 w 1130"/>
                  <a:gd name="T67" fmla="*/ 120 h 1113"/>
                  <a:gd name="T68" fmla="*/ 768 w 1130"/>
                  <a:gd name="T69" fmla="*/ 108 h 1113"/>
                  <a:gd name="T70" fmla="*/ 762 w 1130"/>
                  <a:gd name="T71" fmla="*/ 104 h 1113"/>
                  <a:gd name="T72" fmla="*/ 753 w 1130"/>
                  <a:gd name="T73" fmla="*/ 99 h 1113"/>
                  <a:gd name="T74" fmla="*/ 746 w 1130"/>
                  <a:gd name="T75" fmla="*/ 96 h 1113"/>
                  <a:gd name="T76" fmla="*/ 720 w 1130"/>
                  <a:gd name="T77" fmla="*/ 82 h 1113"/>
                  <a:gd name="T78" fmla="*/ 713 w 1130"/>
                  <a:gd name="T79" fmla="*/ 79 h 1113"/>
                  <a:gd name="T80" fmla="*/ 704 w 1130"/>
                  <a:gd name="T81" fmla="*/ 75 h 1113"/>
                  <a:gd name="T82" fmla="*/ 697 w 1130"/>
                  <a:gd name="T83" fmla="*/ 72 h 1113"/>
                  <a:gd name="T84" fmla="*/ 675 w 1130"/>
                  <a:gd name="T85" fmla="*/ 62 h 1113"/>
                  <a:gd name="T86" fmla="*/ 669 w 1130"/>
                  <a:gd name="T87" fmla="*/ 59 h 1113"/>
                  <a:gd name="T88" fmla="*/ 659 w 1130"/>
                  <a:gd name="T89" fmla="*/ 55 h 1113"/>
                  <a:gd name="T90" fmla="*/ 653 w 1130"/>
                  <a:gd name="T91" fmla="*/ 52 h 1113"/>
                  <a:gd name="T92" fmla="*/ 619 w 1130"/>
                  <a:gd name="T93" fmla="*/ 40 h 1113"/>
                  <a:gd name="T94" fmla="*/ 612 w 1130"/>
                  <a:gd name="T95" fmla="*/ 38 h 1113"/>
                  <a:gd name="T96" fmla="*/ 602 w 1130"/>
                  <a:gd name="T97" fmla="*/ 34 h 1113"/>
                  <a:gd name="T98" fmla="*/ 595 w 1130"/>
                  <a:gd name="T99" fmla="*/ 32 h 1113"/>
                  <a:gd name="T100" fmla="*/ 566 w 1130"/>
                  <a:gd name="T101" fmla="*/ 23 h 1113"/>
                  <a:gd name="T102" fmla="*/ 559 w 1130"/>
                  <a:gd name="T103" fmla="*/ 21 h 1113"/>
                  <a:gd name="T104" fmla="*/ 549 w 1130"/>
                  <a:gd name="T105" fmla="*/ 18 h 1113"/>
                  <a:gd name="T106" fmla="*/ 542 w 1130"/>
                  <a:gd name="T107" fmla="*/ 17 h 1113"/>
                  <a:gd name="T108" fmla="*/ 518 w 1130"/>
                  <a:gd name="T109" fmla="*/ 11 h 1113"/>
                  <a:gd name="T110" fmla="*/ 511 w 1130"/>
                  <a:gd name="T111" fmla="*/ 9 h 1113"/>
                  <a:gd name="T112" fmla="*/ 501 w 1130"/>
                  <a:gd name="T113" fmla="*/ 7 h 1113"/>
                  <a:gd name="T114" fmla="*/ 493 w 1130"/>
                  <a:gd name="T115" fmla="*/ 6 h 1113"/>
                  <a:gd name="T116" fmla="*/ 482 w 1130"/>
                  <a:gd name="T117" fmla="*/ 4 h 1113"/>
                  <a:gd name="T118" fmla="*/ 474 w 1130"/>
                  <a:gd name="T119" fmla="*/ 2 h 1113"/>
                  <a:gd name="T120" fmla="*/ 71 w 1130"/>
                  <a:gd name="T121" fmla="*/ 118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0" h="1113">
                    <a:moveTo>
                      <a:pt x="71" y="118"/>
                    </a:moveTo>
                    <a:cubicBezTo>
                      <a:pt x="60" y="129"/>
                      <a:pt x="49" y="141"/>
                      <a:pt x="39" y="154"/>
                    </a:cubicBezTo>
                    <a:cubicBezTo>
                      <a:pt x="12" y="189"/>
                      <a:pt x="0" y="233"/>
                      <a:pt x="0" y="282"/>
                    </a:cubicBezTo>
                    <a:cubicBezTo>
                      <a:pt x="0" y="309"/>
                      <a:pt x="4" y="338"/>
                      <a:pt x="10" y="367"/>
                    </a:cubicBezTo>
                    <a:cubicBezTo>
                      <a:pt x="712" y="367"/>
                      <a:pt x="712" y="367"/>
                      <a:pt x="712" y="367"/>
                    </a:cubicBezTo>
                    <a:cubicBezTo>
                      <a:pt x="720" y="367"/>
                      <a:pt x="730" y="370"/>
                      <a:pt x="738" y="375"/>
                    </a:cubicBezTo>
                    <a:cubicBezTo>
                      <a:pt x="745" y="380"/>
                      <a:pt x="752" y="385"/>
                      <a:pt x="756" y="391"/>
                    </a:cubicBezTo>
                    <a:cubicBezTo>
                      <a:pt x="904" y="622"/>
                      <a:pt x="904" y="622"/>
                      <a:pt x="904" y="622"/>
                    </a:cubicBezTo>
                    <a:cubicBezTo>
                      <a:pt x="907" y="626"/>
                      <a:pt x="909" y="632"/>
                      <a:pt x="910" y="637"/>
                    </a:cubicBezTo>
                    <a:cubicBezTo>
                      <a:pt x="912" y="644"/>
                      <a:pt x="912" y="644"/>
                      <a:pt x="912" y="644"/>
                    </a:cubicBezTo>
                    <a:cubicBezTo>
                      <a:pt x="913" y="645"/>
                      <a:pt x="913" y="645"/>
                      <a:pt x="913" y="645"/>
                    </a:cubicBezTo>
                    <a:cubicBezTo>
                      <a:pt x="913" y="645"/>
                      <a:pt x="913" y="645"/>
                      <a:pt x="913" y="645"/>
                    </a:cubicBezTo>
                    <a:cubicBezTo>
                      <a:pt x="914" y="652"/>
                      <a:pt x="915" y="660"/>
                      <a:pt x="914" y="666"/>
                    </a:cubicBezTo>
                    <a:cubicBezTo>
                      <a:pt x="914" y="674"/>
                      <a:pt x="914" y="674"/>
                      <a:pt x="914" y="674"/>
                    </a:cubicBezTo>
                    <a:cubicBezTo>
                      <a:pt x="824" y="1113"/>
                      <a:pt x="824" y="1113"/>
                      <a:pt x="824" y="1113"/>
                    </a:cubicBezTo>
                    <a:cubicBezTo>
                      <a:pt x="906" y="1074"/>
                      <a:pt x="976" y="1020"/>
                      <a:pt x="1020" y="965"/>
                    </a:cubicBezTo>
                    <a:cubicBezTo>
                      <a:pt x="1093" y="875"/>
                      <a:pt x="1130" y="757"/>
                      <a:pt x="1130" y="634"/>
                    </a:cubicBezTo>
                    <a:cubicBezTo>
                      <a:pt x="1130" y="565"/>
                      <a:pt x="1119" y="495"/>
                      <a:pt x="1094" y="428"/>
                    </a:cubicBezTo>
                    <a:cubicBezTo>
                      <a:pt x="1091" y="423"/>
                      <a:pt x="1091" y="423"/>
                      <a:pt x="1091" y="423"/>
                    </a:cubicBezTo>
                    <a:cubicBezTo>
                      <a:pt x="1091" y="423"/>
                      <a:pt x="1091" y="423"/>
                      <a:pt x="1091" y="423"/>
                    </a:cubicBezTo>
                    <a:cubicBezTo>
                      <a:pt x="1077" y="399"/>
                      <a:pt x="1061" y="376"/>
                      <a:pt x="1044" y="353"/>
                    </a:cubicBezTo>
                    <a:cubicBezTo>
                      <a:pt x="1044" y="353"/>
                      <a:pt x="1044" y="353"/>
                      <a:pt x="1044" y="353"/>
                    </a:cubicBezTo>
                    <a:cubicBezTo>
                      <a:pt x="1041" y="349"/>
                      <a:pt x="1041" y="349"/>
                      <a:pt x="1041" y="349"/>
                    </a:cubicBezTo>
                    <a:cubicBezTo>
                      <a:pt x="1040" y="348"/>
                      <a:pt x="1040" y="348"/>
                      <a:pt x="1040" y="348"/>
                    </a:cubicBezTo>
                    <a:cubicBezTo>
                      <a:pt x="1037" y="344"/>
                      <a:pt x="1037" y="344"/>
                      <a:pt x="1037" y="344"/>
                    </a:cubicBezTo>
                    <a:cubicBezTo>
                      <a:pt x="1037" y="343"/>
                      <a:pt x="1037" y="343"/>
                      <a:pt x="1037" y="343"/>
                    </a:cubicBezTo>
                    <a:cubicBezTo>
                      <a:pt x="1034" y="339"/>
                      <a:pt x="1034" y="339"/>
                      <a:pt x="1034" y="339"/>
                    </a:cubicBezTo>
                    <a:cubicBezTo>
                      <a:pt x="1033" y="338"/>
                      <a:pt x="1033" y="338"/>
                      <a:pt x="1033" y="338"/>
                    </a:cubicBezTo>
                    <a:cubicBezTo>
                      <a:pt x="1030" y="334"/>
                      <a:pt x="1030" y="334"/>
                      <a:pt x="1030" y="334"/>
                    </a:cubicBezTo>
                    <a:cubicBezTo>
                      <a:pt x="1030" y="334"/>
                      <a:pt x="1030" y="334"/>
                      <a:pt x="1030" y="334"/>
                    </a:cubicBezTo>
                    <a:cubicBezTo>
                      <a:pt x="1023" y="326"/>
                      <a:pt x="1017" y="318"/>
                      <a:pt x="1011" y="311"/>
                    </a:cubicBezTo>
                    <a:cubicBezTo>
                      <a:pt x="1011" y="311"/>
                      <a:pt x="1011" y="311"/>
                      <a:pt x="1011" y="311"/>
                    </a:cubicBezTo>
                    <a:cubicBezTo>
                      <a:pt x="1007" y="306"/>
                      <a:pt x="1007" y="306"/>
                      <a:pt x="1007" y="306"/>
                    </a:cubicBezTo>
                    <a:cubicBezTo>
                      <a:pt x="1007" y="306"/>
                      <a:pt x="1007" y="306"/>
                      <a:pt x="1007" y="306"/>
                    </a:cubicBezTo>
                    <a:cubicBezTo>
                      <a:pt x="1003" y="302"/>
                      <a:pt x="1003" y="302"/>
                      <a:pt x="1003" y="302"/>
                    </a:cubicBezTo>
                    <a:cubicBezTo>
                      <a:pt x="1003" y="301"/>
                      <a:pt x="1003" y="301"/>
                      <a:pt x="1003" y="301"/>
                    </a:cubicBezTo>
                    <a:cubicBezTo>
                      <a:pt x="999" y="297"/>
                      <a:pt x="999" y="297"/>
                      <a:pt x="999" y="297"/>
                    </a:cubicBezTo>
                    <a:cubicBezTo>
                      <a:pt x="999" y="297"/>
                      <a:pt x="999" y="297"/>
                      <a:pt x="999" y="297"/>
                    </a:cubicBezTo>
                    <a:cubicBezTo>
                      <a:pt x="995" y="293"/>
                      <a:pt x="995" y="293"/>
                      <a:pt x="995" y="293"/>
                    </a:cubicBezTo>
                    <a:cubicBezTo>
                      <a:pt x="995" y="293"/>
                      <a:pt x="995" y="293"/>
                      <a:pt x="995" y="293"/>
                    </a:cubicBezTo>
                    <a:cubicBezTo>
                      <a:pt x="988" y="285"/>
                      <a:pt x="982" y="278"/>
                      <a:pt x="975" y="271"/>
                    </a:cubicBezTo>
                    <a:cubicBezTo>
                      <a:pt x="974" y="270"/>
                      <a:pt x="974" y="270"/>
                      <a:pt x="974" y="270"/>
                    </a:cubicBezTo>
                    <a:cubicBezTo>
                      <a:pt x="971" y="266"/>
                      <a:pt x="971" y="266"/>
                      <a:pt x="971" y="266"/>
                    </a:cubicBezTo>
                    <a:cubicBezTo>
                      <a:pt x="970" y="266"/>
                      <a:pt x="970" y="266"/>
                      <a:pt x="970" y="266"/>
                    </a:cubicBezTo>
                    <a:cubicBezTo>
                      <a:pt x="967" y="262"/>
                      <a:pt x="967" y="262"/>
                      <a:pt x="967" y="262"/>
                    </a:cubicBezTo>
                    <a:cubicBezTo>
                      <a:pt x="966" y="262"/>
                      <a:pt x="966" y="262"/>
                      <a:pt x="966" y="262"/>
                    </a:cubicBezTo>
                    <a:cubicBezTo>
                      <a:pt x="963" y="258"/>
                      <a:pt x="963" y="258"/>
                      <a:pt x="963" y="258"/>
                    </a:cubicBezTo>
                    <a:cubicBezTo>
                      <a:pt x="962" y="257"/>
                      <a:pt x="962" y="257"/>
                      <a:pt x="962" y="257"/>
                    </a:cubicBezTo>
                    <a:cubicBezTo>
                      <a:pt x="958" y="254"/>
                      <a:pt x="958" y="254"/>
                      <a:pt x="958" y="254"/>
                    </a:cubicBezTo>
                    <a:cubicBezTo>
                      <a:pt x="958" y="253"/>
                      <a:pt x="958" y="253"/>
                      <a:pt x="958" y="253"/>
                    </a:cubicBezTo>
                    <a:cubicBezTo>
                      <a:pt x="951" y="246"/>
                      <a:pt x="944" y="239"/>
                      <a:pt x="937" y="233"/>
                    </a:cubicBezTo>
                    <a:cubicBezTo>
                      <a:pt x="936" y="232"/>
                      <a:pt x="936" y="232"/>
                      <a:pt x="936" y="232"/>
                    </a:cubicBezTo>
                    <a:cubicBezTo>
                      <a:pt x="932" y="229"/>
                      <a:pt x="932" y="229"/>
                      <a:pt x="932" y="229"/>
                    </a:cubicBezTo>
                    <a:cubicBezTo>
                      <a:pt x="932" y="228"/>
                      <a:pt x="932" y="228"/>
                      <a:pt x="932" y="228"/>
                    </a:cubicBezTo>
                    <a:cubicBezTo>
                      <a:pt x="928" y="225"/>
                      <a:pt x="928" y="225"/>
                      <a:pt x="928" y="225"/>
                    </a:cubicBezTo>
                    <a:cubicBezTo>
                      <a:pt x="927" y="224"/>
                      <a:pt x="927" y="224"/>
                      <a:pt x="927" y="224"/>
                    </a:cubicBezTo>
                    <a:cubicBezTo>
                      <a:pt x="924" y="221"/>
                      <a:pt x="924" y="221"/>
                      <a:pt x="924" y="221"/>
                    </a:cubicBezTo>
                    <a:cubicBezTo>
                      <a:pt x="923" y="220"/>
                      <a:pt x="923" y="220"/>
                      <a:pt x="923" y="220"/>
                    </a:cubicBezTo>
                    <a:cubicBezTo>
                      <a:pt x="919" y="217"/>
                      <a:pt x="919" y="217"/>
                      <a:pt x="919" y="217"/>
                    </a:cubicBezTo>
                    <a:cubicBezTo>
                      <a:pt x="919" y="216"/>
                      <a:pt x="919" y="216"/>
                      <a:pt x="919" y="216"/>
                    </a:cubicBezTo>
                    <a:cubicBezTo>
                      <a:pt x="914" y="213"/>
                      <a:pt x="914" y="213"/>
                      <a:pt x="914" y="213"/>
                    </a:cubicBezTo>
                    <a:cubicBezTo>
                      <a:pt x="914" y="212"/>
                      <a:pt x="914" y="212"/>
                      <a:pt x="914" y="212"/>
                    </a:cubicBezTo>
                    <a:cubicBezTo>
                      <a:pt x="901" y="201"/>
                      <a:pt x="901" y="201"/>
                      <a:pt x="901" y="201"/>
                    </a:cubicBezTo>
                    <a:cubicBezTo>
                      <a:pt x="900" y="200"/>
                      <a:pt x="900" y="200"/>
                      <a:pt x="900" y="200"/>
                    </a:cubicBezTo>
                    <a:cubicBezTo>
                      <a:pt x="896" y="197"/>
                      <a:pt x="896" y="197"/>
                      <a:pt x="896" y="197"/>
                    </a:cubicBezTo>
                    <a:cubicBezTo>
                      <a:pt x="895" y="196"/>
                      <a:pt x="895" y="196"/>
                      <a:pt x="895" y="196"/>
                    </a:cubicBezTo>
                    <a:cubicBezTo>
                      <a:pt x="892" y="193"/>
                      <a:pt x="892" y="193"/>
                      <a:pt x="892" y="193"/>
                    </a:cubicBezTo>
                    <a:cubicBezTo>
                      <a:pt x="891" y="193"/>
                      <a:pt x="891" y="193"/>
                      <a:pt x="891" y="193"/>
                    </a:cubicBezTo>
                    <a:cubicBezTo>
                      <a:pt x="887" y="190"/>
                      <a:pt x="887" y="190"/>
                      <a:pt x="887" y="190"/>
                    </a:cubicBezTo>
                    <a:cubicBezTo>
                      <a:pt x="886" y="189"/>
                      <a:pt x="886" y="189"/>
                      <a:pt x="886" y="189"/>
                    </a:cubicBezTo>
                    <a:cubicBezTo>
                      <a:pt x="883" y="186"/>
                      <a:pt x="883" y="186"/>
                      <a:pt x="883" y="186"/>
                    </a:cubicBezTo>
                    <a:cubicBezTo>
                      <a:pt x="882" y="185"/>
                      <a:pt x="882" y="185"/>
                      <a:pt x="882" y="185"/>
                    </a:cubicBezTo>
                    <a:cubicBezTo>
                      <a:pt x="878" y="182"/>
                      <a:pt x="878" y="182"/>
                      <a:pt x="878" y="182"/>
                    </a:cubicBezTo>
                    <a:cubicBezTo>
                      <a:pt x="877" y="182"/>
                      <a:pt x="877" y="182"/>
                      <a:pt x="877" y="182"/>
                    </a:cubicBezTo>
                    <a:cubicBezTo>
                      <a:pt x="873" y="178"/>
                      <a:pt x="873" y="178"/>
                      <a:pt x="873" y="178"/>
                    </a:cubicBezTo>
                    <a:cubicBezTo>
                      <a:pt x="872" y="178"/>
                      <a:pt x="872" y="178"/>
                      <a:pt x="872" y="178"/>
                    </a:cubicBezTo>
                    <a:cubicBezTo>
                      <a:pt x="858" y="167"/>
                      <a:pt x="858" y="167"/>
                      <a:pt x="858" y="167"/>
                    </a:cubicBezTo>
                    <a:cubicBezTo>
                      <a:pt x="858" y="167"/>
                      <a:pt x="858" y="167"/>
                      <a:pt x="858" y="167"/>
                    </a:cubicBezTo>
                    <a:cubicBezTo>
                      <a:pt x="854" y="164"/>
                      <a:pt x="854" y="164"/>
                      <a:pt x="854" y="164"/>
                    </a:cubicBezTo>
                    <a:cubicBezTo>
                      <a:pt x="853" y="163"/>
                      <a:pt x="853" y="163"/>
                      <a:pt x="853" y="163"/>
                    </a:cubicBezTo>
                    <a:cubicBezTo>
                      <a:pt x="849" y="160"/>
                      <a:pt x="849" y="160"/>
                      <a:pt x="849" y="160"/>
                    </a:cubicBezTo>
                    <a:cubicBezTo>
                      <a:pt x="848" y="160"/>
                      <a:pt x="848" y="160"/>
                      <a:pt x="848" y="160"/>
                    </a:cubicBezTo>
                    <a:cubicBezTo>
                      <a:pt x="844" y="157"/>
                      <a:pt x="844" y="157"/>
                      <a:pt x="844" y="157"/>
                    </a:cubicBezTo>
                    <a:cubicBezTo>
                      <a:pt x="843" y="156"/>
                      <a:pt x="843" y="156"/>
                      <a:pt x="843" y="156"/>
                    </a:cubicBezTo>
                    <a:cubicBezTo>
                      <a:pt x="839" y="154"/>
                      <a:pt x="839" y="154"/>
                      <a:pt x="839" y="154"/>
                    </a:cubicBezTo>
                    <a:cubicBezTo>
                      <a:pt x="838" y="153"/>
                      <a:pt x="838" y="153"/>
                      <a:pt x="838" y="153"/>
                    </a:cubicBezTo>
                    <a:cubicBezTo>
                      <a:pt x="835" y="150"/>
                      <a:pt x="835" y="150"/>
                      <a:pt x="835" y="150"/>
                    </a:cubicBezTo>
                    <a:cubicBezTo>
                      <a:pt x="833" y="149"/>
                      <a:pt x="833" y="149"/>
                      <a:pt x="833" y="149"/>
                    </a:cubicBezTo>
                    <a:cubicBezTo>
                      <a:pt x="829" y="147"/>
                      <a:pt x="829" y="147"/>
                      <a:pt x="829" y="147"/>
                    </a:cubicBezTo>
                    <a:cubicBezTo>
                      <a:pt x="829" y="146"/>
                      <a:pt x="829" y="146"/>
                      <a:pt x="829" y="146"/>
                    </a:cubicBezTo>
                    <a:cubicBezTo>
                      <a:pt x="814" y="136"/>
                      <a:pt x="814" y="136"/>
                      <a:pt x="814" y="136"/>
                    </a:cubicBezTo>
                    <a:cubicBezTo>
                      <a:pt x="813" y="136"/>
                      <a:pt x="813" y="136"/>
                      <a:pt x="813" y="136"/>
                    </a:cubicBezTo>
                    <a:cubicBezTo>
                      <a:pt x="809" y="133"/>
                      <a:pt x="809" y="133"/>
                      <a:pt x="809" y="133"/>
                    </a:cubicBezTo>
                    <a:cubicBezTo>
                      <a:pt x="808" y="132"/>
                      <a:pt x="808" y="132"/>
                      <a:pt x="808" y="132"/>
                    </a:cubicBezTo>
                    <a:cubicBezTo>
                      <a:pt x="804" y="130"/>
                      <a:pt x="804" y="130"/>
                      <a:pt x="804" y="130"/>
                    </a:cubicBezTo>
                    <a:cubicBezTo>
                      <a:pt x="803" y="129"/>
                      <a:pt x="803" y="129"/>
                      <a:pt x="803" y="129"/>
                    </a:cubicBezTo>
                    <a:cubicBezTo>
                      <a:pt x="799" y="127"/>
                      <a:pt x="799" y="127"/>
                      <a:pt x="799" y="127"/>
                    </a:cubicBezTo>
                    <a:cubicBezTo>
                      <a:pt x="798" y="126"/>
                      <a:pt x="798" y="126"/>
                      <a:pt x="798" y="126"/>
                    </a:cubicBezTo>
                    <a:cubicBezTo>
                      <a:pt x="794" y="124"/>
                      <a:pt x="794" y="124"/>
                      <a:pt x="794" y="124"/>
                    </a:cubicBezTo>
                    <a:cubicBezTo>
                      <a:pt x="793" y="123"/>
                      <a:pt x="793" y="123"/>
                      <a:pt x="793" y="123"/>
                    </a:cubicBezTo>
                    <a:cubicBezTo>
                      <a:pt x="789" y="121"/>
                      <a:pt x="789" y="121"/>
                      <a:pt x="789" y="121"/>
                    </a:cubicBezTo>
                    <a:cubicBezTo>
                      <a:pt x="788" y="120"/>
                      <a:pt x="788" y="120"/>
                      <a:pt x="788" y="120"/>
                    </a:cubicBezTo>
                    <a:cubicBezTo>
                      <a:pt x="773" y="111"/>
                      <a:pt x="773" y="111"/>
                      <a:pt x="773" y="111"/>
                    </a:cubicBezTo>
                    <a:cubicBezTo>
                      <a:pt x="773" y="111"/>
                      <a:pt x="773" y="111"/>
                      <a:pt x="773" y="111"/>
                    </a:cubicBezTo>
                    <a:cubicBezTo>
                      <a:pt x="768" y="108"/>
                      <a:pt x="768" y="108"/>
                      <a:pt x="768" y="108"/>
                    </a:cubicBezTo>
                    <a:cubicBezTo>
                      <a:pt x="767" y="108"/>
                      <a:pt x="767" y="108"/>
                      <a:pt x="767" y="108"/>
                    </a:cubicBezTo>
                    <a:cubicBezTo>
                      <a:pt x="763" y="105"/>
                      <a:pt x="763" y="105"/>
                      <a:pt x="763" y="105"/>
                    </a:cubicBezTo>
                    <a:cubicBezTo>
                      <a:pt x="762" y="104"/>
                      <a:pt x="762" y="104"/>
                      <a:pt x="762" y="104"/>
                    </a:cubicBezTo>
                    <a:cubicBezTo>
                      <a:pt x="758" y="102"/>
                      <a:pt x="758" y="102"/>
                      <a:pt x="758" y="102"/>
                    </a:cubicBezTo>
                    <a:cubicBezTo>
                      <a:pt x="756" y="102"/>
                      <a:pt x="756" y="102"/>
                      <a:pt x="756" y="102"/>
                    </a:cubicBezTo>
                    <a:cubicBezTo>
                      <a:pt x="753" y="99"/>
                      <a:pt x="753" y="99"/>
                      <a:pt x="753" y="99"/>
                    </a:cubicBezTo>
                    <a:cubicBezTo>
                      <a:pt x="751" y="99"/>
                      <a:pt x="751" y="99"/>
                      <a:pt x="751" y="99"/>
                    </a:cubicBezTo>
                    <a:cubicBezTo>
                      <a:pt x="747" y="97"/>
                      <a:pt x="747" y="97"/>
                      <a:pt x="747" y="97"/>
                    </a:cubicBezTo>
                    <a:cubicBezTo>
                      <a:pt x="746" y="96"/>
                      <a:pt x="746" y="96"/>
                      <a:pt x="746" y="96"/>
                    </a:cubicBezTo>
                    <a:cubicBezTo>
                      <a:pt x="742" y="94"/>
                      <a:pt x="742" y="94"/>
                      <a:pt x="742" y="94"/>
                    </a:cubicBezTo>
                    <a:cubicBezTo>
                      <a:pt x="741" y="93"/>
                      <a:pt x="741" y="93"/>
                      <a:pt x="741" y="93"/>
                    </a:cubicBezTo>
                    <a:cubicBezTo>
                      <a:pt x="734" y="90"/>
                      <a:pt x="727" y="86"/>
                      <a:pt x="720" y="82"/>
                    </a:cubicBezTo>
                    <a:cubicBezTo>
                      <a:pt x="719" y="82"/>
                      <a:pt x="719" y="82"/>
                      <a:pt x="719" y="82"/>
                    </a:cubicBezTo>
                    <a:cubicBezTo>
                      <a:pt x="714" y="80"/>
                      <a:pt x="714" y="80"/>
                      <a:pt x="714" y="80"/>
                    </a:cubicBezTo>
                    <a:cubicBezTo>
                      <a:pt x="713" y="79"/>
                      <a:pt x="713" y="79"/>
                      <a:pt x="713" y="79"/>
                    </a:cubicBezTo>
                    <a:cubicBezTo>
                      <a:pt x="709" y="77"/>
                      <a:pt x="709" y="77"/>
                      <a:pt x="709" y="77"/>
                    </a:cubicBezTo>
                    <a:cubicBezTo>
                      <a:pt x="708" y="77"/>
                      <a:pt x="708" y="77"/>
                      <a:pt x="708" y="77"/>
                    </a:cubicBezTo>
                    <a:cubicBezTo>
                      <a:pt x="704" y="75"/>
                      <a:pt x="704" y="75"/>
                      <a:pt x="704" y="75"/>
                    </a:cubicBezTo>
                    <a:cubicBezTo>
                      <a:pt x="703" y="74"/>
                      <a:pt x="703" y="74"/>
                      <a:pt x="703" y="74"/>
                    </a:cubicBezTo>
                    <a:cubicBezTo>
                      <a:pt x="698" y="72"/>
                      <a:pt x="698" y="72"/>
                      <a:pt x="698" y="72"/>
                    </a:cubicBezTo>
                    <a:cubicBezTo>
                      <a:pt x="697" y="72"/>
                      <a:pt x="697" y="72"/>
                      <a:pt x="697" y="72"/>
                    </a:cubicBezTo>
                    <a:cubicBezTo>
                      <a:pt x="692" y="69"/>
                      <a:pt x="692" y="69"/>
                      <a:pt x="692" y="69"/>
                    </a:cubicBezTo>
                    <a:cubicBezTo>
                      <a:pt x="692" y="69"/>
                      <a:pt x="692" y="69"/>
                      <a:pt x="692" y="69"/>
                    </a:cubicBezTo>
                    <a:cubicBezTo>
                      <a:pt x="687" y="67"/>
                      <a:pt x="681" y="64"/>
                      <a:pt x="675" y="62"/>
                    </a:cubicBezTo>
                    <a:cubicBezTo>
                      <a:pt x="675" y="62"/>
                      <a:pt x="675" y="62"/>
                      <a:pt x="675" y="62"/>
                    </a:cubicBezTo>
                    <a:cubicBezTo>
                      <a:pt x="670" y="60"/>
                      <a:pt x="670" y="60"/>
                      <a:pt x="670" y="60"/>
                    </a:cubicBezTo>
                    <a:cubicBezTo>
                      <a:pt x="669" y="59"/>
                      <a:pt x="669" y="59"/>
                      <a:pt x="669" y="59"/>
                    </a:cubicBezTo>
                    <a:cubicBezTo>
                      <a:pt x="665" y="57"/>
                      <a:pt x="665" y="57"/>
                      <a:pt x="665" y="57"/>
                    </a:cubicBezTo>
                    <a:cubicBezTo>
                      <a:pt x="664" y="57"/>
                      <a:pt x="664" y="57"/>
                      <a:pt x="664" y="57"/>
                    </a:cubicBezTo>
                    <a:cubicBezTo>
                      <a:pt x="659" y="55"/>
                      <a:pt x="659" y="55"/>
                      <a:pt x="659" y="55"/>
                    </a:cubicBezTo>
                    <a:cubicBezTo>
                      <a:pt x="658" y="55"/>
                      <a:pt x="658" y="55"/>
                      <a:pt x="658" y="55"/>
                    </a:cubicBezTo>
                    <a:cubicBezTo>
                      <a:pt x="654" y="53"/>
                      <a:pt x="654" y="53"/>
                      <a:pt x="654" y="53"/>
                    </a:cubicBezTo>
                    <a:cubicBezTo>
                      <a:pt x="653" y="52"/>
                      <a:pt x="653" y="52"/>
                      <a:pt x="653" y="52"/>
                    </a:cubicBezTo>
                    <a:cubicBezTo>
                      <a:pt x="647" y="50"/>
                      <a:pt x="647" y="50"/>
                      <a:pt x="647" y="50"/>
                    </a:cubicBezTo>
                    <a:cubicBezTo>
                      <a:pt x="647" y="50"/>
                      <a:pt x="647" y="50"/>
                      <a:pt x="647" y="50"/>
                    </a:cubicBezTo>
                    <a:cubicBezTo>
                      <a:pt x="638" y="47"/>
                      <a:pt x="628" y="43"/>
                      <a:pt x="619" y="40"/>
                    </a:cubicBezTo>
                    <a:cubicBezTo>
                      <a:pt x="618" y="40"/>
                      <a:pt x="618" y="40"/>
                      <a:pt x="618" y="40"/>
                    </a:cubicBezTo>
                    <a:cubicBezTo>
                      <a:pt x="613" y="38"/>
                      <a:pt x="613" y="38"/>
                      <a:pt x="613" y="38"/>
                    </a:cubicBezTo>
                    <a:cubicBezTo>
                      <a:pt x="612" y="38"/>
                      <a:pt x="612" y="38"/>
                      <a:pt x="612" y="38"/>
                    </a:cubicBezTo>
                    <a:cubicBezTo>
                      <a:pt x="607" y="36"/>
                      <a:pt x="607" y="36"/>
                      <a:pt x="607" y="36"/>
                    </a:cubicBezTo>
                    <a:cubicBezTo>
                      <a:pt x="607" y="36"/>
                      <a:pt x="607" y="36"/>
                      <a:pt x="607" y="36"/>
                    </a:cubicBezTo>
                    <a:cubicBezTo>
                      <a:pt x="602" y="34"/>
                      <a:pt x="602" y="34"/>
                      <a:pt x="602" y="34"/>
                    </a:cubicBezTo>
                    <a:cubicBezTo>
                      <a:pt x="601" y="34"/>
                      <a:pt x="601" y="34"/>
                      <a:pt x="601" y="34"/>
                    </a:cubicBezTo>
                    <a:cubicBezTo>
                      <a:pt x="596" y="32"/>
                      <a:pt x="596" y="32"/>
                      <a:pt x="596" y="32"/>
                    </a:cubicBezTo>
                    <a:cubicBezTo>
                      <a:pt x="595" y="32"/>
                      <a:pt x="595" y="32"/>
                      <a:pt x="595" y="32"/>
                    </a:cubicBezTo>
                    <a:cubicBezTo>
                      <a:pt x="587" y="29"/>
                      <a:pt x="580" y="27"/>
                      <a:pt x="572" y="25"/>
                    </a:cubicBezTo>
                    <a:cubicBezTo>
                      <a:pt x="571" y="25"/>
                      <a:pt x="571" y="25"/>
                      <a:pt x="571" y="25"/>
                    </a:cubicBezTo>
                    <a:cubicBezTo>
                      <a:pt x="566" y="23"/>
                      <a:pt x="566" y="23"/>
                      <a:pt x="566" y="23"/>
                    </a:cubicBezTo>
                    <a:cubicBezTo>
                      <a:pt x="565" y="23"/>
                      <a:pt x="565" y="23"/>
                      <a:pt x="565" y="23"/>
                    </a:cubicBezTo>
                    <a:cubicBezTo>
                      <a:pt x="560" y="22"/>
                      <a:pt x="560" y="22"/>
                      <a:pt x="560" y="22"/>
                    </a:cubicBezTo>
                    <a:cubicBezTo>
                      <a:pt x="559" y="21"/>
                      <a:pt x="559" y="21"/>
                      <a:pt x="559" y="21"/>
                    </a:cubicBezTo>
                    <a:cubicBezTo>
                      <a:pt x="555" y="20"/>
                      <a:pt x="555" y="20"/>
                      <a:pt x="555" y="20"/>
                    </a:cubicBezTo>
                    <a:cubicBezTo>
                      <a:pt x="553" y="20"/>
                      <a:pt x="553" y="20"/>
                      <a:pt x="553" y="20"/>
                    </a:cubicBezTo>
                    <a:cubicBezTo>
                      <a:pt x="549" y="18"/>
                      <a:pt x="549" y="18"/>
                      <a:pt x="549" y="18"/>
                    </a:cubicBezTo>
                    <a:cubicBezTo>
                      <a:pt x="548" y="18"/>
                      <a:pt x="548" y="18"/>
                      <a:pt x="548" y="18"/>
                    </a:cubicBezTo>
                    <a:cubicBezTo>
                      <a:pt x="542" y="17"/>
                      <a:pt x="542" y="17"/>
                      <a:pt x="542" y="17"/>
                    </a:cubicBezTo>
                    <a:cubicBezTo>
                      <a:pt x="542" y="17"/>
                      <a:pt x="542" y="17"/>
                      <a:pt x="542" y="17"/>
                    </a:cubicBezTo>
                    <a:cubicBezTo>
                      <a:pt x="536" y="15"/>
                      <a:pt x="536" y="15"/>
                      <a:pt x="536" y="15"/>
                    </a:cubicBezTo>
                    <a:cubicBezTo>
                      <a:pt x="536" y="15"/>
                      <a:pt x="536" y="15"/>
                      <a:pt x="536" y="15"/>
                    </a:cubicBezTo>
                    <a:cubicBezTo>
                      <a:pt x="530" y="14"/>
                      <a:pt x="524" y="12"/>
                      <a:pt x="518" y="11"/>
                    </a:cubicBezTo>
                    <a:cubicBezTo>
                      <a:pt x="517" y="11"/>
                      <a:pt x="517" y="11"/>
                      <a:pt x="517" y="11"/>
                    </a:cubicBezTo>
                    <a:cubicBezTo>
                      <a:pt x="512" y="10"/>
                      <a:pt x="512" y="10"/>
                      <a:pt x="512" y="10"/>
                    </a:cubicBezTo>
                    <a:cubicBezTo>
                      <a:pt x="511" y="9"/>
                      <a:pt x="511" y="9"/>
                      <a:pt x="511" y="9"/>
                    </a:cubicBezTo>
                    <a:cubicBezTo>
                      <a:pt x="506" y="8"/>
                      <a:pt x="506" y="8"/>
                      <a:pt x="506" y="8"/>
                    </a:cubicBezTo>
                    <a:cubicBezTo>
                      <a:pt x="505" y="8"/>
                      <a:pt x="505" y="8"/>
                      <a:pt x="505" y="8"/>
                    </a:cubicBezTo>
                    <a:cubicBezTo>
                      <a:pt x="501" y="7"/>
                      <a:pt x="501" y="7"/>
                      <a:pt x="501" y="7"/>
                    </a:cubicBezTo>
                    <a:cubicBezTo>
                      <a:pt x="499" y="7"/>
                      <a:pt x="499" y="7"/>
                      <a:pt x="499" y="7"/>
                    </a:cubicBezTo>
                    <a:cubicBezTo>
                      <a:pt x="495" y="6"/>
                      <a:pt x="495" y="6"/>
                      <a:pt x="495" y="6"/>
                    </a:cubicBezTo>
                    <a:cubicBezTo>
                      <a:pt x="493" y="6"/>
                      <a:pt x="493" y="6"/>
                      <a:pt x="493" y="6"/>
                    </a:cubicBezTo>
                    <a:cubicBezTo>
                      <a:pt x="489" y="5"/>
                      <a:pt x="489" y="5"/>
                      <a:pt x="489" y="5"/>
                    </a:cubicBezTo>
                    <a:cubicBezTo>
                      <a:pt x="487" y="4"/>
                      <a:pt x="487" y="4"/>
                      <a:pt x="487" y="4"/>
                    </a:cubicBezTo>
                    <a:cubicBezTo>
                      <a:pt x="482" y="4"/>
                      <a:pt x="482" y="4"/>
                      <a:pt x="482" y="4"/>
                    </a:cubicBezTo>
                    <a:cubicBezTo>
                      <a:pt x="481" y="3"/>
                      <a:pt x="481" y="3"/>
                      <a:pt x="481" y="3"/>
                    </a:cubicBezTo>
                    <a:cubicBezTo>
                      <a:pt x="475" y="2"/>
                      <a:pt x="475" y="2"/>
                      <a:pt x="475" y="2"/>
                    </a:cubicBezTo>
                    <a:cubicBezTo>
                      <a:pt x="474" y="2"/>
                      <a:pt x="474" y="2"/>
                      <a:pt x="474" y="2"/>
                    </a:cubicBezTo>
                    <a:cubicBezTo>
                      <a:pt x="462" y="1"/>
                      <a:pt x="450" y="1"/>
                      <a:pt x="438" y="1"/>
                    </a:cubicBezTo>
                    <a:cubicBezTo>
                      <a:pt x="432" y="0"/>
                      <a:pt x="426" y="0"/>
                      <a:pt x="420" y="0"/>
                    </a:cubicBezTo>
                    <a:cubicBezTo>
                      <a:pt x="283" y="0"/>
                      <a:pt x="155" y="38"/>
                      <a:pt x="71" y="118"/>
                    </a:cubicBezTo>
                  </a:path>
                </a:pathLst>
              </a:custGeom>
              <a:blipFill>
                <a:blip r:embed="rId9"/>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grpSp>
      </p:grpSp>
      <p:sp>
        <p:nvSpPr>
          <p:cNvPr id="22" name="Freeform 9"/>
          <p:cNvSpPr>
            <a:spLocks noSelect="1"/>
          </p:cNvSpPr>
          <p:nvPr userDrawn="1"/>
        </p:nvSpPr>
        <p:spPr bwMode="gray">
          <a:xfrm>
            <a:off x="977775" y="6256198"/>
            <a:ext cx="162962"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79"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0"/>
          <p:cNvSpPr>
            <a:spLocks noSelect="1"/>
          </p:cNvSpPr>
          <p:nvPr userDrawn="1"/>
        </p:nvSpPr>
        <p:spPr bwMode="gray">
          <a:xfrm>
            <a:off x="1166134" y="6256198"/>
            <a:ext cx="160846"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80"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80473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55557" y="292481"/>
            <a:ext cx="11230538" cy="1966088"/>
          </a:xfrm>
        </p:spPr>
        <p:txBody>
          <a:bodyPr anchor="t" anchorCtr="0"/>
          <a:lstStyle>
            <a:lvl1pPr algn="l">
              <a:lnSpc>
                <a:spcPct val="85000"/>
              </a:lnSpc>
              <a:defRPr sz="4800"/>
            </a:lvl1pPr>
          </a:lstStyle>
          <a:p>
            <a:r>
              <a:rPr lang="en-GB" noProof="1"/>
              <a:t>Chapter Title</a:t>
            </a:r>
          </a:p>
        </p:txBody>
      </p:sp>
      <p:sp>
        <p:nvSpPr>
          <p:cNvPr id="4" name="Tijdelijke aanduiding voor dianummer 3"/>
          <p:cNvSpPr>
            <a:spLocks noGrp="1" noSelect="1"/>
          </p:cNvSpPr>
          <p:nvPr>
            <p:ph type="sldNum" sz="quarter" idx="11"/>
          </p:nvPr>
        </p:nvSpPr>
        <p:spPr bwMode="gray"/>
        <p:txBody>
          <a:bodyPr/>
          <a:lstStyle/>
          <a:p>
            <a:fld id="{1336C48C-F87C-4E4B-81EF-5027B17D1F61}" type="slidenum">
              <a:rPr lang="en-GB" noProof="1" smtClean="0"/>
              <a:pPr/>
              <a:t>‹#›</a:t>
            </a:fld>
            <a:endParaRPr lang="en-GB" noProof="1"/>
          </a:p>
        </p:txBody>
      </p:sp>
      <p:grpSp>
        <p:nvGrpSpPr>
          <p:cNvPr id="20" name="Group 4"/>
          <p:cNvGrpSpPr>
            <a:grpSpLocks noSelect="1" noChangeAspect="1"/>
          </p:cNvGrpSpPr>
          <p:nvPr userDrawn="1"/>
        </p:nvGrpSpPr>
        <p:grpSpPr bwMode="gray">
          <a:xfrm>
            <a:off x="380952" y="5843380"/>
            <a:ext cx="11424279" cy="12703"/>
            <a:chOff x="180" y="2760"/>
            <a:chExt cx="5398" cy="6"/>
          </a:xfrm>
        </p:grpSpPr>
        <p:sp>
          <p:nvSpPr>
            <p:cNvPr id="21" name="Freeform 6"/>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Rectangle 9"/>
            <p:cNvSpPr>
              <a:spLocks noSelect="1" noChangeArrowheads="1"/>
            </p:cNvSpPr>
            <p:nvPr/>
          </p:nvSpPr>
          <p:spPr bwMode="gray">
            <a:xfrm>
              <a:off x="180" y="2760"/>
              <a:ext cx="5398" cy="6"/>
            </a:xfrm>
            <a:prstGeom prst="rect">
              <a:avLst/>
            </a:prstGeom>
            <a:solidFill>
              <a:srgbClr val="EA650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10"/>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6" name="HR logo"/>
          <p:cNvGrpSpPr>
            <a:grpSpLocks noSelect="1"/>
          </p:cNvGrpSpPr>
          <p:nvPr userDrawn="1"/>
        </p:nvGrpSpPr>
        <p:grpSpPr bwMode="gray">
          <a:xfrm>
            <a:off x="374400" y="6076800"/>
            <a:ext cx="504000" cy="514800"/>
            <a:chOff x="0" y="0"/>
            <a:chExt cx="562610" cy="574675"/>
          </a:xfrm>
        </p:grpSpPr>
        <p:sp>
          <p:nvSpPr>
            <p:cNvPr id="27" name="Freeform 35"/>
            <p:cNvSpPr>
              <a:spLocks noSelect="1"/>
            </p:cNvSpPr>
            <p:nvPr userDrawn="1"/>
          </p:nvSpPr>
          <p:spPr bwMode="gray">
            <a:xfrm>
              <a:off x="0" y="0"/>
              <a:ext cx="562610" cy="574675"/>
            </a:xfrm>
            <a:custGeom>
              <a:avLst/>
              <a:gdLst>
                <a:gd name="T0" fmla="*/ 1771 w 1771"/>
                <a:gd name="T1" fmla="*/ 874 h 1807"/>
                <a:gd name="T2" fmla="*/ 1770 w 1771"/>
                <a:gd name="T3" fmla="*/ 851 h 1807"/>
                <a:gd name="T4" fmla="*/ 1768 w 1771"/>
                <a:gd name="T5" fmla="*/ 828 h 1807"/>
                <a:gd name="T6" fmla="*/ 1765 w 1771"/>
                <a:gd name="T7" fmla="*/ 799 h 1807"/>
                <a:gd name="T8" fmla="*/ 1762 w 1771"/>
                <a:gd name="T9" fmla="*/ 775 h 1807"/>
                <a:gd name="T10" fmla="*/ 1758 w 1771"/>
                <a:gd name="T11" fmla="*/ 748 h 1807"/>
                <a:gd name="T12" fmla="*/ 1739 w 1771"/>
                <a:gd name="T13" fmla="*/ 663 h 1807"/>
                <a:gd name="T14" fmla="*/ 1732 w 1771"/>
                <a:gd name="T15" fmla="*/ 642 h 1807"/>
                <a:gd name="T16" fmla="*/ 1726 w 1771"/>
                <a:gd name="T17" fmla="*/ 622 h 1807"/>
                <a:gd name="T18" fmla="*/ 1589 w 1771"/>
                <a:gd name="T19" fmla="*/ 360 h 1807"/>
                <a:gd name="T20" fmla="*/ 1559 w 1771"/>
                <a:gd name="T21" fmla="*/ 322 h 1807"/>
                <a:gd name="T22" fmla="*/ 1544 w 1771"/>
                <a:gd name="T23" fmla="*/ 304 h 1807"/>
                <a:gd name="T24" fmla="*/ 1511 w 1771"/>
                <a:gd name="T25" fmla="*/ 269 h 1807"/>
                <a:gd name="T26" fmla="*/ 1477 w 1771"/>
                <a:gd name="T27" fmla="*/ 236 h 1807"/>
                <a:gd name="T28" fmla="*/ 1449 w 1771"/>
                <a:gd name="T29" fmla="*/ 212 h 1807"/>
                <a:gd name="T30" fmla="*/ 1431 w 1771"/>
                <a:gd name="T31" fmla="*/ 197 h 1807"/>
                <a:gd name="T32" fmla="*/ 1402 w 1771"/>
                <a:gd name="T33" fmla="*/ 175 h 1807"/>
                <a:gd name="T34" fmla="*/ 1383 w 1771"/>
                <a:gd name="T35" fmla="*/ 162 h 1807"/>
                <a:gd name="T36" fmla="*/ 1353 w 1771"/>
                <a:gd name="T37" fmla="*/ 141 h 1807"/>
                <a:gd name="T38" fmla="*/ 1321 w 1771"/>
                <a:gd name="T39" fmla="*/ 122 h 1807"/>
                <a:gd name="T40" fmla="*/ 1301 w 1771"/>
                <a:gd name="T41" fmla="*/ 111 h 1807"/>
                <a:gd name="T42" fmla="*/ 1263 w 1771"/>
                <a:gd name="T43" fmla="*/ 91 h 1807"/>
                <a:gd name="T44" fmla="*/ 1241 w 1771"/>
                <a:gd name="T45" fmla="*/ 81 h 1807"/>
                <a:gd name="T46" fmla="*/ 1208 w 1771"/>
                <a:gd name="T47" fmla="*/ 66 h 1807"/>
                <a:gd name="T48" fmla="*/ 1162 w 1771"/>
                <a:gd name="T49" fmla="*/ 49 h 1807"/>
                <a:gd name="T50" fmla="*/ 1120 w 1771"/>
                <a:gd name="T51" fmla="*/ 36 h 1807"/>
                <a:gd name="T52" fmla="*/ 1097 w 1771"/>
                <a:gd name="T53" fmla="*/ 30 h 1807"/>
                <a:gd name="T54" fmla="*/ 1061 w 1771"/>
                <a:gd name="T55" fmla="*/ 21 h 1807"/>
                <a:gd name="T56" fmla="*/ 1037 w 1771"/>
                <a:gd name="T57" fmla="*/ 16 h 1807"/>
                <a:gd name="T58" fmla="*/ 175 w 1771"/>
                <a:gd name="T59" fmla="*/ 323 h 1807"/>
                <a:gd name="T60" fmla="*/ 1304 w 1771"/>
                <a:gd name="T61" fmla="*/ 402 h 1807"/>
                <a:gd name="T62" fmla="*/ 1372 w 1771"/>
                <a:gd name="T63" fmla="*/ 1125 h 1807"/>
                <a:gd name="T64" fmla="*/ 590 w 1771"/>
                <a:gd name="T65" fmla="*/ 1394 h 1807"/>
                <a:gd name="T66" fmla="*/ 403 w 1771"/>
                <a:gd name="T67" fmla="*/ 1396 h 1807"/>
                <a:gd name="T68" fmla="*/ 400 w 1771"/>
                <a:gd name="T69" fmla="*/ 1396 h 1807"/>
                <a:gd name="T70" fmla="*/ 381 w 1771"/>
                <a:gd name="T71" fmla="*/ 1380 h 1807"/>
                <a:gd name="T72" fmla="*/ 380 w 1771"/>
                <a:gd name="T73" fmla="*/ 1371 h 1807"/>
                <a:gd name="T74" fmla="*/ 510 w 1771"/>
                <a:gd name="T75" fmla="*/ 732 h 1807"/>
                <a:gd name="T76" fmla="*/ 519 w 1771"/>
                <a:gd name="T77" fmla="*/ 716 h 1807"/>
                <a:gd name="T78" fmla="*/ 786 w 1771"/>
                <a:gd name="T79" fmla="*/ 705 h 1807"/>
                <a:gd name="T80" fmla="*/ 0 w 1771"/>
                <a:gd name="T81" fmla="*/ 1037 h 1807"/>
                <a:gd name="T82" fmla="*/ 1292 w 1771"/>
                <a:gd name="T83" fmla="*/ 1701 h 1807"/>
                <a:gd name="T84" fmla="*/ 1313 w 1771"/>
                <a:gd name="T85" fmla="*/ 1689 h 1807"/>
                <a:gd name="T86" fmla="*/ 1333 w 1771"/>
                <a:gd name="T87" fmla="*/ 1677 h 1807"/>
                <a:gd name="T88" fmla="*/ 1354 w 1771"/>
                <a:gd name="T89" fmla="*/ 1665 h 1807"/>
                <a:gd name="T90" fmla="*/ 1374 w 1771"/>
                <a:gd name="T91" fmla="*/ 1651 h 1807"/>
                <a:gd name="T92" fmla="*/ 1394 w 1771"/>
                <a:gd name="T93" fmla="*/ 1638 h 1807"/>
                <a:gd name="T94" fmla="*/ 1418 w 1771"/>
                <a:gd name="T95" fmla="*/ 1620 h 1807"/>
                <a:gd name="T96" fmla="*/ 1441 w 1771"/>
                <a:gd name="T97" fmla="*/ 1601 h 1807"/>
                <a:gd name="T98" fmla="*/ 1504 w 1771"/>
                <a:gd name="T99" fmla="*/ 1545 h 1807"/>
                <a:gd name="T100" fmla="*/ 1520 w 1771"/>
                <a:gd name="T101" fmla="*/ 1528 h 1807"/>
                <a:gd name="T102" fmla="*/ 1538 w 1771"/>
                <a:gd name="T103" fmla="*/ 1509 h 1807"/>
                <a:gd name="T104" fmla="*/ 1759 w 1771"/>
                <a:gd name="T105" fmla="*/ 1052 h 1807"/>
                <a:gd name="T106" fmla="*/ 1762 w 1771"/>
                <a:gd name="T107" fmla="*/ 1029 h 1807"/>
                <a:gd name="T108" fmla="*/ 1765 w 1771"/>
                <a:gd name="T109" fmla="*/ 1005 h 1807"/>
                <a:gd name="T110" fmla="*/ 1767 w 1771"/>
                <a:gd name="T111" fmla="*/ 986 h 1807"/>
                <a:gd name="T112" fmla="*/ 1769 w 1771"/>
                <a:gd name="T113" fmla="*/ 966 h 1807"/>
                <a:gd name="T114" fmla="*/ 1770 w 1771"/>
                <a:gd name="T115" fmla="*/ 947 h 1807"/>
                <a:gd name="T116" fmla="*/ 1771 w 1771"/>
                <a:gd name="T117" fmla="*/ 928 h 1807"/>
                <a:gd name="T118" fmla="*/ 1771 w 1771"/>
                <a:gd name="T119" fmla="*/ 908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1" h="1807">
                  <a:moveTo>
                    <a:pt x="1771" y="893"/>
                  </a:moveTo>
                  <a:cubicBezTo>
                    <a:pt x="1771" y="892"/>
                    <a:pt x="1771" y="892"/>
                    <a:pt x="1771" y="892"/>
                  </a:cubicBezTo>
                  <a:cubicBezTo>
                    <a:pt x="1771" y="887"/>
                    <a:pt x="1771" y="887"/>
                    <a:pt x="1771" y="887"/>
                  </a:cubicBezTo>
                  <a:cubicBezTo>
                    <a:pt x="1771" y="885"/>
                    <a:pt x="1771" y="885"/>
                    <a:pt x="1771" y="885"/>
                  </a:cubicBezTo>
                  <a:cubicBezTo>
                    <a:pt x="1771" y="881"/>
                    <a:pt x="1771" y="881"/>
                    <a:pt x="1771" y="881"/>
                  </a:cubicBezTo>
                  <a:cubicBezTo>
                    <a:pt x="1771" y="880"/>
                    <a:pt x="1771" y="880"/>
                    <a:pt x="1771" y="880"/>
                  </a:cubicBezTo>
                  <a:cubicBezTo>
                    <a:pt x="1771" y="875"/>
                    <a:pt x="1771" y="875"/>
                    <a:pt x="1771" y="875"/>
                  </a:cubicBezTo>
                  <a:cubicBezTo>
                    <a:pt x="1771" y="874"/>
                    <a:pt x="1771" y="874"/>
                    <a:pt x="1771" y="874"/>
                  </a:cubicBezTo>
                  <a:cubicBezTo>
                    <a:pt x="1771" y="870"/>
                    <a:pt x="1771" y="870"/>
                    <a:pt x="1771" y="870"/>
                  </a:cubicBezTo>
                  <a:cubicBezTo>
                    <a:pt x="1770" y="868"/>
                    <a:pt x="1770" y="868"/>
                    <a:pt x="1770" y="868"/>
                  </a:cubicBezTo>
                  <a:cubicBezTo>
                    <a:pt x="1770" y="864"/>
                    <a:pt x="1770" y="864"/>
                    <a:pt x="1770" y="864"/>
                  </a:cubicBezTo>
                  <a:cubicBezTo>
                    <a:pt x="1770" y="862"/>
                    <a:pt x="1770" y="862"/>
                    <a:pt x="1770" y="862"/>
                  </a:cubicBezTo>
                  <a:cubicBezTo>
                    <a:pt x="1770" y="859"/>
                    <a:pt x="1770" y="859"/>
                    <a:pt x="1770" y="859"/>
                  </a:cubicBezTo>
                  <a:cubicBezTo>
                    <a:pt x="1770" y="857"/>
                    <a:pt x="1770" y="857"/>
                    <a:pt x="1770" y="857"/>
                  </a:cubicBezTo>
                  <a:cubicBezTo>
                    <a:pt x="1770" y="852"/>
                    <a:pt x="1770" y="852"/>
                    <a:pt x="1770" y="852"/>
                  </a:cubicBezTo>
                  <a:cubicBezTo>
                    <a:pt x="1770" y="851"/>
                    <a:pt x="1770" y="851"/>
                    <a:pt x="1770" y="851"/>
                  </a:cubicBezTo>
                  <a:cubicBezTo>
                    <a:pt x="1769" y="847"/>
                    <a:pt x="1769" y="847"/>
                    <a:pt x="1769" y="847"/>
                  </a:cubicBezTo>
                  <a:cubicBezTo>
                    <a:pt x="1769" y="845"/>
                    <a:pt x="1769" y="845"/>
                    <a:pt x="1769" y="845"/>
                  </a:cubicBezTo>
                  <a:cubicBezTo>
                    <a:pt x="1769" y="841"/>
                    <a:pt x="1769" y="841"/>
                    <a:pt x="1769" y="841"/>
                  </a:cubicBezTo>
                  <a:cubicBezTo>
                    <a:pt x="1769" y="839"/>
                    <a:pt x="1769" y="839"/>
                    <a:pt x="1769" y="839"/>
                  </a:cubicBezTo>
                  <a:cubicBezTo>
                    <a:pt x="1769" y="836"/>
                    <a:pt x="1769" y="836"/>
                    <a:pt x="1769" y="836"/>
                  </a:cubicBezTo>
                  <a:cubicBezTo>
                    <a:pt x="1768" y="834"/>
                    <a:pt x="1768" y="834"/>
                    <a:pt x="1768" y="834"/>
                  </a:cubicBezTo>
                  <a:cubicBezTo>
                    <a:pt x="1768" y="830"/>
                    <a:pt x="1768" y="830"/>
                    <a:pt x="1768" y="830"/>
                  </a:cubicBezTo>
                  <a:cubicBezTo>
                    <a:pt x="1768" y="828"/>
                    <a:pt x="1768" y="828"/>
                    <a:pt x="1768" y="828"/>
                  </a:cubicBezTo>
                  <a:cubicBezTo>
                    <a:pt x="1768" y="824"/>
                    <a:pt x="1768" y="824"/>
                    <a:pt x="1768" y="824"/>
                  </a:cubicBezTo>
                  <a:cubicBezTo>
                    <a:pt x="1768" y="822"/>
                    <a:pt x="1768" y="822"/>
                    <a:pt x="1768" y="822"/>
                  </a:cubicBezTo>
                  <a:cubicBezTo>
                    <a:pt x="1767" y="819"/>
                    <a:pt x="1767" y="819"/>
                    <a:pt x="1767" y="819"/>
                  </a:cubicBezTo>
                  <a:cubicBezTo>
                    <a:pt x="1767" y="816"/>
                    <a:pt x="1767" y="816"/>
                    <a:pt x="1767" y="816"/>
                  </a:cubicBezTo>
                  <a:cubicBezTo>
                    <a:pt x="1767" y="813"/>
                    <a:pt x="1767" y="813"/>
                    <a:pt x="1767" y="813"/>
                  </a:cubicBezTo>
                  <a:cubicBezTo>
                    <a:pt x="1766" y="810"/>
                    <a:pt x="1766" y="810"/>
                    <a:pt x="1766" y="810"/>
                  </a:cubicBezTo>
                  <a:cubicBezTo>
                    <a:pt x="1766" y="808"/>
                    <a:pt x="1766" y="808"/>
                    <a:pt x="1766" y="808"/>
                  </a:cubicBezTo>
                  <a:cubicBezTo>
                    <a:pt x="1765" y="799"/>
                    <a:pt x="1765" y="799"/>
                    <a:pt x="1765" y="799"/>
                  </a:cubicBezTo>
                  <a:cubicBezTo>
                    <a:pt x="1765" y="797"/>
                    <a:pt x="1765" y="797"/>
                    <a:pt x="1765" y="797"/>
                  </a:cubicBezTo>
                  <a:cubicBezTo>
                    <a:pt x="1765" y="794"/>
                    <a:pt x="1765" y="794"/>
                    <a:pt x="1765" y="794"/>
                  </a:cubicBezTo>
                  <a:cubicBezTo>
                    <a:pt x="1764" y="793"/>
                    <a:pt x="1764" y="793"/>
                    <a:pt x="1764" y="793"/>
                  </a:cubicBezTo>
                  <a:cubicBezTo>
                    <a:pt x="1764" y="787"/>
                    <a:pt x="1764" y="787"/>
                    <a:pt x="1764" y="787"/>
                  </a:cubicBezTo>
                  <a:cubicBezTo>
                    <a:pt x="1763" y="786"/>
                    <a:pt x="1763" y="786"/>
                    <a:pt x="1763" y="786"/>
                  </a:cubicBezTo>
                  <a:cubicBezTo>
                    <a:pt x="1763" y="783"/>
                    <a:pt x="1763" y="783"/>
                    <a:pt x="1763" y="783"/>
                  </a:cubicBezTo>
                  <a:cubicBezTo>
                    <a:pt x="1763" y="782"/>
                    <a:pt x="1763" y="782"/>
                    <a:pt x="1763" y="782"/>
                  </a:cubicBezTo>
                  <a:cubicBezTo>
                    <a:pt x="1762" y="775"/>
                    <a:pt x="1762" y="775"/>
                    <a:pt x="1762" y="775"/>
                  </a:cubicBezTo>
                  <a:cubicBezTo>
                    <a:pt x="1762" y="774"/>
                    <a:pt x="1762" y="774"/>
                    <a:pt x="1762" y="774"/>
                  </a:cubicBezTo>
                  <a:cubicBezTo>
                    <a:pt x="1761" y="771"/>
                    <a:pt x="1761" y="771"/>
                    <a:pt x="1761" y="771"/>
                  </a:cubicBezTo>
                  <a:cubicBezTo>
                    <a:pt x="1761" y="770"/>
                    <a:pt x="1761" y="770"/>
                    <a:pt x="1761" y="770"/>
                  </a:cubicBezTo>
                  <a:cubicBezTo>
                    <a:pt x="1760" y="763"/>
                    <a:pt x="1760" y="763"/>
                    <a:pt x="1760" y="763"/>
                  </a:cubicBezTo>
                  <a:cubicBezTo>
                    <a:pt x="1760" y="763"/>
                    <a:pt x="1760" y="763"/>
                    <a:pt x="1760" y="763"/>
                  </a:cubicBezTo>
                  <a:cubicBezTo>
                    <a:pt x="1760" y="760"/>
                    <a:pt x="1760" y="760"/>
                    <a:pt x="1760" y="760"/>
                  </a:cubicBezTo>
                  <a:cubicBezTo>
                    <a:pt x="1760" y="759"/>
                    <a:pt x="1760" y="759"/>
                    <a:pt x="1760" y="759"/>
                  </a:cubicBezTo>
                  <a:cubicBezTo>
                    <a:pt x="1758" y="748"/>
                    <a:pt x="1758" y="748"/>
                    <a:pt x="1758" y="748"/>
                  </a:cubicBezTo>
                  <a:cubicBezTo>
                    <a:pt x="1758" y="748"/>
                    <a:pt x="1758" y="748"/>
                    <a:pt x="1758" y="748"/>
                  </a:cubicBezTo>
                  <a:cubicBezTo>
                    <a:pt x="1754" y="728"/>
                    <a:pt x="1750" y="708"/>
                    <a:pt x="1745" y="688"/>
                  </a:cubicBezTo>
                  <a:cubicBezTo>
                    <a:pt x="1745" y="688"/>
                    <a:pt x="1745" y="688"/>
                    <a:pt x="1745" y="688"/>
                  </a:cubicBezTo>
                  <a:cubicBezTo>
                    <a:pt x="1743" y="677"/>
                    <a:pt x="1743" y="677"/>
                    <a:pt x="1743" y="677"/>
                  </a:cubicBezTo>
                  <a:cubicBezTo>
                    <a:pt x="1742" y="677"/>
                    <a:pt x="1742" y="677"/>
                    <a:pt x="1742" y="677"/>
                  </a:cubicBezTo>
                  <a:cubicBezTo>
                    <a:pt x="1740" y="667"/>
                    <a:pt x="1740" y="667"/>
                    <a:pt x="1740" y="667"/>
                  </a:cubicBezTo>
                  <a:cubicBezTo>
                    <a:pt x="1739" y="665"/>
                    <a:pt x="1739" y="665"/>
                    <a:pt x="1739" y="665"/>
                  </a:cubicBezTo>
                  <a:cubicBezTo>
                    <a:pt x="1739" y="663"/>
                    <a:pt x="1739" y="663"/>
                    <a:pt x="1739" y="663"/>
                  </a:cubicBezTo>
                  <a:cubicBezTo>
                    <a:pt x="1738" y="661"/>
                    <a:pt x="1738" y="661"/>
                    <a:pt x="1738" y="661"/>
                  </a:cubicBezTo>
                  <a:cubicBezTo>
                    <a:pt x="1737" y="657"/>
                    <a:pt x="1737" y="657"/>
                    <a:pt x="1737" y="657"/>
                  </a:cubicBezTo>
                  <a:cubicBezTo>
                    <a:pt x="1736" y="654"/>
                    <a:pt x="1736" y="654"/>
                    <a:pt x="1736" y="654"/>
                  </a:cubicBezTo>
                  <a:cubicBezTo>
                    <a:pt x="1736" y="652"/>
                    <a:pt x="1736" y="652"/>
                    <a:pt x="1736" y="652"/>
                  </a:cubicBezTo>
                  <a:cubicBezTo>
                    <a:pt x="1735" y="650"/>
                    <a:pt x="1735" y="650"/>
                    <a:pt x="1735" y="650"/>
                  </a:cubicBezTo>
                  <a:cubicBezTo>
                    <a:pt x="1734" y="646"/>
                    <a:pt x="1734" y="646"/>
                    <a:pt x="1734" y="646"/>
                  </a:cubicBezTo>
                  <a:cubicBezTo>
                    <a:pt x="1733" y="643"/>
                    <a:pt x="1733" y="643"/>
                    <a:pt x="1733" y="643"/>
                  </a:cubicBezTo>
                  <a:cubicBezTo>
                    <a:pt x="1732" y="642"/>
                    <a:pt x="1732" y="642"/>
                    <a:pt x="1732" y="642"/>
                  </a:cubicBezTo>
                  <a:cubicBezTo>
                    <a:pt x="1732" y="638"/>
                    <a:pt x="1732" y="638"/>
                    <a:pt x="1732" y="638"/>
                  </a:cubicBezTo>
                  <a:cubicBezTo>
                    <a:pt x="1731" y="637"/>
                    <a:pt x="1731" y="637"/>
                    <a:pt x="1731" y="637"/>
                  </a:cubicBezTo>
                  <a:cubicBezTo>
                    <a:pt x="1730" y="633"/>
                    <a:pt x="1730" y="633"/>
                    <a:pt x="1730" y="633"/>
                  </a:cubicBezTo>
                  <a:cubicBezTo>
                    <a:pt x="1729" y="631"/>
                    <a:pt x="1729" y="631"/>
                    <a:pt x="1729" y="631"/>
                  </a:cubicBezTo>
                  <a:cubicBezTo>
                    <a:pt x="1728" y="627"/>
                    <a:pt x="1728" y="627"/>
                    <a:pt x="1728" y="627"/>
                  </a:cubicBezTo>
                  <a:cubicBezTo>
                    <a:pt x="1728" y="627"/>
                    <a:pt x="1728" y="627"/>
                    <a:pt x="1728" y="627"/>
                  </a:cubicBezTo>
                  <a:cubicBezTo>
                    <a:pt x="1726" y="622"/>
                    <a:pt x="1726" y="622"/>
                    <a:pt x="1726" y="622"/>
                  </a:cubicBezTo>
                  <a:cubicBezTo>
                    <a:pt x="1726" y="622"/>
                    <a:pt x="1726" y="622"/>
                    <a:pt x="1726" y="622"/>
                  </a:cubicBezTo>
                  <a:cubicBezTo>
                    <a:pt x="1719" y="599"/>
                    <a:pt x="1710" y="577"/>
                    <a:pt x="1701" y="555"/>
                  </a:cubicBezTo>
                  <a:cubicBezTo>
                    <a:pt x="1696" y="543"/>
                    <a:pt x="1691" y="530"/>
                    <a:pt x="1685" y="518"/>
                  </a:cubicBezTo>
                  <a:cubicBezTo>
                    <a:pt x="1672" y="491"/>
                    <a:pt x="1658" y="465"/>
                    <a:pt x="1643" y="440"/>
                  </a:cubicBezTo>
                  <a:cubicBezTo>
                    <a:pt x="1640" y="435"/>
                    <a:pt x="1640" y="435"/>
                    <a:pt x="1640" y="435"/>
                  </a:cubicBezTo>
                  <a:cubicBezTo>
                    <a:pt x="1640" y="434"/>
                    <a:pt x="1640" y="434"/>
                    <a:pt x="1640" y="434"/>
                  </a:cubicBezTo>
                  <a:cubicBezTo>
                    <a:pt x="1625" y="410"/>
                    <a:pt x="1609" y="387"/>
                    <a:pt x="1593" y="365"/>
                  </a:cubicBezTo>
                  <a:cubicBezTo>
                    <a:pt x="1593" y="364"/>
                    <a:pt x="1593" y="364"/>
                    <a:pt x="1593" y="364"/>
                  </a:cubicBezTo>
                  <a:cubicBezTo>
                    <a:pt x="1589" y="360"/>
                    <a:pt x="1589" y="360"/>
                    <a:pt x="1589" y="360"/>
                  </a:cubicBezTo>
                  <a:cubicBezTo>
                    <a:pt x="1589" y="359"/>
                    <a:pt x="1589" y="359"/>
                    <a:pt x="1589" y="359"/>
                  </a:cubicBezTo>
                  <a:cubicBezTo>
                    <a:pt x="1586" y="355"/>
                    <a:pt x="1586" y="355"/>
                    <a:pt x="1586" y="355"/>
                  </a:cubicBezTo>
                  <a:cubicBezTo>
                    <a:pt x="1585" y="355"/>
                    <a:pt x="1585" y="355"/>
                    <a:pt x="1585" y="355"/>
                  </a:cubicBezTo>
                  <a:cubicBezTo>
                    <a:pt x="1582" y="351"/>
                    <a:pt x="1582" y="351"/>
                    <a:pt x="1582" y="351"/>
                  </a:cubicBezTo>
                  <a:cubicBezTo>
                    <a:pt x="1582" y="350"/>
                    <a:pt x="1582" y="350"/>
                    <a:pt x="1582" y="350"/>
                  </a:cubicBezTo>
                  <a:cubicBezTo>
                    <a:pt x="1578" y="346"/>
                    <a:pt x="1578" y="346"/>
                    <a:pt x="1578" y="346"/>
                  </a:cubicBezTo>
                  <a:cubicBezTo>
                    <a:pt x="1578" y="345"/>
                    <a:pt x="1578" y="345"/>
                    <a:pt x="1578" y="345"/>
                  </a:cubicBezTo>
                  <a:cubicBezTo>
                    <a:pt x="1572" y="338"/>
                    <a:pt x="1566" y="330"/>
                    <a:pt x="1559" y="322"/>
                  </a:cubicBezTo>
                  <a:cubicBezTo>
                    <a:pt x="1559" y="322"/>
                    <a:pt x="1559" y="322"/>
                    <a:pt x="1559" y="322"/>
                  </a:cubicBezTo>
                  <a:cubicBezTo>
                    <a:pt x="1555" y="318"/>
                    <a:pt x="1555" y="318"/>
                    <a:pt x="1555" y="318"/>
                  </a:cubicBezTo>
                  <a:cubicBezTo>
                    <a:pt x="1555" y="317"/>
                    <a:pt x="1555" y="317"/>
                    <a:pt x="1555" y="317"/>
                  </a:cubicBezTo>
                  <a:cubicBezTo>
                    <a:pt x="1552" y="313"/>
                    <a:pt x="1552" y="313"/>
                    <a:pt x="1552" y="313"/>
                  </a:cubicBezTo>
                  <a:cubicBezTo>
                    <a:pt x="1551" y="313"/>
                    <a:pt x="1551" y="313"/>
                    <a:pt x="1551" y="313"/>
                  </a:cubicBezTo>
                  <a:cubicBezTo>
                    <a:pt x="1548" y="309"/>
                    <a:pt x="1548" y="309"/>
                    <a:pt x="1548" y="309"/>
                  </a:cubicBezTo>
                  <a:cubicBezTo>
                    <a:pt x="1547" y="308"/>
                    <a:pt x="1547" y="308"/>
                    <a:pt x="1547" y="308"/>
                  </a:cubicBezTo>
                  <a:cubicBezTo>
                    <a:pt x="1544" y="304"/>
                    <a:pt x="1544" y="304"/>
                    <a:pt x="1544" y="304"/>
                  </a:cubicBezTo>
                  <a:cubicBezTo>
                    <a:pt x="1543" y="304"/>
                    <a:pt x="1543" y="304"/>
                    <a:pt x="1543" y="304"/>
                  </a:cubicBezTo>
                  <a:cubicBezTo>
                    <a:pt x="1537" y="297"/>
                    <a:pt x="1530" y="289"/>
                    <a:pt x="1523" y="282"/>
                  </a:cubicBezTo>
                  <a:cubicBezTo>
                    <a:pt x="1523" y="282"/>
                    <a:pt x="1523" y="282"/>
                    <a:pt x="1523" y="282"/>
                  </a:cubicBezTo>
                  <a:cubicBezTo>
                    <a:pt x="1519" y="278"/>
                    <a:pt x="1519" y="278"/>
                    <a:pt x="1519" y="278"/>
                  </a:cubicBezTo>
                  <a:cubicBezTo>
                    <a:pt x="1519" y="277"/>
                    <a:pt x="1519" y="277"/>
                    <a:pt x="1519" y="277"/>
                  </a:cubicBezTo>
                  <a:cubicBezTo>
                    <a:pt x="1515" y="274"/>
                    <a:pt x="1515" y="274"/>
                    <a:pt x="1515" y="274"/>
                  </a:cubicBezTo>
                  <a:cubicBezTo>
                    <a:pt x="1515" y="273"/>
                    <a:pt x="1515" y="273"/>
                    <a:pt x="1515" y="273"/>
                  </a:cubicBezTo>
                  <a:cubicBezTo>
                    <a:pt x="1511" y="269"/>
                    <a:pt x="1511" y="269"/>
                    <a:pt x="1511" y="269"/>
                  </a:cubicBezTo>
                  <a:cubicBezTo>
                    <a:pt x="1510" y="269"/>
                    <a:pt x="1510" y="269"/>
                    <a:pt x="1510" y="269"/>
                  </a:cubicBezTo>
                  <a:cubicBezTo>
                    <a:pt x="1507" y="265"/>
                    <a:pt x="1507" y="265"/>
                    <a:pt x="1507" y="265"/>
                  </a:cubicBezTo>
                  <a:cubicBezTo>
                    <a:pt x="1506" y="265"/>
                    <a:pt x="1506" y="265"/>
                    <a:pt x="1506" y="265"/>
                  </a:cubicBezTo>
                  <a:cubicBezTo>
                    <a:pt x="1499" y="258"/>
                    <a:pt x="1492" y="251"/>
                    <a:pt x="1485" y="244"/>
                  </a:cubicBezTo>
                  <a:cubicBezTo>
                    <a:pt x="1485" y="244"/>
                    <a:pt x="1485" y="244"/>
                    <a:pt x="1485" y="244"/>
                  </a:cubicBezTo>
                  <a:cubicBezTo>
                    <a:pt x="1481" y="240"/>
                    <a:pt x="1481" y="240"/>
                    <a:pt x="1481" y="240"/>
                  </a:cubicBezTo>
                  <a:cubicBezTo>
                    <a:pt x="1480" y="239"/>
                    <a:pt x="1480" y="239"/>
                    <a:pt x="1480" y="239"/>
                  </a:cubicBezTo>
                  <a:cubicBezTo>
                    <a:pt x="1477" y="236"/>
                    <a:pt x="1477" y="236"/>
                    <a:pt x="1477" y="236"/>
                  </a:cubicBezTo>
                  <a:cubicBezTo>
                    <a:pt x="1476" y="235"/>
                    <a:pt x="1476" y="235"/>
                    <a:pt x="1476" y="235"/>
                  </a:cubicBezTo>
                  <a:cubicBezTo>
                    <a:pt x="1472" y="232"/>
                    <a:pt x="1472" y="232"/>
                    <a:pt x="1472" y="232"/>
                  </a:cubicBezTo>
                  <a:cubicBezTo>
                    <a:pt x="1471" y="232"/>
                    <a:pt x="1471" y="232"/>
                    <a:pt x="1471" y="232"/>
                  </a:cubicBezTo>
                  <a:cubicBezTo>
                    <a:pt x="1468" y="228"/>
                    <a:pt x="1468" y="228"/>
                    <a:pt x="1468" y="228"/>
                  </a:cubicBezTo>
                  <a:cubicBezTo>
                    <a:pt x="1467" y="228"/>
                    <a:pt x="1467" y="228"/>
                    <a:pt x="1467" y="228"/>
                  </a:cubicBezTo>
                  <a:cubicBezTo>
                    <a:pt x="1463" y="224"/>
                    <a:pt x="1463" y="224"/>
                    <a:pt x="1463" y="224"/>
                  </a:cubicBezTo>
                  <a:cubicBezTo>
                    <a:pt x="1463" y="224"/>
                    <a:pt x="1463" y="224"/>
                    <a:pt x="1463" y="224"/>
                  </a:cubicBezTo>
                  <a:cubicBezTo>
                    <a:pt x="1449" y="212"/>
                    <a:pt x="1449" y="212"/>
                    <a:pt x="1449" y="212"/>
                  </a:cubicBezTo>
                  <a:cubicBezTo>
                    <a:pt x="1449" y="212"/>
                    <a:pt x="1449" y="212"/>
                    <a:pt x="1449" y="212"/>
                  </a:cubicBezTo>
                  <a:cubicBezTo>
                    <a:pt x="1445" y="209"/>
                    <a:pt x="1445" y="209"/>
                    <a:pt x="1445" y="209"/>
                  </a:cubicBezTo>
                  <a:cubicBezTo>
                    <a:pt x="1444" y="208"/>
                    <a:pt x="1444" y="208"/>
                    <a:pt x="1444" y="208"/>
                  </a:cubicBezTo>
                  <a:cubicBezTo>
                    <a:pt x="1440" y="205"/>
                    <a:pt x="1440" y="205"/>
                    <a:pt x="1440" y="205"/>
                  </a:cubicBezTo>
                  <a:cubicBezTo>
                    <a:pt x="1439" y="204"/>
                    <a:pt x="1439" y="204"/>
                    <a:pt x="1439" y="204"/>
                  </a:cubicBezTo>
                  <a:cubicBezTo>
                    <a:pt x="1436" y="201"/>
                    <a:pt x="1436" y="201"/>
                    <a:pt x="1436" y="201"/>
                  </a:cubicBezTo>
                  <a:cubicBezTo>
                    <a:pt x="1435" y="200"/>
                    <a:pt x="1435" y="200"/>
                    <a:pt x="1435" y="200"/>
                  </a:cubicBezTo>
                  <a:cubicBezTo>
                    <a:pt x="1431" y="197"/>
                    <a:pt x="1431" y="197"/>
                    <a:pt x="1431" y="197"/>
                  </a:cubicBezTo>
                  <a:cubicBezTo>
                    <a:pt x="1430" y="197"/>
                    <a:pt x="1430" y="197"/>
                    <a:pt x="1430" y="197"/>
                  </a:cubicBezTo>
                  <a:cubicBezTo>
                    <a:pt x="1426" y="194"/>
                    <a:pt x="1426" y="194"/>
                    <a:pt x="1426" y="194"/>
                  </a:cubicBezTo>
                  <a:cubicBezTo>
                    <a:pt x="1425" y="193"/>
                    <a:pt x="1425" y="193"/>
                    <a:pt x="1425" y="193"/>
                  </a:cubicBezTo>
                  <a:cubicBezTo>
                    <a:pt x="1421" y="190"/>
                    <a:pt x="1421" y="190"/>
                    <a:pt x="1421" y="190"/>
                  </a:cubicBezTo>
                  <a:cubicBezTo>
                    <a:pt x="1421" y="189"/>
                    <a:pt x="1421" y="189"/>
                    <a:pt x="1421" y="189"/>
                  </a:cubicBezTo>
                  <a:cubicBezTo>
                    <a:pt x="1407" y="179"/>
                    <a:pt x="1407" y="179"/>
                    <a:pt x="1407" y="179"/>
                  </a:cubicBezTo>
                  <a:cubicBezTo>
                    <a:pt x="1406" y="178"/>
                    <a:pt x="1406" y="178"/>
                    <a:pt x="1406" y="178"/>
                  </a:cubicBezTo>
                  <a:cubicBezTo>
                    <a:pt x="1402" y="175"/>
                    <a:pt x="1402" y="175"/>
                    <a:pt x="1402" y="175"/>
                  </a:cubicBezTo>
                  <a:cubicBezTo>
                    <a:pt x="1401" y="174"/>
                    <a:pt x="1401" y="174"/>
                    <a:pt x="1401" y="174"/>
                  </a:cubicBezTo>
                  <a:cubicBezTo>
                    <a:pt x="1398" y="172"/>
                    <a:pt x="1398" y="172"/>
                    <a:pt x="1398" y="172"/>
                  </a:cubicBezTo>
                  <a:cubicBezTo>
                    <a:pt x="1396" y="171"/>
                    <a:pt x="1396" y="171"/>
                    <a:pt x="1396" y="171"/>
                  </a:cubicBezTo>
                  <a:cubicBezTo>
                    <a:pt x="1393" y="169"/>
                    <a:pt x="1393" y="169"/>
                    <a:pt x="1393" y="169"/>
                  </a:cubicBezTo>
                  <a:cubicBezTo>
                    <a:pt x="1391" y="167"/>
                    <a:pt x="1391" y="167"/>
                    <a:pt x="1391" y="167"/>
                  </a:cubicBezTo>
                  <a:cubicBezTo>
                    <a:pt x="1388" y="165"/>
                    <a:pt x="1388" y="165"/>
                    <a:pt x="1388" y="165"/>
                  </a:cubicBezTo>
                  <a:cubicBezTo>
                    <a:pt x="1387" y="164"/>
                    <a:pt x="1387" y="164"/>
                    <a:pt x="1387" y="164"/>
                  </a:cubicBezTo>
                  <a:cubicBezTo>
                    <a:pt x="1383" y="162"/>
                    <a:pt x="1383" y="162"/>
                    <a:pt x="1383" y="162"/>
                  </a:cubicBezTo>
                  <a:cubicBezTo>
                    <a:pt x="1382" y="161"/>
                    <a:pt x="1382" y="161"/>
                    <a:pt x="1382" y="161"/>
                  </a:cubicBezTo>
                  <a:cubicBezTo>
                    <a:pt x="1378" y="158"/>
                    <a:pt x="1378" y="158"/>
                    <a:pt x="1378" y="158"/>
                  </a:cubicBezTo>
                  <a:cubicBezTo>
                    <a:pt x="1377" y="158"/>
                    <a:pt x="1377" y="158"/>
                    <a:pt x="1377" y="158"/>
                  </a:cubicBezTo>
                  <a:cubicBezTo>
                    <a:pt x="1363" y="148"/>
                    <a:pt x="1363" y="148"/>
                    <a:pt x="1363" y="148"/>
                  </a:cubicBezTo>
                  <a:cubicBezTo>
                    <a:pt x="1362" y="147"/>
                    <a:pt x="1362" y="147"/>
                    <a:pt x="1362" y="147"/>
                  </a:cubicBezTo>
                  <a:cubicBezTo>
                    <a:pt x="1358" y="145"/>
                    <a:pt x="1358" y="145"/>
                    <a:pt x="1358" y="145"/>
                  </a:cubicBezTo>
                  <a:cubicBezTo>
                    <a:pt x="1356" y="144"/>
                    <a:pt x="1356" y="144"/>
                    <a:pt x="1356" y="144"/>
                  </a:cubicBezTo>
                  <a:cubicBezTo>
                    <a:pt x="1353" y="141"/>
                    <a:pt x="1353" y="141"/>
                    <a:pt x="1353" y="141"/>
                  </a:cubicBezTo>
                  <a:cubicBezTo>
                    <a:pt x="1352" y="141"/>
                    <a:pt x="1352" y="141"/>
                    <a:pt x="1352" y="141"/>
                  </a:cubicBezTo>
                  <a:cubicBezTo>
                    <a:pt x="1348" y="138"/>
                    <a:pt x="1348" y="138"/>
                    <a:pt x="1348" y="138"/>
                  </a:cubicBezTo>
                  <a:cubicBezTo>
                    <a:pt x="1347" y="138"/>
                    <a:pt x="1347" y="138"/>
                    <a:pt x="1347" y="138"/>
                  </a:cubicBezTo>
                  <a:cubicBezTo>
                    <a:pt x="1343" y="135"/>
                    <a:pt x="1343" y="135"/>
                    <a:pt x="1343" y="135"/>
                  </a:cubicBezTo>
                  <a:cubicBezTo>
                    <a:pt x="1342" y="134"/>
                    <a:pt x="1342" y="134"/>
                    <a:pt x="1342" y="134"/>
                  </a:cubicBezTo>
                  <a:cubicBezTo>
                    <a:pt x="1338" y="132"/>
                    <a:pt x="1338" y="132"/>
                    <a:pt x="1338" y="132"/>
                  </a:cubicBezTo>
                  <a:cubicBezTo>
                    <a:pt x="1337" y="131"/>
                    <a:pt x="1337" y="131"/>
                    <a:pt x="1337" y="131"/>
                  </a:cubicBezTo>
                  <a:cubicBezTo>
                    <a:pt x="1321" y="122"/>
                    <a:pt x="1321" y="122"/>
                    <a:pt x="1321" y="122"/>
                  </a:cubicBezTo>
                  <a:cubicBezTo>
                    <a:pt x="1321" y="122"/>
                    <a:pt x="1321" y="122"/>
                    <a:pt x="1321" y="122"/>
                  </a:cubicBezTo>
                  <a:cubicBezTo>
                    <a:pt x="1316" y="119"/>
                    <a:pt x="1316" y="119"/>
                    <a:pt x="1316" y="119"/>
                  </a:cubicBezTo>
                  <a:cubicBezTo>
                    <a:pt x="1315" y="119"/>
                    <a:pt x="1315" y="119"/>
                    <a:pt x="1315" y="119"/>
                  </a:cubicBezTo>
                  <a:cubicBezTo>
                    <a:pt x="1311" y="116"/>
                    <a:pt x="1311" y="116"/>
                    <a:pt x="1311" y="116"/>
                  </a:cubicBezTo>
                  <a:cubicBezTo>
                    <a:pt x="1310" y="116"/>
                    <a:pt x="1310" y="116"/>
                    <a:pt x="1310" y="116"/>
                  </a:cubicBezTo>
                  <a:cubicBezTo>
                    <a:pt x="1306" y="114"/>
                    <a:pt x="1306" y="114"/>
                    <a:pt x="1306" y="114"/>
                  </a:cubicBezTo>
                  <a:cubicBezTo>
                    <a:pt x="1305" y="113"/>
                    <a:pt x="1305" y="113"/>
                    <a:pt x="1305" y="113"/>
                  </a:cubicBezTo>
                  <a:cubicBezTo>
                    <a:pt x="1301" y="111"/>
                    <a:pt x="1301" y="111"/>
                    <a:pt x="1301" y="111"/>
                  </a:cubicBezTo>
                  <a:cubicBezTo>
                    <a:pt x="1300" y="110"/>
                    <a:pt x="1300" y="110"/>
                    <a:pt x="1300" y="110"/>
                  </a:cubicBezTo>
                  <a:cubicBezTo>
                    <a:pt x="1296" y="108"/>
                    <a:pt x="1296" y="108"/>
                    <a:pt x="1296" y="108"/>
                  </a:cubicBezTo>
                  <a:cubicBezTo>
                    <a:pt x="1295" y="107"/>
                    <a:pt x="1295" y="107"/>
                    <a:pt x="1295" y="107"/>
                  </a:cubicBezTo>
                  <a:cubicBezTo>
                    <a:pt x="1290" y="105"/>
                    <a:pt x="1290" y="105"/>
                    <a:pt x="1290" y="105"/>
                  </a:cubicBezTo>
                  <a:cubicBezTo>
                    <a:pt x="1289" y="105"/>
                    <a:pt x="1289" y="105"/>
                    <a:pt x="1289" y="105"/>
                  </a:cubicBezTo>
                  <a:cubicBezTo>
                    <a:pt x="1282" y="101"/>
                    <a:pt x="1275" y="97"/>
                    <a:pt x="1268" y="94"/>
                  </a:cubicBezTo>
                  <a:cubicBezTo>
                    <a:pt x="1267" y="93"/>
                    <a:pt x="1267" y="93"/>
                    <a:pt x="1267" y="93"/>
                  </a:cubicBezTo>
                  <a:cubicBezTo>
                    <a:pt x="1263" y="91"/>
                    <a:pt x="1263" y="91"/>
                    <a:pt x="1263" y="91"/>
                  </a:cubicBezTo>
                  <a:cubicBezTo>
                    <a:pt x="1262" y="91"/>
                    <a:pt x="1262" y="91"/>
                    <a:pt x="1262" y="91"/>
                  </a:cubicBezTo>
                  <a:cubicBezTo>
                    <a:pt x="1258" y="89"/>
                    <a:pt x="1258" y="89"/>
                    <a:pt x="1258" y="89"/>
                  </a:cubicBezTo>
                  <a:cubicBezTo>
                    <a:pt x="1256" y="88"/>
                    <a:pt x="1256" y="88"/>
                    <a:pt x="1256" y="88"/>
                  </a:cubicBezTo>
                  <a:cubicBezTo>
                    <a:pt x="1252" y="86"/>
                    <a:pt x="1252" y="86"/>
                    <a:pt x="1252" y="86"/>
                  </a:cubicBezTo>
                  <a:cubicBezTo>
                    <a:pt x="1251" y="86"/>
                    <a:pt x="1251" y="86"/>
                    <a:pt x="1251" y="86"/>
                  </a:cubicBezTo>
                  <a:cubicBezTo>
                    <a:pt x="1247" y="83"/>
                    <a:pt x="1247" y="83"/>
                    <a:pt x="1247" y="83"/>
                  </a:cubicBezTo>
                  <a:cubicBezTo>
                    <a:pt x="1246" y="83"/>
                    <a:pt x="1246" y="83"/>
                    <a:pt x="1246" y="83"/>
                  </a:cubicBezTo>
                  <a:cubicBezTo>
                    <a:pt x="1241" y="81"/>
                    <a:pt x="1241" y="81"/>
                    <a:pt x="1241" y="81"/>
                  </a:cubicBezTo>
                  <a:cubicBezTo>
                    <a:pt x="1241" y="81"/>
                    <a:pt x="1241" y="81"/>
                    <a:pt x="1241" y="81"/>
                  </a:cubicBezTo>
                  <a:cubicBezTo>
                    <a:pt x="1235" y="78"/>
                    <a:pt x="1229" y="76"/>
                    <a:pt x="1224" y="73"/>
                  </a:cubicBezTo>
                  <a:cubicBezTo>
                    <a:pt x="1224" y="73"/>
                    <a:pt x="1224" y="73"/>
                    <a:pt x="1224" y="73"/>
                  </a:cubicBezTo>
                  <a:cubicBezTo>
                    <a:pt x="1219" y="71"/>
                    <a:pt x="1219" y="71"/>
                    <a:pt x="1219" y="71"/>
                  </a:cubicBezTo>
                  <a:cubicBezTo>
                    <a:pt x="1218" y="71"/>
                    <a:pt x="1218" y="71"/>
                    <a:pt x="1218" y="71"/>
                  </a:cubicBezTo>
                  <a:cubicBezTo>
                    <a:pt x="1213" y="69"/>
                    <a:pt x="1213" y="69"/>
                    <a:pt x="1213" y="69"/>
                  </a:cubicBezTo>
                  <a:cubicBezTo>
                    <a:pt x="1212" y="68"/>
                    <a:pt x="1212" y="68"/>
                    <a:pt x="1212" y="68"/>
                  </a:cubicBezTo>
                  <a:cubicBezTo>
                    <a:pt x="1208" y="66"/>
                    <a:pt x="1208" y="66"/>
                    <a:pt x="1208" y="66"/>
                  </a:cubicBezTo>
                  <a:cubicBezTo>
                    <a:pt x="1207" y="66"/>
                    <a:pt x="1207" y="66"/>
                    <a:pt x="1207" y="66"/>
                  </a:cubicBezTo>
                  <a:cubicBezTo>
                    <a:pt x="1202" y="64"/>
                    <a:pt x="1202" y="64"/>
                    <a:pt x="1202" y="64"/>
                  </a:cubicBezTo>
                  <a:cubicBezTo>
                    <a:pt x="1201" y="64"/>
                    <a:pt x="1201" y="64"/>
                    <a:pt x="1201" y="64"/>
                  </a:cubicBezTo>
                  <a:cubicBezTo>
                    <a:pt x="1196" y="62"/>
                    <a:pt x="1196" y="62"/>
                    <a:pt x="1196" y="62"/>
                  </a:cubicBezTo>
                  <a:cubicBezTo>
                    <a:pt x="1196" y="62"/>
                    <a:pt x="1196" y="62"/>
                    <a:pt x="1196" y="62"/>
                  </a:cubicBezTo>
                  <a:cubicBezTo>
                    <a:pt x="1186" y="58"/>
                    <a:pt x="1177" y="55"/>
                    <a:pt x="1167" y="51"/>
                  </a:cubicBezTo>
                  <a:cubicBezTo>
                    <a:pt x="1166" y="51"/>
                    <a:pt x="1166" y="51"/>
                    <a:pt x="1166" y="51"/>
                  </a:cubicBezTo>
                  <a:cubicBezTo>
                    <a:pt x="1162" y="49"/>
                    <a:pt x="1162" y="49"/>
                    <a:pt x="1162" y="49"/>
                  </a:cubicBezTo>
                  <a:cubicBezTo>
                    <a:pt x="1161" y="49"/>
                    <a:pt x="1161" y="49"/>
                    <a:pt x="1161" y="49"/>
                  </a:cubicBezTo>
                  <a:cubicBezTo>
                    <a:pt x="1156" y="47"/>
                    <a:pt x="1156" y="47"/>
                    <a:pt x="1156" y="47"/>
                  </a:cubicBezTo>
                  <a:cubicBezTo>
                    <a:pt x="1155" y="47"/>
                    <a:pt x="1155" y="47"/>
                    <a:pt x="1155" y="47"/>
                  </a:cubicBezTo>
                  <a:cubicBezTo>
                    <a:pt x="1150" y="45"/>
                    <a:pt x="1150" y="45"/>
                    <a:pt x="1150" y="45"/>
                  </a:cubicBezTo>
                  <a:cubicBezTo>
                    <a:pt x="1149" y="45"/>
                    <a:pt x="1149" y="45"/>
                    <a:pt x="1149" y="45"/>
                  </a:cubicBezTo>
                  <a:cubicBezTo>
                    <a:pt x="1144" y="43"/>
                    <a:pt x="1144" y="43"/>
                    <a:pt x="1144" y="43"/>
                  </a:cubicBezTo>
                  <a:cubicBezTo>
                    <a:pt x="1144" y="43"/>
                    <a:pt x="1144" y="43"/>
                    <a:pt x="1144" y="43"/>
                  </a:cubicBezTo>
                  <a:cubicBezTo>
                    <a:pt x="1136" y="41"/>
                    <a:pt x="1128" y="38"/>
                    <a:pt x="1120" y="36"/>
                  </a:cubicBezTo>
                  <a:cubicBezTo>
                    <a:pt x="1120" y="36"/>
                    <a:pt x="1120" y="36"/>
                    <a:pt x="1120" y="36"/>
                  </a:cubicBezTo>
                  <a:cubicBezTo>
                    <a:pt x="1115" y="35"/>
                    <a:pt x="1115" y="35"/>
                    <a:pt x="1115" y="35"/>
                  </a:cubicBezTo>
                  <a:cubicBezTo>
                    <a:pt x="1114" y="34"/>
                    <a:pt x="1114" y="34"/>
                    <a:pt x="1114" y="34"/>
                  </a:cubicBezTo>
                  <a:cubicBezTo>
                    <a:pt x="1109" y="33"/>
                    <a:pt x="1109" y="33"/>
                    <a:pt x="1109" y="33"/>
                  </a:cubicBezTo>
                  <a:cubicBezTo>
                    <a:pt x="1108" y="33"/>
                    <a:pt x="1108" y="33"/>
                    <a:pt x="1108" y="33"/>
                  </a:cubicBezTo>
                  <a:cubicBezTo>
                    <a:pt x="1103" y="31"/>
                    <a:pt x="1103" y="31"/>
                    <a:pt x="1103" y="31"/>
                  </a:cubicBezTo>
                  <a:cubicBezTo>
                    <a:pt x="1102" y="31"/>
                    <a:pt x="1102" y="31"/>
                    <a:pt x="1102" y="31"/>
                  </a:cubicBezTo>
                  <a:cubicBezTo>
                    <a:pt x="1097" y="30"/>
                    <a:pt x="1097" y="30"/>
                    <a:pt x="1097" y="30"/>
                  </a:cubicBezTo>
                  <a:cubicBezTo>
                    <a:pt x="1096" y="29"/>
                    <a:pt x="1096" y="29"/>
                    <a:pt x="1096" y="29"/>
                  </a:cubicBezTo>
                  <a:cubicBezTo>
                    <a:pt x="1091" y="28"/>
                    <a:pt x="1091" y="28"/>
                    <a:pt x="1091" y="28"/>
                  </a:cubicBezTo>
                  <a:cubicBezTo>
                    <a:pt x="1090" y="28"/>
                    <a:pt x="1090" y="28"/>
                    <a:pt x="1090" y="28"/>
                  </a:cubicBezTo>
                  <a:cubicBezTo>
                    <a:pt x="1084" y="27"/>
                    <a:pt x="1084" y="27"/>
                    <a:pt x="1084" y="27"/>
                  </a:cubicBezTo>
                  <a:cubicBezTo>
                    <a:pt x="1084" y="27"/>
                    <a:pt x="1084" y="27"/>
                    <a:pt x="1084" y="27"/>
                  </a:cubicBezTo>
                  <a:cubicBezTo>
                    <a:pt x="1079" y="25"/>
                    <a:pt x="1073" y="24"/>
                    <a:pt x="1067" y="22"/>
                  </a:cubicBezTo>
                  <a:cubicBezTo>
                    <a:pt x="1066" y="22"/>
                    <a:pt x="1066" y="22"/>
                    <a:pt x="1066" y="22"/>
                  </a:cubicBezTo>
                  <a:cubicBezTo>
                    <a:pt x="1061" y="21"/>
                    <a:pt x="1061" y="21"/>
                    <a:pt x="1061" y="21"/>
                  </a:cubicBezTo>
                  <a:cubicBezTo>
                    <a:pt x="1059" y="21"/>
                    <a:pt x="1059" y="21"/>
                    <a:pt x="1059" y="21"/>
                  </a:cubicBezTo>
                  <a:cubicBezTo>
                    <a:pt x="1055" y="20"/>
                    <a:pt x="1055" y="20"/>
                    <a:pt x="1055" y="20"/>
                  </a:cubicBezTo>
                  <a:cubicBezTo>
                    <a:pt x="1053" y="19"/>
                    <a:pt x="1053" y="19"/>
                    <a:pt x="1053" y="19"/>
                  </a:cubicBezTo>
                  <a:cubicBezTo>
                    <a:pt x="1049" y="19"/>
                    <a:pt x="1049" y="19"/>
                    <a:pt x="1049" y="19"/>
                  </a:cubicBezTo>
                  <a:cubicBezTo>
                    <a:pt x="1047" y="18"/>
                    <a:pt x="1047" y="18"/>
                    <a:pt x="1047" y="18"/>
                  </a:cubicBezTo>
                  <a:cubicBezTo>
                    <a:pt x="1043" y="17"/>
                    <a:pt x="1043" y="17"/>
                    <a:pt x="1043" y="17"/>
                  </a:cubicBezTo>
                  <a:cubicBezTo>
                    <a:pt x="1041" y="17"/>
                    <a:pt x="1041" y="17"/>
                    <a:pt x="1041" y="17"/>
                  </a:cubicBezTo>
                  <a:cubicBezTo>
                    <a:pt x="1037" y="16"/>
                    <a:pt x="1037" y="16"/>
                    <a:pt x="1037" y="16"/>
                  </a:cubicBezTo>
                  <a:cubicBezTo>
                    <a:pt x="1035" y="16"/>
                    <a:pt x="1035" y="16"/>
                    <a:pt x="1035" y="16"/>
                  </a:cubicBezTo>
                  <a:cubicBezTo>
                    <a:pt x="1031" y="15"/>
                    <a:pt x="1031" y="15"/>
                    <a:pt x="1031" y="15"/>
                  </a:cubicBezTo>
                  <a:cubicBezTo>
                    <a:pt x="1030" y="15"/>
                    <a:pt x="1030" y="15"/>
                    <a:pt x="1030" y="15"/>
                  </a:cubicBezTo>
                  <a:cubicBezTo>
                    <a:pt x="1024" y="14"/>
                    <a:pt x="1024" y="14"/>
                    <a:pt x="1024" y="14"/>
                  </a:cubicBezTo>
                  <a:cubicBezTo>
                    <a:pt x="1023" y="14"/>
                    <a:pt x="1023" y="14"/>
                    <a:pt x="1023" y="14"/>
                  </a:cubicBezTo>
                  <a:cubicBezTo>
                    <a:pt x="975" y="5"/>
                    <a:pt x="926" y="1"/>
                    <a:pt x="876" y="0"/>
                  </a:cubicBezTo>
                  <a:cubicBezTo>
                    <a:pt x="868" y="0"/>
                    <a:pt x="868" y="0"/>
                    <a:pt x="868" y="0"/>
                  </a:cubicBezTo>
                  <a:cubicBezTo>
                    <a:pt x="590" y="0"/>
                    <a:pt x="341" y="126"/>
                    <a:pt x="175" y="323"/>
                  </a:cubicBezTo>
                  <a:cubicBezTo>
                    <a:pt x="158" y="344"/>
                    <a:pt x="149" y="358"/>
                    <a:pt x="149" y="367"/>
                  </a:cubicBezTo>
                  <a:cubicBezTo>
                    <a:pt x="149" y="367"/>
                    <a:pt x="149" y="367"/>
                    <a:pt x="149" y="367"/>
                  </a:cubicBezTo>
                  <a:cubicBezTo>
                    <a:pt x="149" y="367"/>
                    <a:pt x="149" y="367"/>
                    <a:pt x="149" y="367"/>
                  </a:cubicBezTo>
                  <a:cubicBezTo>
                    <a:pt x="150" y="375"/>
                    <a:pt x="159" y="379"/>
                    <a:pt x="178" y="379"/>
                  </a:cubicBezTo>
                  <a:cubicBezTo>
                    <a:pt x="559" y="379"/>
                    <a:pt x="559" y="379"/>
                    <a:pt x="559" y="379"/>
                  </a:cubicBezTo>
                  <a:cubicBezTo>
                    <a:pt x="1261" y="379"/>
                    <a:pt x="1261" y="379"/>
                    <a:pt x="1261" y="379"/>
                  </a:cubicBezTo>
                  <a:cubicBezTo>
                    <a:pt x="1269" y="379"/>
                    <a:pt x="1278" y="382"/>
                    <a:pt x="1287" y="387"/>
                  </a:cubicBezTo>
                  <a:cubicBezTo>
                    <a:pt x="1294" y="391"/>
                    <a:pt x="1300" y="396"/>
                    <a:pt x="1304" y="402"/>
                  </a:cubicBezTo>
                  <a:cubicBezTo>
                    <a:pt x="1452" y="634"/>
                    <a:pt x="1452" y="634"/>
                    <a:pt x="1452" y="634"/>
                  </a:cubicBezTo>
                  <a:cubicBezTo>
                    <a:pt x="1455" y="638"/>
                    <a:pt x="1457" y="643"/>
                    <a:pt x="1459" y="648"/>
                  </a:cubicBezTo>
                  <a:cubicBezTo>
                    <a:pt x="1461" y="655"/>
                    <a:pt x="1461" y="655"/>
                    <a:pt x="1461" y="655"/>
                  </a:cubicBezTo>
                  <a:cubicBezTo>
                    <a:pt x="1461" y="656"/>
                    <a:pt x="1461" y="656"/>
                    <a:pt x="1461" y="656"/>
                  </a:cubicBezTo>
                  <a:cubicBezTo>
                    <a:pt x="1461" y="657"/>
                    <a:pt x="1461" y="657"/>
                    <a:pt x="1461" y="657"/>
                  </a:cubicBezTo>
                  <a:cubicBezTo>
                    <a:pt x="1463" y="664"/>
                    <a:pt x="1463" y="671"/>
                    <a:pt x="1463" y="677"/>
                  </a:cubicBezTo>
                  <a:cubicBezTo>
                    <a:pt x="1462" y="685"/>
                    <a:pt x="1462" y="685"/>
                    <a:pt x="1462" y="685"/>
                  </a:cubicBezTo>
                  <a:cubicBezTo>
                    <a:pt x="1372" y="1125"/>
                    <a:pt x="1372" y="1125"/>
                    <a:pt x="1372" y="1125"/>
                  </a:cubicBezTo>
                  <a:cubicBezTo>
                    <a:pt x="1322" y="1367"/>
                    <a:pt x="1322" y="1367"/>
                    <a:pt x="1322" y="1367"/>
                  </a:cubicBezTo>
                  <a:cubicBezTo>
                    <a:pt x="1319" y="1383"/>
                    <a:pt x="1304" y="1395"/>
                    <a:pt x="1289" y="1395"/>
                  </a:cubicBezTo>
                  <a:cubicBezTo>
                    <a:pt x="1046" y="1395"/>
                    <a:pt x="1046" y="1395"/>
                    <a:pt x="1046" y="1395"/>
                  </a:cubicBezTo>
                  <a:cubicBezTo>
                    <a:pt x="1030" y="1395"/>
                    <a:pt x="1011" y="1384"/>
                    <a:pt x="1002" y="1371"/>
                  </a:cubicBezTo>
                  <a:cubicBezTo>
                    <a:pt x="705" y="923"/>
                    <a:pt x="705" y="923"/>
                    <a:pt x="705" y="923"/>
                  </a:cubicBezTo>
                  <a:cubicBezTo>
                    <a:pt x="684" y="1030"/>
                    <a:pt x="684" y="1030"/>
                    <a:pt x="684" y="1030"/>
                  </a:cubicBezTo>
                  <a:cubicBezTo>
                    <a:pt x="615" y="1368"/>
                    <a:pt x="615" y="1368"/>
                    <a:pt x="615" y="1368"/>
                  </a:cubicBezTo>
                  <a:cubicBezTo>
                    <a:pt x="613" y="1380"/>
                    <a:pt x="602" y="1391"/>
                    <a:pt x="590" y="1394"/>
                  </a:cubicBezTo>
                  <a:cubicBezTo>
                    <a:pt x="590" y="1394"/>
                    <a:pt x="590" y="1394"/>
                    <a:pt x="590" y="1394"/>
                  </a:cubicBezTo>
                  <a:cubicBezTo>
                    <a:pt x="590" y="1395"/>
                    <a:pt x="590" y="1395"/>
                    <a:pt x="590" y="1395"/>
                  </a:cubicBezTo>
                  <a:cubicBezTo>
                    <a:pt x="589" y="1395"/>
                    <a:pt x="589" y="1395"/>
                    <a:pt x="589" y="1395"/>
                  </a:cubicBezTo>
                  <a:cubicBezTo>
                    <a:pt x="589" y="1395"/>
                    <a:pt x="589" y="1395"/>
                    <a:pt x="589" y="1395"/>
                  </a:cubicBezTo>
                  <a:cubicBezTo>
                    <a:pt x="582" y="1396"/>
                    <a:pt x="582" y="1396"/>
                    <a:pt x="582" y="1396"/>
                  </a:cubicBezTo>
                  <a:cubicBezTo>
                    <a:pt x="581" y="1396"/>
                    <a:pt x="581" y="1396"/>
                    <a:pt x="581" y="1396"/>
                  </a:cubicBezTo>
                  <a:cubicBezTo>
                    <a:pt x="553" y="1396"/>
                    <a:pt x="553" y="1396"/>
                    <a:pt x="553" y="1396"/>
                  </a:cubicBezTo>
                  <a:cubicBezTo>
                    <a:pt x="403" y="1396"/>
                    <a:pt x="403" y="1396"/>
                    <a:pt x="403" y="1396"/>
                  </a:cubicBezTo>
                  <a:cubicBezTo>
                    <a:pt x="402" y="1396"/>
                    <a:pt x="402" y="1396"/>
                    <a:pt x="402" y="1396"/>
                  </a:cubicBezTo>
                  <a:cubicBezTo>
                    <a:pt x="402" y="1396"/>
                    <a:pt x="402" y="1396"/>
                    <a:pt x="402" y="1396"/>
                  </a:cubicBezTo>
                  <a:cubicBezTo>
                    <a:pt x="402" y="1396"/>
                    <a:pt x="402" y="1396"/>
                    <a:pt x="402" y="1396"/>
                  </a:cubicBezTo>
                  <a:cubicBezTo>
                    <a:pt x="402" y="1396"/>
                    <a:pt x="402" y="1396"/>
                    <a:pt x="402" y="1396"/>
                  </a:cubicBezTo>
                  <a:cubicBezTo>
                    <a:pt x="401" y="1396"/>
                    <a:pt x="401" y="1396"/>
                    <a:pt x="401" y="1396"/>
                  </a:cubicBezTo>
                  <a:cubicBezTo>
                    <a:pt x="401" y="1396"/>
                    <a:pt x="401" y="1396"/>
                    <a:pt x="401" y="1396"/>
                  </a:cubicBezTo>
                  <a:cubicBezTo>
                    <a:pt x="400" y="1396"/>
                    <a:pt x="400" y="1396"/>
                    <a:pt x="400" y="1396"/>
                  </a:cubicBezTo>
                  <a:cubicBezTo>
                    <a:pt x="400" y="1396"/>
                    <a:pt x="400" y="1396"/>
                    <a:pt x="400" y="1396"/>
                  </a:cubicBezTo>
                  <a:cubicBezTo>
                    <a:pt x="400" y="1396"/>
                    <a:pt x="400" y="1396"/>
                    <a:pt x="400" y="1396"/>
                  </a:cubicBezTo>
                  <a:cubicBezTo>
                    <a:pt x="400" y="1396"/>
                    <a:pt x="400" y="1396"/>
                    <a:pt x="400" y="1396"/>
                  </a:cubicBezTo>
                  <a:cubicBezTo>
                    <a:pt x="399" y="1395"/>
                    <a:pt x="399" y="1395"/>
                    <a:pt x="399" y="1395"/>
                  </a:cubicBezTo>
                  <a:cubicBezTo>
                    <a:pt x="399" y="1395"/>
                    <a:pt x="399" y="1395"/>
                    <a:pt x="399" y="1395"/>
                  </a:cubicBezTo>
                  <a:cubicBezTo>
                    <a:pt x="391" y="1394"/>
                    <a:pt x="384" y="1389"/>
                    <a:pt x="382" y="1382"/>
                  </a:cubicBezTo>
                  <a:cubicBezTo>
                    <a:pt x="382" y="1382"/>
                    <a:pt x="382" y="1382"/>
                    <a:pt x="382" y="1382"/>
                  </a:cubicBezTo>
                  <a:cubicBezTo>
                    <a:pt x="381" y="1380"/>
                    <a:pt x="381" y="1380"/>
                    <a:pt x="381" y="1380"/>
                  </a:cubicBezTo>
                  <a:cubicBezTo>
                    <a:pt x="381" y="1380"/>
                    <a:pt x="381" y="1380"/>
                    <a:pt x="381" y="1380"/>
                  </a:cubicBezTo>
                  <a:cubicBezTo>
                    <a:pt x="381" y="1380"/>
                    <a:pt x="381" y="1380"/>
                    <a:pt x="381" y="1380"/>
                  </a:cubicBezTo>
                  <a:cubicBezTo>
                    <a:pt x="381" y="1379"/>
                    <a:pt x="381" y="1379"/>
                    <a:pt x="381" y="1379"/>
                  </a:cubicBezTo>
                  <a:cubicBezTo>
                    <a:pt x="381" y="1379"/>
                    <a:pt x="381" y="1379"/>
                    <a:pt x="381" y="1379"/>
                  </a:cubicBezTo>
                  <a:cubicBezTo>
                    <a:pt x="381" y="1379"/>
                    <a:pt x="381" y="1379"/>
                    <a:pt x="381" y="1379"/>
                  </a:cubicBezTo>
                  <a:cubicBezTo>
                    <a:pt x="381" y="1378"/>
                    <a:pt x="381" y="1378"/>
                    <a:pt x="381" y="1378"/>
                  </a:cubicBezTo>
                  <a:cubicBezTo>
                    <a:pt x="381" y="1378"/>
                    <a:pt x="381" y="1378"/>
                    <a:pt x="381" y="1378"/>
                  </a:cubicBezTo>
                  <a:cubicBezTo>
                    <a:pt x="381" y="1378"/>
                    <a:pt x="381" y="1378"/>
                    <a:pt x="381" y="1378"/>
                  </a:cubicBezTo>
                  <a:cubicBezTo>
                    <a:pt x="380" y="1371"/>
                    <a:pt x="380" y="1371"/>
                    <a:pt x="380" y="1371"/>
                  </a:cubicBezTo>
                  <a:cubicBezTo>
                    <a:pt x="380" y="1371"/>
                    <a:pt x="380" y="1371"/>
                    <a:pt x="380" y="1371"/>
                  </a:cubicBezTo>
                  <a:cubicBezTo>
                    <a:pt x="380" y="1371"/>
                    <a:pt x="380" y="1371"/>
                    <a:pt x="380" y="1371"/>
                  </a:cubicBezTo>
                  <a:cubicBezTo>
                    <a:pt x="381" y="1368"/>
                    <a:pt x="381" y="1368"/>
                    <a:pt x="381" y="1368"/>
                  </a:cubicBezTo>
                  <a:cubicBezTo>
                    <a:pt x="503" y="766"/>
                    <a:pt x="503" y="766"/>
                    <a:pt x="503" y="766"/>
                  </a:cubicBezTo>
                  <a:cubicBezTo>
                    <a:pt x="503" y="766"/>
                    <a:pt x="503" y="766"/>
                    <a:pt x="503" y="766"/>
                  </a:cubicBezTo>
                  <a:cubicBezTo>
                    <a:pt x="510" y="733"/>
                    <a:pt x="510" y="733"/>
                    <a:pt x="510" y="733"/>
                  </a:cubicBezTo>
                  <a:cubicBezTo>
                    <a:pt x="510" y="732"/>
                    <a:pt x="510" y="732"/>
                    <a:pt x="510" y="732"/>
                  </a:cubicBezTo>
                  <a:cubicBezTo>
                    <a:pt x="510" y="732"/>
                    <a:pt x="510" y="732"/>
                    <a:pt x="510" y="732"/>
                  </a:cubicBezTo>
                  <a:cubicBezTo>
                    <a:pt x="516" y="720"/>
                    <a:pt x="516" y="720"/>
                    <a:pt x="516" y="720"/>
                  </a:cubicBezTo>
                  <a:cubicBezTo>
                    <a:pt x="517" y="719"/>
                    <a:pt x="517" y="719"/>
                    <a:pt x="517" y="719"/>
                  </a:cubicBezTo>
                  <a:cubicBezTo>
                    <a:pt x="517" y="718"/>
                    <a:pt x="517" y="718"/>
                    <a:pt x="517" y="718"/>
                  </a:cubicBezTo>
                  <a:cubicBezTo>
                    <a:pt x="517" y="718"/>
                    <a:pt x="517" y="718"/>
                    <a:pt x="517" y="718"/>
                  </a:cubicBezTo>
                  <a:cubicBezTo>
                    <a:pt x="518" y="717"/>
                    <a:pt x="518" y="717"/>
                    <a:pt x="518" y="717"/>
                  </a:cubicBezTo>
                  <a:cubicBezTo>
                    <a:pt x="518" y="717"/>
                    <a:pt x="518" y="717"/>
                    <a:pt x="518" y="717"/>
                  </a:cubicBezTo>
                  <a:cubicBezTo>
                    <a:pt x="519" y="716"/>
                    <a:pt x="519" y="716"/>
                    <a:pt x="519" y="716"/>
                  </a:cubicBezTo>
                  <a:cubicBezTo>
                    <a:pt x="519" y="716"/>
                    <a:pt x="519" y="716"/>
                    <a:pt x="519" y="716"/>
                  </a:cubicBezTo>
                  <a:cubicBezTo>
                    <a:pt x="532" y="708"/>
                    <a:pt x="532" y="708"/>
                    <a:pt x="532" y="708"/>
                  </a:cubicBezTo>
                  <a:cubicBezTo>
                    <a:pt x="532" y="708"/>
                    <a:pt x="532" y="708"/>
                    <a:pt x="532" y="708"/>
                  </a:cubicBezTo>
                  <a:cubicBezTo>
                    <a:pt x="532" y="708"/>
                    <a:pt x="532" y="708"/>
                    <a:pt x="532" y="708"/>
                  </a:cubicBezTo>
                  <a:cubicBezTo>
                    <a:pt x="543" y="705"/>
                    <a:pt x="543" y="705"/>
                    <a:pt x="543" y="705"/>
                  </a:cubicBezTo>
                  <a:cubicBezTo>
                    <a:pt x="544" y="705"/>
                    <a:pt x="544" y="705"/>
                    <a:pt x="544" y="705"/>
                  </a:cubicBezTo>
                  <a:cubicBezTo>
                    <a:pt x="555" y="705"/>
                    <a:pt x="555" y="705"/>
                    <a:pt x="555" y="705"/>
                  </a:cubicBezTo>
                  <a:cubicBezTo>
                    <a:pt x="557" y="705"/>
                    <a:pt x="557" y="705"/>
                    <a:pt x="557" y="705"/>
                  </a:cubicBezTo>
                  <a:cubicBezTo>
                    <a:pt x="786" y="705"/>
                    <a:pt x="786" y="705"/>
                    <a:pt x="786" y="705"/>
                  </a:cubicBezTo>
                  <a:cubicBezTo>
                    <a:pt x="802" y="705"/>
                    <a:pt x="821" y="716"/>
                    <a:pt x="829" y="729"/>
                  </a:cubicBezTo>
                  <a:cubicBezTo>
                    <a:pt x="1127" y="1178"/>
                    <a:pt x="1127" y="1178"/>
                    <a:pt x="1127" y="1178"/>
                  </a:cubicBezTo>
                  <a:cubicBezTo>
                    <a:pt x="1244" y="590"/>
                    <a:pt x="1244" y="590"/>
                    <a:pt x="1244" y="590"/>
                  </a:cubicBezTo>
                  <a:cubicBezTo>
                    <a:pt x="557" y="590"/>
                    <a:pt x="557" y="590"/>
                    <a:pt x="557" y="590"/>
                  </a:cubicBezTo>
                  <a:cubicBezTo>
                    <a:pt x="555" y="590"/>
                    <a:pt x="555" y="590"/>
                    <a:pt x="555" y="590"/>
                  </a:cubicBezTo>
                  <a:cubicBezTo>
                    <a:pt x="475" y="590"/>
                    <a:pt x="475" y="590"/>
                    <a:pt x="475" y="590"/>
                  </a:cubicBezTo>
                  <a:cubicBezTo>
                    <a:pt x="435" y="590"/>
                    <a:pt x="395" y="593"/>
                    <a:pt x="357" y="600"/>
                  </a:cubicBezTo>
                  <a:cubicBezTo>
                    <a:pt x="162" y="632"/>
                    <a:pt x="0" y="756"/>
                    <a:pt x="0" y="1037"/>
                  </a:cubicBezTo>
                  <a:cubicBezTo>
                    <a:pt x="0" y="1321"/>
                    <a:pt x="239" y="1662"/>
                    <a:pt x="616" y="1772"/>
                  </a:cubicBezTo>
                  <a:cubicBezTo>
                    <a:pt x="694" y="1794"/>
                    <a:pt x="779" y="1807"/>
                    <a:pt x="868" y="1807"/>
                  </a:cubicBezTo>
                  <a:cubicBezTo>
                    <a:pt x="873" y="1807"/>
                    <a:pt x="873" y="1807"/>
                    <a:pt x="873" y="1807"/>
                  </a:cubicBezTo>
                  <a:cubicBezTo>
                    <a:pt x="1020" y="1806"/>
                    <a:pt x="1158" y="1770"/>
                    <a:pt x="1280" y="1707"/>
                  </a:cubicBezTo>
                  <a:cubicBezTo>
                    <a:pt x="1285" y="1705"/>
                    <a:pt x="1285" y="1705"/>
                    <a:pt x="1285" y="1705"/>
                  </a:cubicBezTo>
                  <a:cubicBezTo>
                    <a:pt x="1286" y="1704"/>
                    <a:pt x="1286" y="1704"/>
                    <a:pt x="1286" y="1704"/>
                  </a:cubicBezTo>
                  <a:cubicBezTo>
                    <a:pt x="1291" y="1702"/>
                    <a:pt x="1291" y="1702"/>
                    <a:pt x="1291" y="1702"/>
                  </a:cubicBezTo>
                  <a:cubicBezTo>
                    <a:pt x="1292" y="1701"/>
                    <a:pt x="1292" y="1701"/>
                    <a:pt x="1292" y="1701"/>
                  </a:cubicBezTo>
                  <a:cubicBezTo>
                    <a:pt x="1295" y="1699"/>
                    <a:pt x="1295" y="1699"/>
                    <a:pt x="1295" y="1699"/>
                  </a:cubicBezTo>
                  <a:cubicBezTo>
                    <a:pt x="1297" y="1698"/>
                    <a:pt x="1297" y="1698"/>
                    <a:pt x="1297" y="1698"/>
                  </a:cubicBezTo>
                  <a:cubicBezTo>
                    <a:pt x="1301" y="1696"/>
                    <a:pt x="1301" y="1696"/>
                    <a:pt x="1301" y="1696"/>
                  </a:cubicBezTo>
                  <a:cubicBezTo>
                    <a:pt x="1302" y="1695"/>
                    <a:pt x="1302" y="1695"/>
                    <a:pt x="1302" y="1695"/>
                  </a:cubicBezTo>
                  <a:cubicBezTo>
                    <a:pt x="1306" y="1693"/>
                    <a:pt x="1306" y="1693"/>
                    <a:pt x="1306" y="1693"/>
                  </a:cubicBezTo>
                  <a:cubicBezTo>
                    <a:pt x="1307" y="1693"/>
                    <a:pt x="1307" y="1693"/>
                    <a:pt x="1307" y="1693"/>
                  </a:cubicBezTo>
                  <a:cubicBezTo>
                    <a:pt x="1311" y="1690"/>
                    <a:pt x="1311" y="1690"/>
                    <a:pt x="1311" y="1690"/>
                  </a:cubicBezTo>
                  <a:cubicBezTo>
                    <a:pt x="1313" y="1689"/>
                    <a:pt x="1313" y="1689"/>
                    <a:pt x="1313" y="1689"/>
                  </a:cubicBezTo>
                  <a:cubicBezTo>
                    <a:pt x="1317" y="1687"/>
                    <a:pt x="1317" y="1687"/>
                    <a:pt x="1317" y="1687"/>
                  </a:cubicBezTo>
                  <a:cubicBezTo>
                    <a:pt x="1318" y="1687"/>
                    <a:pt x="1318" y="1687"/>
                    <a:pt x="1318" y="1687"/>
                  </a:cubicBezTo>
                  <a:cubicBezTo>
                    <a:pt x="1322" y="1684"/>
                    <a:pt x="1322" y="1684"/>
                    <a:pt x="1322" y="1684"/>
                  </a:cubicBezTo>
                  <a:cubicBezTo>
                    <a:pt x="1323" y="1684"/>
                    <a:pt x="1323" y="1684"/>
                    <a:pt x="1323" y="1684"/>
                  </a:cubicBezTo>
                  <a:cubicBezTo>
                    <a:pt x="1327" y="1681"/>
                    <a:pt x="1327" y="1681"/>
                    <a:pt x="1327" y="1681"/>
                  </a:cubicBezTo>
                  <a:cubicBezTo>
                    <a:pt x="1329" y="1680"/>
                    <a:pt x="1329" y="1680"/>
                    <a:pt x="1329" y="1680"/>
                  </a:cubicBezTo>
                  <a:cubicBezTo>
                    <a:pt x="1332" y="1678"/>
                    <a:pt x="1332" y="1678"/>
                    <a:pt x="1332" y="1678"/>
                  </a:cubicBezTo>
                  <a:cubicBezTo>
                    <a:pt x="1333" y="1677"/>
                    <a:pt x="1333" y="1677"/>
                    <a:pt x="1333" y="1677"/>
                  </a:cubicBezTo>
                  <a:cubicBezTo>
                    <a:pt x="1338" y="1675"/>
                    <a:pt x="1338" y="1675"/>
                    <a:pt x="1338" y="1675"/>
                  </a:cubicBezTo>
                  <a:cubicBezTo>
                    <a:pt x="1339" y="1674"/>
                    <a:pt x="1339" y="1674"/>
                    <a:pt x="1339" y="1674"/>
                  </a:cubicBezTo>
                  <a:cubicBezTo>
                    <a:pt x="1343" y="1672"/>
                    <a:pt x="1343" y="1672"/>
                    <a:pt x="1343" y="1672"/>
                  </a:cubicBezTo>
                  <a:cubicBezTo>
                    <a:pt x="1343" y="1671"/>
                    <a:pt x="1343" y="1671"/>
                    <a:pt x="1343" y="1671"/>
                  </a:cubicBezTo>
                  <a:cubicBezTo>
                    <a:pt x="1348" y="1669"/>
                    <a:pt x="1348" y="1669"/>
                    <a:pt x="1348" y="1669"/>
                  </a:cubicBezTo>
                  <a:cubicBezTo>
                    <a:pt x="1349" y="1668"/>
                    <a:pt x="1349" y="1668"/>
                    <a:pt x="1349" y="1668"/>
                  </a:cubicBezTo>
                  <a:cubicBezTo>
                    <a:pt x="1353" y="1665"/>
                    <a:pt x="1353" y="1665"/>
                    <a:pt x="1353" y="1665"/>
                  </a:cubicBezTo>
                  <a:cubicBezTo>
                    <a:pt x="1354" y="1665"/>
                    <a:pt x="1354" y="1665"/>
                    <a:pt x="1354" y="1665"/>
                  </a:cubicBezTo>
                  <a:cubicBezTo>
                    <a:pt x="1358" y="1662"/>
                    <a:pt x="1358" y="1662"/>
                    <a:pt x="1358" y="1662"/>
                  </a:cubicBezTo>
                  <a:cubicBezTo>
                    <a:pt x="1359" y="1661"/>
                    <a:pt x="1359" y="1661"/>
                    <a:pt x="1359" y="1661"/>
                  </a:cubicBezTo>
                  <a:cubicBezTo>
                    <a:pt x="1363" y="1659"/>
                    <a:pt x="1363" y="1659"/>
                    <a:pt x="1363" y="1659"/>
                  </a:cubicBezTo>
                  <a:cubicBezTo>
                    <a:pt x="1364" y="1658"/>
                    <a:pt x="1364" y="1658"/>
                    <a:pt x="1364" y="1658"/>
                  </a:cubicBezTo>
                  <a:cubicBezTo>
                    <a:pt x="1368" y="1655"/>
                    <a:pt x="1368" y="1655"/>
                    <a:pt x="1368" y="1655"/>
                  </a:cubicBezTo>
                  <a:cubicBezTo>
                    <a:pt x="1369" y="1655"/>
                    <a:pt x="1369" y="1655"/>
                    <a:pt x="1369" y="1655"/>
                  </a:cubicBezTo>
                  <a:cubicBezTo>
                    <a:pt x="1373" y="1652"/>
                    <a:pt x="1373" y="1652"/>
                    <a:pt x="1373" y="1652"/>
                  </a:cubicBezTo>
                  <a:cubicBezTo>
                    <a:pt x="1374" y="1651"/>
                    <a:pt x="1374" y="1651"/>
                    <a:pt x="1374" y="1651"/>
                  </a:cubicBezTo>
                  <a:cubicBezTo>
                    <a:pt x="1378" y="1648"/>
                    <a:pt x="1378" y="1648"/>
                    <a:pt x="1378" y="1648"/>
                  </a:cubicBezTo>
                  <a:cubicBezTo>
                    <a:pt x="1379" y="1648"/>
                    <a:pt x="1379" y="1648"/>
                    <a:pt x="1379" y="1648"/>
                  </a:cubicBezTo>
                  <a:cubicBezTo>
                    <a:pt x="1383" y="1645"/>
                    <a:pt x="1383" y="1645"/>
                    <a:pt x="1383" y="1645"/>
                  </a:cubicBezTo>
                  <a:cubicBezTo>
                    <a:pt x="1384" y="1645"/>
                    <a:pt x="1384" y="1645"/>
                    <a:pt x="1384" y="1645"/>
                  </a:cubicBezTo>
                  <a:cubicBezTo>
                    <a:pt x="1388" y="1642"/>
                    <a:pt x="1388" y="1642"/>
                    <a:pt x="1388" y="1642"/>
                  </a:cubicBezTo>
                  <a:cubicBezTo>
                    <a:pt x="1389" y="1641"/>
                    <a:pt x="1389" y="1641"/>
                    <a:pt x="1389" y="1641"/>
                  </a:cubicBezTo>
                  <a:cubicBezTo>
                    <a:pt x="1393" y="1638"/>
                    <a:pt x="1393" y="1638"/>
                    <a:pt x="1393" y="1638"/>
                  </a:cubicBezTo>
                  <a:cubicBezTo>
                    <a:pt x="1394" y="1638"/>
                    <a:pt x="1394" y="1638"/>
                    <a:pt x="1394" y="1638"/>
                  </a:cubicBezTo>
                  <a:cubicBezTo>
                    <a:pt x="1398" y="1635"/>
                    <a:pt x="1398" y="1635"/>
                    <a:pt x="1398" y="1635"/>
                  </a:cubicBezTo>
                  <a:cubicBezTo>
                    <a:pt x="1399" y="1634"/>
                    <a:pt x="1399" y="1634"/>
                    <a:pt x="1399" y="1634"/>
                  </a:cubicBezTo>
                  <a:cubicBezTo>
                    <a:pt x="1403" y="1631"/>
                    <a:pt x="1403" y="1631"/>
                    <a:pt x="1403" y="1631"/>
                  </a:cubicBezTo>
                  <a:cubicBezTo>
                    <a:pt x="1403" y="1631"/>
                    <a:pt x="1403" y="1631"/>
                    <a:pt x="1403" y="1631"/>
                  </a:cubicBezTo>
                  <a:cubicBezTo>
                    <a:pt x="1408" y="1628"/>
                    <a:pt x="1408" y="1628"/>
                    <a:pt x="1408" y="1628"/>
                  </a:cubicBezTo>
                  <a:cubicBezTo>
                    <a:pt x="1408" y="1627"/>
                    <a:pt x="1408" y="1627"/>
                    <a:pt x="1408" y="1627"/>
                  </a:cubicBezTo>
                  <a:cubicBezTo>
                    <a:pt x="1417" y="1620"/>
                    <a:pt x="1417" y="1620"/>
                    <a:pt x="1417" y="1620"/>
                  </a:cubicBezTo>
                  <a:cubicBezTo>
                    <a:pt x="1418" y="1620"/>
                    <a:pt x="1418" y="1620"/>
                    <a:pt x="1418" y="1620"/>
                  </a:cubicBezTo>
                  <a:cubicBezTo>
                    <a:pt x="1422" y="1616"/>
                    <a:pt x="1422" y="1616"/>
                    <a:pt x="1422" y="1616"/>
                  </a:cubicBezTo>
                  <a:cubicBezTo>
                    <a:pt x="1422" y="1616"/>
                    <a:pt x="1422" y="1616"/>
                    <a:pt x="1422" y="1616"/>
                  </a:cubicBezTo>
                  <a:cubicBezTo>
                    <a:pt x="1427" y="1613"/>
                    <a:pt x="1427" y="1613"/>
                    <a:pt x="1427" y="1613"/>
                  </a:cubicBezTo>
                  <a:cubicBezTo>
                    <a:pt x="1427" y="1613"/>
                    <a:pt x="1427" y="1613"/>
                    <a:pt x="1427" y="1613"/>
                  </a:cubicBezTo>
                  <a:cubicBezTo>
                    <a:pt x="1432" y="1609"/>
                    <a:pt x="1432" y="1609"/>
                    <a:pt x="1432" y="1609"/>
                  </a:cubicBezTo>
                  <a:cubicBezTo>
                    <a:pt x="1432" y="1609"/>
                    <a:pt x="1432" y="1609"/>
                    <a:pt x="1432" y="1609"/>
                  </a:cubicBezTo>
                  <a:cubicBezTo>
                    <a:pt x="1441" y="1601"/>
                    <a:pt x="1441" y="1601"/>
                    <a:pt x="1441" y="1601"/>
                  </a:cubicBezTo>
                  <a:cubicBezTo>
                    <a:pt x="1441" y="1601"/>
                    <a:pt x="1441" y="1601"/>
                    <a:pt x="1441" y="1601"/>
                  </a:cubicBezTo>
                  <a:cubicBezTo>
                    <a:pt x="1450" y="1594"/>
                    <a:pt x="1450" y="1594"/>
                    <a:pt x="1450" y="1594"/>
                  </a:cubicBezTo>
                  <a:cubicBezTo>
                    <a:pt x="1450" y="1594"/>
                    <a:pt x="1450" y="1594"/>
                    <a:pt x="1450" y="1594"/>
                  </a:cubicBezTo>
                  <a:cubicBezTo>
                    <a:pt x="1464" y="1582"/>
                    <a:pt x="1464" y="1582"/>
                    <a:pt x="1464" y="1582"/>
                  </a:cubicBezTo>
                  <a:cubicBezTo>
                    <a:pt x="1464" y="1582"/>
                    <a:pt x="1464" y="1582"/>
                    <a:pt x="1464" y="1582"/>
                  </a:cubicBezTo>
                  <a:cubicBezTo>
                    <a:pt x="1474" y="1573"/>
                    <a:pt x="1485" y="1563"/>
                    <a:pt x="1495" y="1554"/>
                  </a:cubicBezTo>
                  <a:cubicBezTo>
                    <a:pt x="1495" y="1553"/>
                    <a:pt x="1495" y="1553"/>
                    <a:pt x="1495" y="1553"/>
                  </a:cubicBezTo>
                  <a:cubicBezTo>
                    <a:pt x="1503" y="1545"/>
                    <a:pt x="1503" y="1545"/>
                    <a:pt x="1503" y="1545"/>
                  </a:cubicBezTo>
                  <a:cubicBezTo>
                    <a:pt x="1504" y="1545"/>
                    <a:pt x="1504" y="1545"/>
                    <a:pt x="1504" y="1545"/>
                  </a:cubicBezTo>
                  <a:cubicBezTo>
                    <a:pt x="1508" y="1541"/>
                    <a:pt x="1508" y="1541"/>
                    <a:pt x="1508" y="1541"/>
                  </a:cubicBezTo>
                  <a:cubicBezTo>
                    <a:pt x="1508" y="1541"/>
                    <a:pt x="1508" y="1541"/>
                    <a:pt x="1508" y="1541"/>
                  </a:cubicBezTo>
                  <a:cubicBezTo>
                    <a:pt x="1512" y="1537"/>
                    <a:pt x="1512" y="1537"/>
                    <a:pt x="1512" y="1537"/>
                  </a:cubicBezTo>
                  <a:cubicBezTo>
                    <a:pt x="1512" y="1536"/>
                    <a:pt x="1512" y="1536"/>
                    <a:pt x="1512" y="1536"/>
                  </a:cubicBezTo>
                  <a:cubicBezTo>
                    <a:pt x="1516" y="1533"/>
                    <a:pt x="1516" y="1533"/>
                    <a:pt x="1516" y="1533"/>
                  </a:cubicBezTo>
                  <a:cubicBezTo>
                    <a:pt x="1516" y="1532"/>
                    <a:pt x="1516" y="1532"/>
                    <a:pt x="1516" y="1532"/>
                  </a:cubicBezTo>
                  <a:cubicBezTo>
                    <a:pt x="1520" y="1528"/>
                    <a:pt x="1520" y="1528"/>
                    <a:pt x="1520" y="1528"/>
                  </a:cubicBezTo>
                  <a:cubicBezTo>
                    <a:pt x="1520" y="1528"/>
                    <a:pt x="1520" y="1528"/>
                    <a:pt x="1520" y="1528"/>
                  </a:cubicBezTo>
                  <a:cubicBezTo>
                    <a:pt x="1524" y="1524"/>
                    <a:pt x="1524" y="1524"/>
                    <a:pt x="1524" y="1524"/>
                  </a:cubicBezTo>
                  <a:cubicBezTo>
                    <a:pt x="1525" y="1523"/>
                    <a:pt x="1525" y="1523"/>
                    <a:pt x="1525" y="1523"/>
                  </a:cubicBezTo>
                  <a:cubicBezTo>
                    <a:pt x="1528" y="1519"/>
                    <a:pt x="1528" y="1519"/>
                    <a:pt x="1528" y="1519"/>
                  </a:cubicBezTo>
                  <a:cubicBezTo>
                    <a:pt x="1529" y="1519"/>
                    <a:pt x="1529" y="1519"/>
                    <a:pt x="1529" y="1519"/>
                  </a:cubicBezTo>
                  <a:cubicBezTo>
                    <a:pt x="1532" y="1516"/>
                    <a:pt x="1532" y="1516"/>
                    <a:pt x="1532" y="1516"/>
                  </a:cubicBezTo>
                  <a:cubicBezTo>
                    <a:pt x="1533" y="1514"/>
                    <a:pt x="1533" y="1514"/>
                    <a:pt x="1533" y="1514"/>
                  </a:cubicBezTo>
                  <a:cubicBezTo>
                    <a:pt x="1536" y="1511"/>
                    <a:pt x="1536" y="1511"/>
                    <a:pt x="1536" y="1511"/>
                  </a:cubicBezTo>
                  <a:cubicBezTo>
                    <a:pt x="1538" y="1509"/>
                    <a:pt x="1538" y="1509"/>
                    <a:pt x="1538" y="1509"/>
                  </a:cubicBezTo>
                  <a:cubicBezTo>
                    <a:pt x="1539" y="1507"/>
                    <a:pt x="1539" y="1507"/>
                    <a:pt x="1539" y="1507"/>
                  </a:cubicBezTo>
                  <a:cubicBezTo>
                    <a:pt x="1543" y="1504"/>
                    <a:pt x="1543" y="1504"/>
                    <a:pt x="1543" y="1504"/>
                  </a:cubicBezTo>
                  <a:cubicBezTo>
                    <a:pt x="1544" y="1502"/>
                    <a:pt x="1544" y="1502"/>
                    <a:pt x="1544" y="1502"/>
                  </a:cubicBezTo>
                  <a:cubicBezTo>
                    <a:pt x="1546" y="1500"/>
                    <a:pt x="1546" y="1500"/>
                    <a:pt x="1546" y="1500"/>
                  </a:cubicBezTo>
                  <a:cubicBezTo>
                    <a:pt x="1547" y="1499"/>
                    <a:pt x="1547" y="1499"/>
                    <a:pt x="1547" y="1499"/>
                  </a:cubicBezTo>
                  <a:cubicBezTo>
                    <a:pt x="1655" y="1376"/>
                    <a:pt x="1730" y="1224"/>
                    <a:pt x="1758" y="1056"/>
                  </a:cubicBezTo>
                  <a:cubicBezTo>
                    <a:pt x="1758" y="1056"/>
                    <a:pt x="1758" y="1056"/>
                    <a:pt x="1758" y="1056"/>
                  </a:cubicBezTo>
                  <a:cubicBezTo>
                    <a:pt x="1759" y="1052"/>
                    <a:pt x="1759" y="1052"/>
                    <a:pt x="1759" y="1052"/>
                  </a:cubicBezTo>
                  <a:cubicBezTo>
                    <a:pt x="1759" y="1052"/>
                    <a:pt x="1759" y="1052"/>
                    <a:pt x="1759" y="1052"/>
                  </a:cubicBezTo>
                  <a:cubicBezTo>
                    <a:pt x="1760" y="1048"/>
                    <a:pt x="1760" y="1048"/>
                    <a:pt x="1760" y="1048"/>
                  </a:cubicBezTo>
                  <a:cubicBezTo>
                    <a:pt x="1760" y="1048"/>
                    <a:pt x="1760" y="1048"/>
                    <a:pt x="1760" y="1048"/>
                  </a:cubicBezTo>
                  <a:cubicBezTo>
                    <a:pt x="1761" y="1037"/>
                    <a:pt x="1761" y="1037"/>
                    <a:pt x="1761" y="1037"/>
                  </a:cubicBezTo>
                  <a:cubicBezTo>
                    <a:pt x="1761" y="1036"/>
                    <a:pt x="1761" y="1036"/>
                    <a:pt x="1761" y="1036"/>
                  </a:cubicBezTo>
                  <a:cubicBezTo>
                    <a:pt x="1762" y="1033"/>
                    <a:pt x="1762" y="1033"/>
                    <a:pt x="1762" y="1033"/>
                  </a:cubicBezTo>
                  <a:cubicBezTo>
                    <a:pt x="1762" y="1032"/>
                    <a:pt x="1762" y="1032"/>
                    <a:pt x="1762" y="1032"/>
                  </a:cubicBezTo>
                  <a:cubicBezTo>
                    <a:pt x="1762" y="1029"/>
                    <a:pt x="1762" y="1029"/>
                    <a:pt x="1762" y="1029"/>
                  </a:cubicBezTo>
                  <a:cubicBezTo>
                    <a:pt x="1763" y="1028"/>
                    <a:pt x="1763" y="1028"/>
                    <a:pt x="1763" y="1028"/>
                  </a:cubicBezTo>
                  <a:cubicBezTo>
                    <a:pt x="1763" y="1025"/>
                    <a:pt x="1763" y="1025"/>
                    <a:pt x="1763" y="1025"/>
                  </a:cubicBezTo>
                  <a:cubicBezTo>
                    <a:pt x="1763" y="1024"/>
                    <a:pt x="1763" y="1024"/>
                    <a:pt x="1763" y="1024"/>
                  </a:cubicBezTo>
                  <a:cubicBezTo>
                    <a:pt x="1764" y="1014"/>
                    <a:pt x="1764" y="1014"/>
                    <a:pt x="1764" y="1014"/>
                  </a:cubicBezTo>
                  <a:cubicBezTo>
                    <a:pt x="1765" y="1012"/>
                    <a:pt x="1765" y="1012"/>
                    <a:pt x="1765" y="1012"/>
                  </a:cubicBezTo>
                  <a:cubicBezTo>
                    <a:pt x="1765" y="1010"/>
                    <a:pt x="1765" y="1010"/>
                    <a:pt x="1765" y="1010"/>
                  </a:cubicBezTo>
                  <a:cubicBezTo>
                    <a:pt x="1765" y="1008"/>
                    <a:pt x="1765" y="1008"/>
                    <a:pt x="1765" y="1008"/>
                  </a:cubicBezTo>
                  <a:cubicBezTo>
                    <a:pt x="1765" y="1005"/>
                    <a:pt x="1765" y="1005"/>
                    <a:pt x="1765" y="1005"/>
                  </a:cubicBezTo>
                  <a:cubicBezTo>
                    <a:pt x="1766" y="1004"/>
                    <a:pt x="1766" y="1004"/>
                    <a:pt x="1766" y="1004"/>
                  </a:cubicBezTo>
                  <a:cubicBezTo>
                    <a:pt x="1766" y="1001"/>
                    <a:pt x="1766" y="1001"/>
                    <a:pt x="1766" y="1001"/>
                  </a:cubicBezTo>
                  <a:cubicBezTo>
                    <a:pt x="1766" y="999"/>
                    <a:pt x="1766" y="999"/>
                    <a:pt x="1766" y="999"/>
                  </a:cubicBezTo>
                  <a:cubicBezTo>
                    <a:pt x="1767" y="994"/>
                    <a:pt x="1767" y="994"/>
                    <a:pt x="1767" y="994"/>
                  </a:cubicBezTo>
                  <a:cubicBezTo>
                    <a:pt x="1767" y="993"/>
                    <a:pt x="1767" y="993"/>
                    <a:pt x="1767" y="993"/>
                  </a:cubicBezTo>
                  <a:cubicBezTo>
                    <a:pt x="1767" y="990"/>
                    <a:pt x="1767" y="990"/>
                    <a:pt x="1767" y="990"/>
                  </a:cubicBezTo>
                  <a:cubicBezTo>
                    <a:pt x="1767" y="988"/>
                    <a:pt x="1767" y="988"/>
                    <a:pt x="1767" y="988"/>
                  </a:cubicBezTo>
                  <a:cubicBezTo>
                    <a:pt x="1767" y="986"/>
                    <a:pt x="1767" y="986"/>
                    <a:pt x="1767" y="986"/>
                  </a:cubicBezTo>
                  <a:cubicBezTo>
                    <a:pt x="1768" y="984"/>
                    <a:pt x="1768" y="984"/>
                    <a:pt x="1768" y="984"/>
                  </a:cubicBezTo>
                  <a:cubicBezTo>
                    <a:pt x="1768" y="981"/>
                    <a:pt x="1768" y="981"/>
                    <a:pt x="1768" y="981"/>
                  </a:cubicBezTo>
                  <a:cubicBezTo>
                    <a:pt x="1768" y="979"/>
                    <a:pt x="1768" y="979"/>
                    <a:pt x="1768" y="979"/>
                  </a:cubicBezTo>
                  <a:cubicBezTo>
                    <a:pt x="1768" y="977"/>
                    <a:pt x="1768" y="977"/>
                    <a:pt x="1768" y="977"/>
                  </a:cubicBezTo>
                  <a:cubicBezTo>
                    <a:pt x="1768" y="974"/>
                    <a:pt x="1768" y="974"/>
                    <a:pt x="1768" y="974"/>
                  </a:cubicBezTo>
                  <a:cubicBezTo>
                    <a:pt x="1769" y="971"/>
                    <a:pt x="1769" y="971"/>
                    <a:pt x="1769" y="971"/>
                  </a:cubicBezTo>
                  <a:cubicBezTo>
                    <a:pt x="1769" y="968"/>
                    <a:pt x="1769" y="968"/>
                    <a:pt x="1769" y="968"/>
                  </a:cubicBezTo>
                  <a:cubicBezTo>
                    <a:pt x="1769" y="966"/>
                    <a:pt x="1769" y="966"/>
                    <a:pt x="1769" y="966"/>
                  </a:cubicBezTo>
                  <a:cubicBezTo>
                    <a:pt x="1769" y="964"/>
                    <a:pt x="1769" y="964"/>
                    <a:pt x="1769" y="964"/>
                  </a:cubicBezTo>
                  <a:cubicBezTo>
                    <a:pt x="1769" y="962"/>
                    <a:pt x="1769" y="962"/>
                    <a:pt x="1769" y="962"/>
                  </a:cubicBezTo>
                  <a:cubicBezTo>
                    <a:pt x="1769" y="959"/>
                    <a:pt x="1769" y="959"/>
                    <a:pt x="1769" y="959"/>
                  </a:cubicBezTo>
                  <a:cubicBezTo>
                    <a:pt x="1769" y="957"/>
                    <a:pt x="1769" y="957"/>
                    <a:pt x="1769" y="957"/>
                  </a:cubicBezTo>
                  <a:cubicBezTo>
                    <a:pt x="1770" y="954"/>
                    <a:pt x="1770" y="954"/>
                    <a:pt x="1770" y="954"/>
                  </a:cubicBezTo>
                  <a:cubicBezTo>
                    <a:pt x="1770" y="953"/>
                    <a:pt x="1770" y="953"/>
                    <a:pt x="1770" y="953"/>
                  </a:cubicBezTo>
                  <a:cubicBezTo>
                    <a:pt x="1770" y="948"/>
                    <a:pt x="1770" y="948"/>
                    <a:pt x="1770" y="948"/>
                  </a:cubicBezTo>
                  <a:cubicBezTo>
                    <a:pt x="1770" y="947"/>
                    <a:pt x="1770" y="947"/>
                    <a:pt x="1770" y="947"/>
                  </a:cubicBezTo>
                  <a:cubicBezTo>
                    <a:pt x="1770" y="944"/>
                    <a:pt x="1770" y="944"/>
                    <a:pt x="1770" y="944"/>
                  </a:cubicBezTo>
                  <a:cubicBezTo>
                    <a:pt x="1770" y="942"/>
                    <a:pt x="1770" y="942"/>
                    <a:pt x="1770" y="942"/>
                  </a:cubicBezTo>
                  <a:cubicBezTo>
                    <a:pt x="1770" y="939"/>
                    <a:pt x="1770" y="939"/>
                    <a:pt x="1770" y="939"/>
                  </a:cubicBezTo>
                  <a:cubicBezTo>
                    <a:pt x="1771" y="937"/>
                    <a:pt x="1771" y="937"/>
                    <a:pt x="1771" y="937"/>
                  </a:cubicBezTo>
                  <a:cubicBezTo>
                    <a:pt x="1771" y="934"/>
                    <a:pt x="1771" y="934"/>
                    <a:pt x="1771" y="934"/>
                  </a:cubicBezTo>
                  <a:cubicBezTo>
                    <a:pt x="1771" y="933"/>
                    <a:pt x="1771" y="933"/>
                    <a:pt x="1771" y="933"/>
                  </a:cubicBezTo>
                  <a:cubicBezTo>
                    <a:pt x="1771" y="929"/>
                    <a:pt x="1771" y="929"/>
                    <a:pt x="1771" y="929"/>
                  </a:cubicBezTo>
                  <a:cubicBezTo>
                    <a:pt x="1771" y="928"/>
                    <a:pt x="1771" y="928"/>
                    <a:pt x="1771" y="928"/>
                  </a:cubicBezTo>
                  <a:cubicBezTo>
                    <a:pt x="1771" y="924"/>
                    <a:pt x="1771" y="924"/>
                    <a:pt x="1771" y="924"/>
                  </a:cubicBezTo>
                  <a:cubicBezTo>
                    <a:pt x="1771" y="922"/>
                    <a:pt x="1771" y="922"/>
                    <a:pt x="1771" y="922"/>
                  </a:cubicBezTo>
                  <a:cubicBezTo>
                    <a:pt x="1771" y="919"/>
                    <a:pt x="1771" y="919"/>
                    <a:pt x="1771" y="919"/>
                  </a:cubicBezTo>
                  <a:cubicBezTo>
                    <a:pt x="1771" y="917"/>
                    <a:pt x="1771" y="917"/>
                    <a:pt x="1771" y="917"/>
                  </a:cubicBezTo>
                  <a:cubicBezTo>
                    <a:pt x="1771" y="914"/>
                    <a:pt x="1771" y="914"/>
                    <a:pt x="1771" y="914"/>
                  </a:cubicBezTo>
                  <a:cubicBezTo>
                    <a:pt x="1771" y="913"/>
                    <a:pt x="1771" y="913"/>
                    <a:pt x="1771" y="913"/>
                  </a:cubicBezTo>
                  <a:cubicBezTo>
                    <a:pt x="1771" y="910"/>
                    <a:pt x="1771" y="910"/>
                    <a:pt x="1771" y="910"/>
                  </a:cubicBezTo>
                  <a:cubicBezTo>
                    <a:pt x="1771" y="908"/>
                    <a:pt x="1771" y="908"/>
                    <a:pt x="1771" y="908"/>
                  </a:cubicBezTo>
                  <a:cubicBezTo>
                    <a:pt x="1771" y="898"/>
                    <a:pt x="1771" y="898"/>
                    <a:pt x="1771" y="898"/>
                  </a:cubicBezTo>
                  <a:cubicBezTo>
                    <a:pt x="1771" y="897"/>
                    <a:pt x="1771" y="897"/>
                    <a:pt x="1771" y="897"/>
                  </a:cubicBezTo>
                  <a:lnTo>
                    <a:pt x="1771" y="893"/>
                  </a:lnTo>
                  <a:close/>
                </a:path>
              </a:pathLst>
            </a:custGeom>
            <a:blipFill>
              <a:blip r:embed="rId2"/>
              <a:stretch>
                <a:fillRect/>
              </a:stretch>
            </a:blipFill>
            <a:ln>
              <a:noFill/>
            </a:ln>
          </p:spPr>
          <p:txBody>
            <a:bodyPr rot="0" vert="horz" wrap="square" lIns="91440" tIns="45720" rIns="91440" bIns="45720" anchor="t" anchorCtr="0" upright="1">
              <a:noAutofit/>
            </a:bodyPr>
            <a:lstStyle/>
            <a:p>
              <a:endParaRPr lang="en-GB" dirty="0"/>
            </a:p>
          </p:txBody>
        </p:sp>
        <p:grpSp>
          <p:nvGrpSpPr>
            <p:cNvPr id="28" name="Groep 27"/>
            <p:cNvGrpSpPr>
              <a:grpSpLocks noSelect="1"/>
            </p:cNvGrpSpPr>
            <p:nvPr userDrawn="1"/>
          </p:nvGrpSpPr>
          <p:grpSpPr bwMode="gray">
            <a:xfrm>
              <a:off x="0" y="0"/>
              <a:ext cx="561975" cy="572770"/>
              <a:chOff x="902335" y="290830"/>
              <a:chExt cx="561975" cy="572770"/>
            </a:xfrm>
          </p:grpSpPr>
          <p:sp>
            <p:nvSpPr>
              <p:cNvPr id="29" name="Freeform 5"/>
              <p:cNvSpPr>
                <a:spLocks noSelect="1"/>
              </p:cNvSpPr>
              <p:nvPr userDrawn="1"/>
            </p:nvSpPr>
            <p:spPr bwMode="gray">
              <a:xfrm>
                <a:off x="984250" y="534035"/>
                <a:ext cx="77470" cy="199390"/>
              </a:xfrm>
              <a:custGeom>
                <a:avLst/>
                <a:gdLst>
                  <a:gd name="T0" fmla="*/ 155 w 244"/>
                  <a:gd name="T1" fmla="*/ 0 h 629"/>
                  <a:gd name="T2" fmla="*/ 120 w 244"/>
                  <a:gd name="T3" fmla="*/ 28 h 629"/>
                  <a:gd name="T4" fmla="*/ 0 w 244"/>
                  <a:gd name="T5" fmla="*/ 601 h 629"/>
                  <a:gd name="T6" fmla="*/ 0 w 244"/>
                  <a:gd name="T7" fmla="*/ 606 h 629"/>
                  <a:gd name="T8" fmla="*/ 0 w 244"/>
                  <a:gd name="T9" fmla="*/ 607 h 629"/>
                  <a:gd name="T10" fmla="*/ 23 w 244"/>
                  <a:gd name="T11" fmla="*/ 629 h 629"/>
                  <a:gd name="T12" fmla="*/ 145 w 244"/>
                  <a:gd name="T13" fmla="*/ 629 h 629"/>
                  <a:gd name="T14" fmla="*/ 144 w 244"/>
                  <a:gd name="T15" fmla="*/ 629 h 629"/>
                  <a:gd name="T16" fmla="*/ 144 w 244"/>
                  <a:gd name="T17" fmla="*/ 629 h 629"/>
                  <a:gd name="T18" fmla="*/ 143 w 244"/>
                  <a:gd name="T19" fmla="*/ 629 h 629"/>
                  <a:gd name="T20" fmla="*/ 143 w 244"/>
                  <a:gd name="T21" fmla="*/ 629 h 629"/>
                  <a:gd name="T22" fmla="*/ 143 w 244"/>
                  <a:gd name="T23" fmla="*/ 629 h 629"/>
                  <a:gd name="T24" fmla="*/ 142 w 244"/>
                  <a:gd name="T25" fmla="*/ 629 h 629"/>
                  <a:gd name="T26" fmla="*/ 142 w 244"/>
                  <a:gd name="T27" fmla="*/ 629 h 629"/>
                  <a:gd name="T28" fmla="*/ 142 w 244"/>
                  <a:gd name="T29" fmla="*/ 629 h 629"/>
                  <a:gd name="T30" fmla="*/ 141 w 244"/>
                  <a:gd name="T31" fmla="*/ 629 h 629"/>
                  <a:gd name="T32" fmla="*/ 141 w 244"/>
                  <a:gd name="T33" fmla="*/ 629 h 629"/>
                  <a:gd name="T34" fmla="*/ 141 w 244"/>
                  <a:gd name="T35" fmla="*/ 629 h 629"/>
                  <a:gd name="T36" fmla="*/ 141 w 244"/>
                  <a:gd name="T37" fmla="*/ 629 h 629"/>
                  <a:gd name="T38" fmla="*/ 123 w 244"/>
                  <a:gd name="T39" fmla="*/ 615 h 629"/>
                  <a:gd name="T40" fmla="*/ 123 w 244"/>
                  <a:gd name="T41" fmla="*/ 615 h 629"/>
                  <a:gd name="T42" fmla="*/ 123 w 244"/>
                  <a:gd name="T43" fmla="*/ 614 h 629"/>
                  <a:gd name="T44" fmla="*/ 123 w 244"/>
                  <a:gd name="T45" fmla="*/ 614 h 629"/>
                  <a:gd name="T46" fmla="*/ 122 w 244"/>
                  <a:gd name="T47" fmla="*/ 613 h 629"/>
                  <a:gd name="T48" fmla="*/ 122 w 244"/>
                  <a:gd name="T49" fmla="*/ 613 h 629"/>
                  <a:gd name="T50" fmla="*/ 122 w 244"/>
                  <a:gd name="T51" fmla="*/ 613 h 629"/>
                  <a:gd name="T52" fmla="*/ 122 w 244"/>
                  <a:gd name="T53" fmla="*/ 612 h 629"/>
                  <a:gd name="T54" fmla="*/ 122 w 244"/>
                  <a:gd name="T55" fmla="*/ 612 h 629"/>
                  <a:gd name="T56" fmla="*/ 122 w 244"/>
                  <a:gd name="T57" fmla="*/ 612 h 629"/>
                  <a:gd name="T58" fmla="*/ 122 w 244"/>
                  <a:gd name="T59" fmla="*/ 612 h 629"/>
                  <a:gd name="T60" fmla="*/ 122 w 244"/>
                  <a:gd name="T61" fmla="*/ 605 h 629"/>
                  <a:gd name="T62" fmla="*/ 122 w 244"/>
                  <a:gd name="T63" fmla="*/ 605 h 629"/>
                  <a:gd name="T64" fmla="*/ 122 w 244"/>
                  <a:gd name="T65" fmla="*/ 605 h 629"/>
                  <a:gd name="T66" fmla="*/ 122 w 244"/>
                  <a:gd name="T67" fmla="*/ 602 h 629"/>
                  <a:gd name="T68" fmla="*/ 244 w 244"/>
                  <a:gd name="T69" fmla="*/ 0 h 629"/>
                  <a:gd name="T70" fmla="*/ 155 w 244"/>
                  <a:gd name="T7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629">
                    <a:moveTo>
                      <a:pt x="155" y="0"/>
                    </a:moveTo>
                    <a:cubicBezTo>
                      <a:pt x="139" y="0"/>
                      <a:pt x="123" y="13"/>
                      <a:pt x="120" y="28"/>
                    </a:cubicBezTo>
                    <a:cubicBezTo>
                      <a:pt x="0" y="601"/>
                      <a:pt x="0" y="601"/>
                      <a:pt x="0" y="601"/>
                    </a:cubicBezTo>
                    <a:cubicBezTo>
                      <a:pt x="0" y="606"/>
                      <a:pt x="0" y="606"/>
                      <a:pt x="0" y="606"/>
                    </a:cubicBezTo>
                    <a:cubicBezTo>
                      <a:pt x="0" y="607"/>
                      <a:pt x="0" y="607"/>
                      <a:pt x="0" y="607"/>
                    </a:cubicBezTo>
                    <a:cubicBezTo>
                      <a:pt x="0" y="620"/>
                      <a:pt x="10" y="629"/>
                      <a:pt x="23" y="629"/>
                    </a:cubicBezTo>
                    <a:cubicBezTo>
                      <a:pt x="145" y="629"/>
                      <a:pt x="145" y="629"/>
                      <a:pt x="145" y="629"/>
                    </a:cubicBezTo>
                    <a:cubicBezTo>
                      <a:pt x="144" y="629"/>
                      <a:pt x="144" y="629"/>
                      <a:pt x="144" y="629"/>
                    </a:cubicBezTo>
                    <a:cubicBezTo>
                      <a:pt x="144" y="629"/>
                      <a:pt x="144" y="629"/>
                      <a:pt x="144" y="629"/>
                    </a:cubicBezTo>
                    <a:cubicBezTo>
                      <a:pt x="143" y="629"/>
                      <a:pt x="143" y="629"/>
                      <a:pt x="143" y="629"/>
                    </a:cubicBezTo>
                    <a:cubicBezTo>
                      <a:pt x="143" y="629"/>
                      <a:pt x="143" y="629"/>
                      <a:pt x="143" y="629"/>
                    </a:cubicBezTo>
                    <a:cubicBezTo>
                      <a:pt x="143" y="629"/>
                      <a:pt x="143" y="629"/>
                      <a:pt x="143" y="629"/>
                    </a:cubicBezTo>
                    <a:cubicBezTo>
                      <a:pt x="142" y="629"/>
                      <a:pt x="142" y="629"/>
                      <a:pt x="142" y="629"/>
                    </a:cubicBezTo>
                    <a:cubicBezTo>
                      <a:pt x="142" y="629"/>
                      <a:pt x="142" y="629"/>
                      <a:pt x="142" y="629"/>
                    </a:cubicBezTo>
                    <a:cubicBezTo>
                      <a:pt x="142" y="629"/>
                      <a:pt x="142" y="629"/>
                      <a:pt x="142" y="629"/>
                    </a:cubicBezTo>
                    <a:cubicBezTo>
                      <a:pt x="141" y="629"/>
                      <a:pt x="141" y="629"/>
                      <a:pt x="141" y="629"/>
                    </a:cubicBezTo>
                    <a:cubicBezTo>
                      <a:pt x="141" y="629"/>
                      <a:pt x="141" y="629"/>
                      <a:pt x="141" y="629"/>
                    </a:cubicBezTo>
                    <a:cubicBezTo>
                      <a:pt x="141" y="629"/>
                      <a:pt x="141" y="629"/>
                      <a:pt x="141" y="629"/>
                    </a:cubicBezTo>
                    <a:cubicBezTo>
                      <a:pt x="141" y="629"/>
                      <a:pt x="141" y="629"/>
                      <a:pt x="141" y="629"/>
                    </a:cubicBezTo>
                    <a:cubicBezTo>
                      <a:pt x="132" y="628"/>
                      <a:pt x="126" y="623"/>
                      <a:pt x="123" y="615"/>
                    </a:cubicBezTo>
                    <a:cubicBezTo>
                      <a:pt x="123" y="615"/>
                      <a:pt x="123" y="615"/>
                      <a:pt x="123" y="615"/>
                    </a:cubicBezTo>
                    <a:cubicBezTo>
                      <a:pt x="123" y="614"/>
                      <a:pt x="123" y="614"/>
                      <a:pt x="123" y="614"/>
                    </a:cubicBezTo>
                    <a:cubicBezTo>
                      <a:pt x="123" y="614"/>
                      <a:pt x="123" y="614"/>
                      <a:pt x="123" y="614"/>
                    </a:cubicBezTo>
                    <a:cubicBezTo>
                      <a:pt x="122" y="613"/>
                      <a:pt x="122" y="613"/>
                      <a:pt x="122" y="613"/>
                    </a:cubicBezTo>
                    <a:cubicBezTo>
                      <a:pt x="122" y="613"/>
                      <a:pt x="122" y="613"/>
                      <a:pt x="122" y="613"/>
                    </a:cubicBezTo>
                    <a:cubicBezTo>
                      <a:pt x="122" y="613"/>
                      <a:pt x="122" y="613"/>
                      <a:pt x="122" y="613"/>
                    </a:cubicBezTo>
                    <a:cubicBezTo>
                      <a:pt x="122" y="612"/>
                      <a:pt x="122" y="612"/>
                      <a:pt x="122" y="612"/>
                    </a:cubicBezTo>
                    <a:cubicBezTo>
                      <a:pt x="122" y="612"/>
                      <a:pt x="122" y="612"/>
                      <a:pt x="122" y="612"/>
                    </a:cubicBezTo>
                    <a:cubicBezTo>
                      <a:pt x="122" y="612"/>
                      <a:pt x="122" y="612"/>
                      <a:pt x="122" y="612"/>
                    </a:cubicBezTo>
                    <a:cubicBezTo>
                      <a:pt x="122" y="612"/>
                      <a:pt x="122" y="612"/>
                      <a:pt x="122" y="612"/>
                    </a:cubicBezTo>
                    <a:cubicBezTo>
                      <a:pt x="122" y="605"/>
                      <a:pt x="122" y="605"/>
                      <a:pt x="122" y="605"/>
                    </a:cubicBezTo>
                    <a:cubicBezTo>
                      <a:pt x="122" y="605"/>
                      <a:pt x="122" y="605"/>
                      <a:pt x="122" y="605"/>
                    </a:cubicBezTo>
                    <a:cubicBezTo>
                      <a:pt x="122" y="605"/>
                      <a:pt x="122" y="605"/>
                      <a:pt x="122" y="605"/>
                    </a:cubicBezTo>
                    <a:cubicBezTo>
                      <a:pt x="122" y="602"/>
                      <a:pt x="122" y="602"/>
                      <a:pt x="122" y="602"/>
                    </a:cubicBezTo>
                    <a:cubicBezTo>
                      <a:pt x="244" y="0"/>
                      <a:pt x="244" y="0"/>
                      <a:pt x="244" y="0"/>
                    </a:cubicBezTo>
                    <a:lnTo>
                      <a:pt x="155" y="0"/>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0" name="Freeform 6"/>
              <p:cNvSpPr>
                <a:spLocks noSelect="1"/>
              </p:cNvSpPr>
              <p:nvPr userDrawn="1"/>
            </p:nvSpPr>
            <p:spPr bwMode="gray">
              <a:xfrm>
                <a:off x="1078865" y="478155"/>
                <a:ext cx="218440" cy="186055"/>
              </a:xfrm>
              <a:custGeom>
                <a:avLst/>
                <a:gdLst>
                  <a:gd name="T0" fmla="*/ 0 w 687"/>
                  <a:gd name="T1" fmla="*/ 0 h 587"/>
                  <a:gd name="T2" fmla="*/ 0 w 687"/>
                  <a:gd name="T3" fmla="*/ 115 h 587"/>
                  <a:gd name="T4" fmla="*/ 229 w 687"/>
                  <a:gd name="T5" fmla="*/ 115 h 587"/>
                  <a:gd name="T6" fmla="*/ 272 w 687"/>
                  <a:gd name="T7" fmla="*/ 139 h 587"/>
                  <a:gd name="T8" fmla="*/ 569 w 687"/>
                  <a:gd name="T9" fmla="*/ 587 h 587"/>
                  <a:gd name="T10" fmla="*/ 687 w 687"/>
                  <a:gd name="T11" fmla="*/ 0 h 587"/>
                  <a:gd name="T12" fmla="*/ 0 w 687"/>
                  <a:gd name="T13" fmla="*/ 0 h 587"/>
                </a:gdLst>
                <a:ahLst/>
                <a:cxnLst>
                  <a:cxn ang="0">
                    <a:pos x="T0" y="T1"/>
                  </a:cxn>
                  <a:cxn ang="0">
                    <a:pos x="T2" y="T3"/>
                  </a:cxn>
                  <a:cxn ang="0">
                    <a:pos x="T4" y="T5"/>
                  </a:cxn>
                  <a:cxn ang="0">
                    <a:pos x="T6" y="T7"/>
                  </a:cxn>
                  <a:cxn ang="0">
                    <a:pos x="T8" y="T9"/>
                  </a:cxn>
                  <a:cxn ang="0">
                    <a:pos x="T10" y="T11"/>
                  </a:cxn>
                  <a:cxn ang="0">
                    <a:pos x="T12" y="T13"/>
                  </a:cxn>
                </a:cxnLst>
                <a:rect l="0" t="0" r="r" b="b"/>
                <a:pathLst>
                  <a:path w="687" h="587">
                    <a:moveTo>
                      <a:pt x="0" y="0"/>
                    </a:moveTo>
                    <a:cubicBezTo>
                      <a:pt x="0" y="115"/>
                      <a:pt x="0" y="115"/>
                      <a:pt x="0" y="115"/>
                    </a:cubicBezTo>
                    <a:cubicBezTo>
                      <a:pt x="229" y="115"/>
                      <a:pt x="229" y="115"/>
                      <a:pt x="229" y="115"/>
                    </a:cubicBezTo>
                    <a:cubicBezTo>
                      <a:pt x="244" y="115"/>
                      <a:pt x="264" y="126"/>
                      <a:pt x="272" y="139"/>
                    </a:cubicBezTo>
                    <a:cubicBezTo>
                      <a:pt x="569" y="587"/>
                      <a:pt x="569" y="587"/>
                      <a:pt x="569" y="587"/>
                    </a:cubicBezTo>
                    <a:cubicBezTo>
                      <a:pt x="687" y="0"/>
                      <a:pt x="687" y="0"/>
                      <a:pt x="687" y="0"/>
                    </a:cubicBezTo>
                    <a:lnTo>
                      <a:pt x="0" y="0"/>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1" name="Freeform 7"/>
              <p:cNvSpPr>
                <a:spLocks noSelect="1"/>
              </p:cNvSpPr>
              <p:nvPr userDrawn="1"/>
            </p:nvSpPr>
            <p:spPr bwMode="gray">
              <a:xfrm>
                <a:off x="902335" y="478155"/>
                <a:ext cx="406400" cy="385445"/>
              </a:xfrm>
              <a:custGeom>
                <a:avLst/>
                <a:gdLst>
                  <a:gd name="T0" fmla="*/ 555 w 1280"/>
                  <a:gd name="T1" fmla="*/ 0 h 1216"/>
                  <a:gd name="T2" fmla="*/ 475 w 1280"/>
                  <a:gd name="T3" fmla="*/ 0 h 1216"/>
                  <a:gd name="T4" fmla="*/ 357 w 1280"/>
                  <a:gd name="T5" fmla="*/ 9 h 1216"/>
                  <a:gd name="T6" fmla="*/ 0 w 1280"/>
                  <a:gd name="T7" fmla="*/ 447 h 1216"/>
                  <a:gd name="T8" fmla="*/ 616 w 1280"/>
                  <a:gd name="T9" fmla="*/ 1181 h 1216"/>
                  <a:gd name="T10" fmla="*/ 867 w 1280"/>
                  <a:gd name="T11" fmla="*/ 1216 h 1216"/>
                  <a:gd name="T12" fmla="*/ 872 w 1280"/>
                  <a:gd name="T13" fmla="*/ 1216 h 1216"/>
                  <a:gd name="T14" fmla="*/ 1280 w 1280"/>
                  <a:gd name="T15" fmla="*/ 1117 h 1216"/>
                  <a:gd name="T16" fmla="*/ 1033 w 1280"/>
                  <a:gd name="T17" fmla="*/ 1153 h 1216"/>
                  <a:gd name="T18" fmla="*/ 1033 w 1280"/>
                  <a:gd name="T19" fmla="*/ 1153 h 1216"/>
                  <a:gd name="T20" fmla="*/ 1033 w 1280"/>
                  <a:gd name="T21" fmla="*/ 1153 h 1216"/>
                  <a:gd name="T22" fmla="*/ 552 w 1280"/>
                  <a:gd name="T23" fmla="*/ 805 h 1216"/>
                  <a:gd name="T24" fmla="*/ 403 w 1280"/>
                  <a:gd name="T25" fmla="*/ 805 h 1216"/>
                  <a:gd name="T26" fmla="*/ 281 w 1280"/>
                  <a:gd name="T27" fmla="*/ 805 h 1216"/>
                  <a:gd name="T28" fmla="*/ 258 w 1280"/>
                  <a:gd name="T29" fmla="*/ 783 h 1216"/>
                  <a:gd name="T30" fmla="*/ 258 w 1280"/>
                  <a:gd name="T31" fmla="*/ 782 h 1216"/>
                  <a:gd name="T32" fmla="*/ 258 w 1280"/>
                  <a:gd name="T33" fmla="*/ 777 h 1216"/>
                  <a:gd name="T34" fmla="*/ 378 w 1280"/>
                  <a:gd name="T35" fmla="*/ 204 h 1216"/>
                  <a:gd name="T36" fmla="*/ 413 w 1280"/>
                  <a:gd name="T37" fmla="*/ 176 h 1216"/>
                  <a:gd name="T38" fmla="*/ 502 w 1280"/>
                  <a:gd name="T39" fmla="*/ 176 h 1216"/>
                  <a:gd name="T40" fmla="*/ 502 w 1280"/>
                  <a:gd name="T41" fmla="*/ 176 h 1216"/>
                  <a:gd name="T42" fmla="*/ 509 w 1280"/>
                  <a:gd name="T43" fmla="*/ 143 h 1216"/>
                  <a:gd name="T44" fmla="*/ 509 w 1280"/>
                  <a:gd name="T45" fmla="*/ 141 h 1216"/>
                  <a:gd name="T46" fmla="*/ 509 w 1280"/>
                  <a:gd name="T47" fmla="*/ 141 h 1216"/>
                  <a:gd name="T48" fmla="*/ 515 w 1280"/>
                  <a:gd name="T49" fmla="*/ 130 h 1216"/>
                  <a:gd name="T50" fmla="*/ 516 w 1280"/>
                  <a:gd name="T51" fmla="*/ 128 h 1216"/>
                  <a:gd name="T52" fmla="*/ 517 w 1280"/>
                  <a:gd name="T53" fmla="*/ 128 h 1216"/>
                  <a:gd name="T54" fmla="*/ 517 w 1280"/>
                  <a:gd name="T55" fmla="*/ 127 h 1216"/>
                  <a:gd name="T56" fmla="*/ 518 w 1280"/>
                  <a:gd name="T57" fmla="*/ 127 h 1216"/>
                  <a:gd name="T58" fmla="*/ 518 w 1280"/>
                  <a:gd name="T59" fmla="*/ 127 h 1216"/>
                  <a:gd name="T60" fmla="*/ 518 w 1280"/>
                  <a:gd name="T61" fmla="*/ 126 h 1216"/>
                  <a:gd name="T62" fmla="*/ 518 w 1280"/>
                  <a:gd name="T63" fmla="*/ 126 h 1216"/>
                  <a:gd name="T64" fmla="*/ 532 w 1280"/>
                  <a:gd name="T65" fmla="*/ 117 h 1216"/>
                  <a:gd name="T66" fmla="*/ 532 w 1280"/>
                  <a:gd name="T67" fmla="*/ 117 h 1216"/>
                  <a:gd name="T68" fmla="*/ 532 w 1280"/>
                  <a:gd name="T69" fmla="*/ 117 h 1216"/>
                  <a:gd name="T70" fmla="*/ 543 w 1280"/>
                  <a:gd name="T71" fmla="*/ 115 h 1216"/>
                  <a:gd name="T72" fmla="*/ 543 w 1280"/>
                  <a:gd name="T73" fmla="*/ 115 h 1216"/>
                  <a:gd name="T74" fmla="*/ 555 w 1280"/>
                  <a:gd name="T75" fmla="*/ 115 h 1216"/>
                  <a:gd name="T76" fmla="*/ 557 w 1280"/>
                  <a:gd name="T77" fmla="*/ 115 h 1216"/>
                  <a:gd name="T78" fmla="*/ 557 w 1280"/>
                  <a:gd name="T79" fmla="*/ 0 h 1216"/>
                  <a:gd name="T80" fmla="*/ 555 w 1280"/>
                  <a:gd name="T81" fmla="*/ 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0" h="1216">
                    <a:moveTo>
                      <a:pt x="555" y="0"/>
                    </a:moveTo>
                    <a:cubicBezTo>
                      <a:pt x="475" y="0"/>
                      <a:pt x="475" y="0"/>
                      <a:pt x="475" y="0"/>
                    </a:cubicBezTo>
                    <a:cubicBezTo>
                      <a:pt x="435" y="0"/>
                      <a:pt x="395" y="3"/>
                      <a:pt x="357" y="9"/>
                    </a:cubicBezTo>
                    <a:cubicBezTo>
                      <a:pt x="161" y="42"/>
                      <a:pt x="0" y="165"/>
                      <a:pt x="0" y="447"/>
                    </a:cubicBezTo>
                    <a:cubicBezTo>
                      <a:pt x="0" y="730"/>
                      <a:pt x="239" y="1072"/>
                      <a:pt x="616" y="1181"/>
                    </a:cubicBezTo>
                    <a:cubicBezTo>
                      <a:pt x="694" y="1204"/>
                      <a:pt x="778" y="1216"/>
                      <a:pt x="867" y="1216"/>
                    </a:cubicBezTo>
                    <a:cubicBezTo>
                      <a:pt x="872" y="1216"/>
                      <a:pt x="872" y="1216"/>
                      <a:pt x="872" y="1216"/>
                    </a:cubicBezTo>
                    <a:cubicBezTo>
                      <a:pt x="1019" y="1216"/>
                      <a:pt x="1157" y="1180"/>
                      <a:pt x="1280" y="1117"/>
                    </a:cubicBezTo>
                    <a:cubicBezTo>
                      <a:pt x="1190" y="1142"/>
                      <a:pt x="1108" y="1153"/>
                      <a:pt x="1033" y="1153"/>
                    </a:cubicBezTo>
                    <a:cubicBezTo>
                      <a:pt x="1033" y="1153"/>
                      <a:pt x="1033" y="1153"/>
                      <a:pt x="1033" y="1153"/>
                    </a:cubicBezTo>
                    <a:cubicBezTo>
                      <a:pt x="1033" y="1153"/>
                      <a:pt x="1033" y="1153"/>
                      <a:pt x="1033" y="1153"/>
                    </a:cubicBezTo>
                    <a:cubicBezTo>
                      <a:pt x="728" y="1153"/>
                      <a:pt x="552" y="970"/>
                      <a:pt x="552" y="805"/>
                    </a:cubicBezTo>
                    <a:cubicBezTo>
                      <a:pt x="403" y="805"/>
                      <a:pt x="403" y="805"/>
                      <a:pt x="403" y="805"/>
                    </a:cubicBezTo>
                    <a:cubicBezTo>
                      <a:pt x="281" y="805"/>
                      <a:pt x="281" y="805"/>
                      <a:pt x="281" y="805"/>
                    </a:cubicBezTo>
                    <a:cubicBezTo>
                      <a:pt x="268" y="805"/>
                      <a:pt x="258" y="796"/>
                      <a:pt x="258" y="783"/>
                    </a:cubicBezTo>
                    <a:cubicBezTo>
                      <a:pt x="258" y="782"/>
                      <a:pt x="258" y="782"/>
                      <a:pt x="258" y="782"/>
                    </a:cubicBezTo>
                    <a:cubicBezTo>
                      <a:pt x="258" y="777"/>
                      <a:pt x="258" y="777"/>
                      <a:pt x="258" y="777"/>
                    </a:cubicBezTo>
                    <a:cubicBezTo>
                      <a:pt x="378" y="204"/>
                      <a:pt x="378" y="204"/>
                      <a:pt x="378" y="204"/>
                    </a:cubicBezTo>
                    <a:cubicBezTo>
                      <a:pt x="381" y="189"/>
                      <a:pt x="397" y="176"/>
                      <a:pt x="413" y="176"/>
                    </a:cubicBezTo>
                    <a:cubicBezTo>
                      <a:pt x="502" y="176"/>
                      <a:pt x="502" y="176"/>
                      <a:pt x="502" y="176"/>
                    </a:cubicBezTo>
                    <a:cubicBezTo>
                      <a:pt x="502" y="176"/>
                      <a:pt x="502" y="176"/>
                      <a:pt x="502" y="176"/>
                    </a:cubicBezTo>
                    <a:cubicBezTo>
                      <a:pt x="509" y="143"/>
                      <a:pt x="509" y="143"/>
                      <a:pt x="509" y="143"/>
                    </a:cubicBezTo>
                    <a:cubicBezTo>
                      <a:pt x="509" y="141"/>
                      <a:pt x="509" y="141"/>
                      <a:pt x="509" y="141"/>
                    </a:cubicBezTo>
                    <a:cubicBezTo>
                      <a:pt x="509" y="141"/>
                      <a:pt x="509" y="141"/>
                      <a:pt x="509" y="141"/>
                    </a:cubicBezTo>
                    <a:cubicBezTo>
                      <a:pt x="515" y="130"/>
                      <a:pt x="515" y="130"/>
                      <a:pt x="515" y="130"/>
                    </a:cubicBezTo>
                    <a:cubicBezTo>
                      <a:pt x="516" y="128"/>
                      <a:pt x="516" y="128"/>
                      <a:pt x="516" y="128"/>
                    </a:cubicBezTo>
                    <a:cubicBezTo>
                      <a:pt x="517" y="128"/>
                      <a:pt x="517" y="128"/>
                      <a:pt x="517" y="128"/>
                    </a:cubicBezTo>
                    <a:cubicBezTo>
                      <a:pt x="517" y="127"/>
                      <a:pt x="517" y="127"/>
                      <a:pt x="517" y="127"/>
                    </a:cubicBezTo>
                    <a:cubicBezTo>
                      <a:pt x="518" y="127"/>
                      <a:pt x="518" y="127"/>
                      <a:pt x="518" y="127"/>
                    </a:cubicBezTo>
                    <a:cubicBezTo>
                      <a:pt x="518" y="127"/>
                      <a:pt x="518" y="127"/>
                      <a:pt x="518" y="127"/>
                    </a:cubicBezTo>
                    <a:cubicBezTo>
                      <a:pt x="518" y="126"/>
                      <a:pt x="518" y="126"/>
                      <a:pt x="518" y="126"/>
                    </a:cubicBezTo>
                    <a:cubicBezTo>
                      <a:pt x="518" y="126"/>
                      <a:pt x="518" y="126"/>
                      <a:pt x="518" y="126"/>
                    </a:cubicBezTo>
                    <a:cubicBezTo>
                      <a:pt x="532" y="117"/>
                      <a:pt x="532" y="117"/>
                      <a:pt x="532" y="117"/>
                    </a:cubicBezTo>
                    <a:cubicBezTo>
                      <a:pt x="532" y="117"/>
                      <a:pt x="532" y="117"/>
                      <a:pt x="532" y="117"/>
                    </a:cubicBezTo>
                    <a:cubicBezTo>
                      <a:pt x="532" y="117"/>
                      <a:pt x="532" y="117"/>
                      <a:pt x="532" y="117"/>
                    </a:cubicBezTo>
                    <a:cubicBezTo>
                      <a:pt x="543" y="115"/>
                      <a:pt x="543" y="115"/>
                      <a:pt x="543" y="115"/>
                    </a:cubicBezTo>
                    <a:cubicBezTo>
                      <a:pt x="543" y="115"/>
                      <a:pt x="543" y="115"/>
                      <a:pt x="543" y="115"/>
                    </a:cubicBezTo>
                    <a:cubicBezTo>
                      <a:pt x="555" y="115"/>
                      <a:pt x="555" y="115"/>
                      <a:pt x="555" y="115"/>
                    </a:cubicBezTo>
                    <a:cubicBezTo>
                      <a:pt x="557" y="115"/>
                      <a:pt x="557" y="115"/>
                      <a:pt x="557" y="115"/>
                    </a:cubicBezTo>
                    <a:cubicBezTo>
                      <a:pt x="557" y="0"/>
                      <a:pt x="557" y="0"/>
                      <a:pt x="557" y="0"/>
                    </a:cubicBezTo>
                    <a:lnTo>
                      <a:pt x="555"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3" name="Freeform 8"/>
              <p:cNvSpPr>
                <a:spLocks noSelect="1"/>
              </p:cNvSpPr>
              <p:nvPr userDrawn="1"/>
            </p:nvSpPr>
            <p:spPr bwMode="gray">
              <a:xfrm>
                <a:off x="1077595" y="429895"/>
                <a:ext cx="386715" cy="414020"/>
              </a:xfrm>
              <a:custGeom>
                <a:avLst/>
                <a:gdLst>
                  <a:gd name="T0" fmla="*/ 770 w 1219"/>
                  <a:gd name="T1" fmla="*/ 928 h 1304"/>
                  <a:gd name="T2" fmla="*/ 350 w 1219"/>
                  <a:gd name="T3" fmla="*/ 929 h 1304"/>
                  <a:gd name="T4" fmla="*/ 38 w 1219"/>
                  <a:gd name="T5" fmla="*/ 955 h 1304"/>
                  <a:gd name="T6" fmla="*/ 30 w 1219"/>
                  <a:gd name="T7" fmla="*/ 956 h 1304"/>
                  <a:gd name="T8" fmla="*/ 481 w 1219"/>
                  <a:gd name="T9" fmla="*/ 1304 h 1304"/>
                  <a:gd name="T10" fmla="*/ 734 w 1219"/>
                  <a:gd name="T11" fmla="*/ 1265 h 1304"/>
                  <a:gd name="T12" fmla="*/ 744 w 1219"/>
                  <a:gd name="T13" fmla="*/ 1259 h 1304"/>
                  <a:gd name="T14" fmla="*/ 755 w 1219"/>
                  <a:gd name="T15" fmla="*/ 1253 h 1304"/>
                  <a:gd name="T16" fmla="*/ 765 w 1219"/>
                  <a:gd name="T17" fmla="*/ 1247 h 1304"/>
                  <a:gd name="T18" fmla="*/ 776 w 1219"/>
                  <a:gd name="T19" fmla="*/ 1241 h 1304"/>
                  <a:gd name="T20" fmla="*/ 786 w 1219"/>
                  <a:gd name="T21" fmla="*/ 1235 h 1304"/>
                  <a:gd name="T22" fmla="*/ 797 w 1219"/>
                  <a:gd name="T23" fmla="*/ 1228 h 1304"/>
                  <a:gd name="T24" fmla="*/ 806 w 1219"/>
                  <a:gd name="T25" fmla="*/ 1222 h 1304"/>
                  <a:gd name="T26" fmla="*/ 816 w 1219"/>
                  <a:gd name="T27" fmla="*/ 1215 h 1304"/>
                  <a:gd name="T28" fmla="*/ 826 w 1219"/>
                  <a:gd name="T29" fmla="*/ 1209 h 1304"/>
                  <a:gd name="T30" fmla="*/ 836 w 1219"/>
                  <a:gd name="T31" fmla="*/ 1202 h 1304"/>
                  <a:gd name="T32" fmla="*/ 846 w 1219"/>
                  <a:gd name="T33" fmla="*/ 1195 h 1304"/>
                  <a:gd name="T34" fmla="*/ 856 w 1219"/>
                  <a:gd name="T35" fmla="*/ 1188 h 1304"/>
                  <a:gd name="T36" fmla="*/ 870 w 1219"/>
                  <a:gd name="T37" fmla="*/ 1177 h 1304"/>
                  <a:gd name="T38" fmla="*/ 879 w 1219"/>
                  <a:gd name="T39" fmla="*/ 1169 h 1304"/>
                  <a:gd name="T40" fmla="*/ 898 w 1219"/>
                  <a:gd name="T41" fmla="*/ 1154 h 1304"/>
                  <a:gd name="T42" fmla="*/ 942 w 1219"/>
                  <a:gd name="T43" fmla="*/ 1114 h 1304"/>
                  <a:gd name="T44" fmla="*/ 955 w 1219"/>
                  <a:gd name="T45" fmla="*/ 1101 h 1304"/>
                  <a:gd name="T46" fmla="*/ 964 w 1219"/>
                  <a:gd name="T47" fmla="*/ 1092 h 1304"/>
                  <a:gd name="T48" fmla="*/ 972 w 1219"/>
                  <a:gd name="T49" fmla="*/ 1084 h 1304"/>
                  <a:gd name="T50" fmla="*/ 981 w 1219"/>
                  <a:gd name="T51" fmla="*/ 1075 h 1304"/>
                  <a:gd name="T52" fmla="*/ 990 w 1219"/>
                  <a:gd name="T53" fmla="*/ 1064 h 1304"/>
                  <a:gd name="T54" fmla="*/ 1206 w 1219"/>
                  <a:gd name="T55" fmla="*/ 617 h 1304"/>
                  <a:gd name="T56" fmla="*/ 1207 w 1219"/>
                  <a:gd name="T57" fmla="*/ 609 h 1304"/>
                  <a:gd name="T58" fmla="*/ 1209 w 1219"/>
                  <a:gd name="T59" fmla="*/ 594 h 1304"/>
                  <a:gd name="T60" fmla="*/ 1211 w 1219"/>
                  <a:gd name="T61" fmla="*/ 585 h 1304"/>
                  <a:gd name="T62" fmla="*/ 1212 w 1219"/>
                  <a:gd name="T63" fmla="*/ 570 h 1304"/>
                  <a:gd name="T64" fmla="*/ 1213 w 1219"/>
                  <a:gd name="T65" fmla="*/ 561 h 1304"/>
                  <a:gd name="T66" fmla="*/ 1215 w 1219"/>
                  <a:gd name="T67" fmla="*/ 551 h 1304"/>
                  <a:gd name="T68" fmla="*/ 1215 w 1219"/>
                  <a:gd name="T69" fmla="*/ 542 h 1304"/>
                  <a:gd name="T70" fmla="*/ 1216 w 1219"/>
                  <a:gd name="T71" fmla="*/ 532 h 1304"/>
                  <a:gd name="T72" fmla="*/ 1217 w 1219"/>
                  <a:gd name="T73" fmla="*/ 522 h 1304"/>
                  <a:gd name="T74" fmla="*/ 1217 w 1219"/>
                  <a:gd name="T75" fmla="*/ 513 h 1304"/>
                  <a:gd name="T76" fmla="*/ 1218 w 1219"/>
                  <a:gd name="T77" fmla="*/ 502 h 1304"/>
                  <a:gd name="T78" fmla="*/ 1218 w 1219"/>
                  <a:gd name="T79" fmla="*/ 493 h 1304"/>
                  <a:gd name="T80" fmla="*/ 1218 w 1219"/>
                  <a:gd name="T81" fmla="*/ 483 h 1304"/>
                  <a:gd name="T82" fmla="*/ 1219 w 1219"/>
                  <a:gd name="T83" fmla="*/ 473 h 1304"/>
                  <a:gd name="T84" fmla="*/ 1219 w 1219"/>
                  <a:gd name="T85" fmla="*/ 459 h 1304"/>
                  <a:gd name="T86" fmla="*/ 1218 w 1219"/>
                  <a:gd name="T87" fmla="*/ 447 h 1304"/>
                  <a:gd name="T88" fmla="*/ 1218 w 1219"/>
                  <a:gd name="T89" fmla="*/ 436 h 1304"/>
                  <a:gd name="T90" fmla="*/ 1218 w 1219"/>
                  <a:gd name="T91" fmla="*/ 424 h 1304"/>
                  <a:gd name="T92" fmla="*/ 1217 w 1219"/>
                  <a:gd name="T93" fmla="*/ 413 h 1304"/>
                  <a:gd name="T94" fmla="*/ 1216 w 1219"/>
                  <a:gd name="T95" fmla="*/ 402 h 1304"/>
                  <a:gd name="T96" fmla="*/ 1216 w 1219"/>
                  <a:gd name="T97" fmla="*/ 391 h 1304"/>
                  <a:gd name="T98" fmla="*/ 1215 w 1219"/>
                  <a:gd name="T99" fmla="*/ 380 h 1304"/>
                  <a:gd name="T100" fmla="*/ 1214 w 1219"/>
                  <a:gd name="T101" fmla="*/ 369 h 1304"/>
                  <a:gd name="T102" fmla="*/ 1212 w 1219"/>
                  <a:gd name="T103" fmla="*/ 353 h 1304"/>
                  <a:gd name="T104" fmla="*/ 1210 w 1219"/>
                  <a:gd name="T105" fmla="*/ 342 h 1304"/>
                  <a:gd name="T106" fmla="*/ 1209 w 1219"/>
                  <a:gd name="T107" fmla="*/ 331 h 1304"/>
                  <a:gd name="T108" fmla="*/ 1207 w 1219"/>
                  <a:gd name="T109" fmla="*/ 320 h 1304"/>
                  <a:gd name="T110" fmla="*/ 1193 w 1219"/>
                  <a:gd name="T111" fmla="*/ 248 h 1304"/>
                  <a:gd name="T112" fmla="*/ 1187 w 1219"/>
                  <a:gd name="T113" fmla="*/ 226 h 1304"/>
                  <a:gd name="T114" fmla="*/ 1184 w 1219"/>
                  <a:gd name="T115" fmla="*/ 215 h 1304"/>
                  <a:gd name="T116" fmla="*/ 1181 w 1219"/>
                  <a:gd name="T117" fmla="*/ 204 h 1304"/>
                  <a:gd name="T118" fmla="*/ 1177 w 1219"/>
                  <a:gd name="T119" fmla="*/ 193 h 1304"/>
                  <a:gd name="T120" fmla="*/ 1174 w 1219"/>
                  <a:gd name="T121" fmla="*/ 182 h 1304"/>
                  <a:gd name="T122" fmla="*/ 1090 w 1219"/>
                  <a:gd name="T12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9" h="1304">
                    <a:moveTo>
                      <a:pt x="1126" y="206"/>
                    </a:moveTo>
                    <a:cubicBezTo>
                      <a:pt x="1126" y="329"/>
                      <a:pt x="1089" y="447"/>
                      <a:pt x="1016" y="537"/>
                    </a:cubicBezTo>
                    <a:cubicBezTo>
                      <a:pt x="972" y="592"/>
                      <a:pt x="902" y="646"/>
                      <a:pt x="820" y="685"/>
                    </a:cubicBezTo>
                    <a:cubicBezTo>
                      <a:pt x="770" y="928"/>
                      <a:pt x="770" y="928"/>
                      <a:pt x="770" y="928"/>
                    </a:cubicBezTo>
                    <a:cubicBezTo>
                      <a:pt x="767" y="943"/>
                      <a:pt x="751" y="956"/>
                      <a:pt x="736" y="956"/>
                    </a:cubicBezTo>
                    <a:cubicBezTo>
                      <a:pt x="493" y="956"/>
                      <a:pt x="493" y="956"/>
                      <a:pt x="493" y="956"/>
                    </a:cubicBezTo>
                    <a:cubicBezTo>
                      <a:pt x="399" y="956"/>
                      <a:pt x="399" y="956"/>
                      <a:pt x="399" y="956"/>
                    </a:cubicBezTo>
                    <a:cubicBezTo>
                      <a:pt x="381" y="956"/>
                      <a:pt x="359" y="944"/>
                      <a:pt x="350" y="929"/>
                    </a:cubicBezTo>
                    <a:cubicBezTo>
                      <a:pt x="131" y="590"/>
                      <a:pt x="131" y="590"/>
                      <a:pt x="131" y="590"/>
                    </a:cubicBezTo>
                    <a:cubicBezTo>
                      <a:pt x="63" y="929"/>
                      <a:pt x="63" y="929"/>
                      <a:pt x="63" y="929"/>
                    </a:cubicBezTo>
                    <a:cubicBezTo>
                      <a:pt x="60" y="941"/>
                      <a:pt x="50" y="951"/>
                      <a:pt x="38" y="955"/>
                    </a:cubicBezTo>
                    <a:cubicBezTo>
                      <a:pt x="38" y="955"/>
                      <a:pt x="38" y="955"/>
                      <a:pt x="38" y="955"/>
                    </a:cubicBezTo>
                    <a:cubicBezTo>
                      <a:pt x="37" y="955"/>
                      <a:pt x="37" y="955"/>
                      <a:pt x="37" y="955"/>
                    </a:cubicBezTo>
                    <a:cubicBezTo>
                      <a:pt x="37" y="955"/>
                      <a:pt x="37" y="955"/>
                      <a:pt x="37" y="955"/>
                    </a:cubicBezTo>
                    <a:cubicBezTo>
                      <a:pt x="37" y="955"/>
                      <a:pt x="37" y="955"/>
                      <a:pt x="37" y="955"/>
                    </a:cubicBezTo>
                    <a:cubicBezTo>
                      <a:pt x="30" y="956"/>
                      <a:pt x="30" y="956"/>
                      <a:pt x="30" y="956"/>
                    </a:cubicBezTo>
                    <a:cubicBezTo>
                      <a:pt x="29" y="956"/>
                      <a:pt x="29" y="956"/>
                      <a:pt x="29" y="956"/>
                    </a:cubicBezTo>
                    <a:cubicBezTo>
                      <a:pt x="0" y="956"/>
                      <a:pt x="0" y="956"/>
                      <a:pt x="0" y="956"/>
                    </a:cubicBezTo>
                    <a:cubicBezTo>
                      <a:pt x="0" y="1121"/>
                      <a:pt x="176" y="1304"/>
                      <a:pt x="481" y="1304"/>
                    </a:cubicBezTo>
                    <a:cubicBezTo>
                      <a:pt x="481" y="1304"/>
                      <a:pt x="481" y="1304"/>
                      <a:pt x="481" y="1304"/>
                    </a:cubicBezTo>
                    <a:cubicBezTo>
                      <a:pt x="481" y="1304"/>
                      <a:pt x="481" y="1304"/>
                      <a:pt x="481" y="1304"/>
                    </a:cubicBezTo>
                    <a:cubicBezTo>
                      <a:pt x="556" y="1304"/>
                      <a:pt x="638" y="1293"/>
                      <a:pt x="728" y="1268"/>
                    </a:cubicBezTo>
                    <a:cubicBezTo>
                      <a:pt x="732" y="1265"/>
                      <a:pt x="732" y="1265"/>
                      <a:pt x="732" y="1265"/>
                    </a:cubicBezTo>
                    <a:cubicBezTo>
                      <a:pt x="734" y="1265"/>
                      <a:pt x="734" y="1265"/>
                      <a:pt x="734" y="1265"/>
                    </a:cubicBezTo>
                    <a:cubicBezTo>
                      <a:pt x="738" y="1262"/>
                      <a:pt x="738" y="1262"/>
                      <a:pt x="738" y="1262"/>
                    </a:cubicBezTo>
                    <a:cubicBezTo>
                      <a:pt x="739" y="1262"/>
                      <a:pt x="739" y="1262"/>
                      <a:pt x="739" y="1262"/>
                    </a:cubicBezTo>
                    <a:cubicBezTo>
                      <a:pt x="743" y="1260"/>
                      <a:pt x="743" y="1260"/>
                      <a:pt x="743" y="1260"/>
                    </a:cubicBezTo>
                    <a:cubicBezTo>
                      <a:pt x="744" y="1259"/>
                      <a:pt x="744" y="1259"/>
                      <a:pt x="744" y="1259"/>
                    </a:cubicBezTo>
                    <a:cubicBezTo>
                      <a:pt x="749" y="1257"/>
                      <a:pt x="749" y="1257"/>
                      <a:pt x="749" y="1257"/>
                    </a:cubicBezTo>
                    <a:cubicBezTo>
                      <a:pt x="750" y="1256"/>
                      <a:pt x="750" y="1256"/>
                      <a:pt x="750" y="1256"/>
                    </a:cubicBezTo>
                    <a:cubicBezTo>
                      <a:pt x="754" y="1254"/>
                      <a:pt x="754" y="1254"/>
                      <a:pt x="754" y="1254"/>
                    </a:cubicBezTo>
                    <a:cubicBezTo>
                      <a:pt x="755" y="1253"/>
                      <a:pt x="755" y="1253"/>
                      <a:pt x="755" y="1253"/>
                    </a:cubicBezTo>
                    <a:cubicBezTo>
                      <a:pt x="759" y="1251"/>
                      <a:pt x="759" y="1251"/>
                      <a:pt x="759" y="1251"/>
                    </a:cubicBezTo>
                    <a:cubicBezTo>
                      <a:pt x="760" y="1250"/>
                      <a:pt x="760" y="1250"/>
                      <a:pt x="760" y="1250"/>
                    </a:cubicBezTo>
                    <a:cubicBezTo>
                      <a:pt x="765" y="1248"/>
                      <a:pt x="765" y="1248"/>
                      <a:pt x="765" y="1248"/>
                    </a:cubicBezTo>
                    <a:cubicBezTo>
                      <a:pt x="765" y="1247"/>
                      <a:pt x="765" y="1247"/>
                      <a:pt x="765" y="1247"/>
                    </a:cubicBezTo>
                    <a:cubicBezTo>
                      <a:pt x="769" y="1245"/>
                      <a:pt x="769" y="1245"/>
                      <a:pt x="769" y="1245"/>
                    </a:cubicBezTo>
                    <a:cubicBezTo>
                      <a:pt x="771" y="1244"/>
                      <a:pt x="771" y="1244"/>
                      <a:pt x="771" y="1244"/>
                    </a:cubicBezTo>
                    <a:cubicBezTo>
                      <a:pt x="775" y="1242"/>
                      <a:pt x="775" y="1242"/>
                      <a:pt x="775" y="1242"/>
                    </a:cubicBezTo>
                    <a:cubicBezTo>
                      <a:pt x="776" y="1241"/>
                      <a:pt x="776" y="1241"/>
                      <a:pt x="776" y="1241"/>
                    </a:cubicBezTo>
                    <a:cubicBezTo>
                      <a:pt x="780" y="1239"/>
                      <a:pt x="780" y="1239"/>
                      <a:pt x="780" y="1239"/>
                    </a:cubicBezTo>
                    <a:cubicBezTo>
                      <a:pt x="781" y="1238"/>
                      <a:pt x="781" y="1238"/>
                      <a:pt x="781" y="1238"/>
                    </a:cubicBezTo>
                    <a:cubicBezTo>
                      <a:pt x="785" y="1236"/>
                      <a:pt x="785" y="1236"/>
                      <a:pt x="785" y="1236"/>
                    </a:cubicBezTo>
                    <a:cubicBezTo>
                      <a:pt x="786" y="1235"/>
                      <a:pt x="786" y="1235"/>
                      <a:pt x="786" y="1235"/>
                    </a:cubicBezTo>
                    <a:cubicBezTo>
                      <a:pt x="790" y="1232"/>
                      <a:pt x="790" y="1232"/>
                      <a:pt x="790" y="1232"/>
                    </a:cubicBezTo>
                    <a:cubicBezTo>
                      <a:pt x="791" y="1232"/>
                      <a:pt x="791" y="1232"/>
                      <a:pt x="791" y="1232"/>
                    </a:cubicBezTo>
                    <a:cubicBezTo>
                      <a:pt x="795" y="1229"/>
                      <a:pt x="795" y="1229"/>
                      <a:pt x="795" y="1229"/>
                    </a:cubicBezTo>
                    <a:cubicBezTo>
                      <a:pt x="797" y="1228"/>
                      <a:pt x="797" y="1228"/>
                      <a:pt x="797" y="1228"/>
                    </a:cubicBezTo>
                    <a:cubicBezTo>
                      <a:pt x="801" y="1226"/>
                      <a:pt x="801" y="1226"/>
                      <a:pt x="801" y="1226"/>
                    </a:cubicBezTo>
                    <a:cubicBezTo>
                      <a:pt x="802" y="1225"/>
                      <a:pt x="802" y="1225"/>
                      <a:pt x="802" y="1225"/>
                    </a:cubicBezTo>
                    <a:cubicBezTo>
                      <a:pt x="805" y="1223"/>
                      <a:pt x="805" y="1223"/>
                      <a:pt x="805" y="1223"/>
                    </a:cubicBezTo>
                    <a:cubicBezTo>
                      <a:pt x="806" y="1222"/>
                      <a:pt x="806" y="1222"/>
                      <a:pt x="806" y="1222"/>
                    </a:cubicBezTo>
                    <a:cubicBezTo>
                      <a:pt x="811" y="1219"/>
                      <a:pt x="811" y="1219"/>
                      <a:pt x="811" y="1219"/>
                    </a:cubicBezTo>
                    <a:cubicBezTo>
                      <a:pt x="812" y="1219"/>
                      <a:pt x="812" y="1219"/>
                      <a:pt x="812" y="1219"/>
                    </a:cubicBezTo>
                    <a:cubicBezTo>
                      <a:pt x="815" y="1216"/>
                      <a:pt x="815" y="1216"/>
                      <a:pt x="815" y="1216"/>
                    </a:cubicBezTo>
                    <a:cubicBezTo>
                      <a:pt x="816" y="1215"/>
                      <a:pt x="816" y="1215"/>
                      <a:pt x="816" y="1215"/>
                    </a:cubicBezTo>
                    <a:cubicBezTo>
                      <a:pt x="821" y="1213"/>
                      <a:pt x="821" y="1213"/>
                      <a:pt x="821" y="1213"/>
                    </a:cubicBezTo>
                    <a:cubicBezTo>
                      <a:pt x="822" y="1212"/>
                      <a:pt x="822" y="1212"/>
                      <a:pt x="822" y="1212"/>
                    </a:cubicBezTo>
                    <a:cubicBezTo>
                      <a:pt x="826" y="1209"/>
                      <a:pt x="826" y="1209"/>
                      <a:pt x="826" y="1209"/>
                    </a:cubicBezTo>
                    <a:cubicBezTo>
                      <a:pt x="826" y="1209"/>
                      <a:pt x="826" y="1209"/>
                      <a:pt x="826" y="1209"/>
                    </a:cubicBezTo>
                    <a:cubicBezTo>
                      <a:pt x="831" y="1206"/>
                      <a:pt x="831" y="1206"/>
                      <a:pt x="831" y="1206"/>
                    </a:cubicBezTo>
                    <a:cubicBezTo>
                      <a:pt x="831" y="1205"/>
                      <a:pt x="831" y="1205"/>
                      <a:pt x="831" y="1205"/>
                    </a:cubicBezTo>
                    <a:cubicBezTo>
                      <a:pt x="836" y="1202"/>
                      <a:pt x="836" y="1202"/>
                      <a:pt x="836" y="1202"/>
                    </a:cubicBezTo>
                    <a:cubicBezTo>
                      <a:pt x="836" y="1202"/>
                      <a:pt x="836" y="1202"/>
                      <a:pt x="836" y="1202"/>
                    </a:cubicBezTo>
                    <a:cubicBezTo>
                      <a:pt x="840" y="1199"/>
                      <a:pt x="840" y="1199"/>
                      <a:pt x="840" y="1199"/>
                    </a:cubicBezTo>
                    <a:cubicBezTo>
                      <a:pt x="841" y="1198"/>
                      <a:pt x="841" y="1198"/>
                      <a:pt x="841" y="1198"/>
                    </a:cubicBezTo>
                    <a:cubicBezTo>
                      <a:pt x="845" y="1195"/>
                      <a:pt x="845" y="1195"/>
                      <a:pt x="845" y="1195"/>
                    </a:cubicBezTo>
                    <a:cubicBezTo>
                      <a:pt x="846" y="1195"/>
                      <a:pt x="846" y="1195"/>
                      <a:pt x="846" y="1195"/>
                    </a:cubicBezTo>
                    <a:cubicBezTo>
                      <a:pt x="850" y="1192"/>
                      <a:pt x="850" y="1192"/>
                      <a:pt x="850" y="1192"/>
                    </a:cubicBezTo>
                    <a:cubicBezTo>
                      <a:pt x="851" y="1191"/>
                      <a:pt x="851" y="1191"/>
                      <a:pt x="851" y="1191"/>
                    </a:cubicBezTo>
                    <a:cubicBezTo>
                      <a:pt x="855" y="1188"/>
                      <a:pt x="855" y="1188"/>
                      <a:pt x="855" y="1188"/>
                    </a:cubicBezTo>
                    <a:cubicBezTo>
                      <a:pt x="856" y="1188"/>
                      <a:pt x="856" y="1188"/>
                      <a:pt x="856" y="1188"/>
                    </a:cubicBezTo>
                    <a:cubicBezTo>
                      <a:pt x="865" y="1181"/>
                      <a:pt x="865" y="1181"/>
                      <a:pt x="865" y="1181"/>
                    </a:cubicBezTo>
                    <a:cubicBezTo>
                      <a:pt x="865" y="1180"/>
                      <a:pt x="865" y="1180"/>
                      <a:pt x="865" y="1180"/>
                    </a:cubicBezTo>
                    <a:cubicBezTo>
                      <a:pt x="870" y="1177"/>
                      <a:pt x="870" y="1177"/>
                      <a:pt x="870" y="1177"/>
                    </a:cubicBezTo>
                    <a:cubicBezTo>
                      <a:pt x="870" y="1177"/>
                      <a:pt x="870" y="1177"/>
                      <a:pt x="870" y="1177"/>
                    </a:cubicBezTo>
                    <a:cubicBezTo>
                      <a:pt x="874" y="1173"/>
                      <a:pt x="874" y="1173"/>
                      <a:pt x="874" y="1173"/>
                    </a:cubicBezTo>
                    <a:cubicBezTo>
                      <a:pt x="875" y="1173"/>
                      <a:pt x="875" y="1173"/>
                      <a:pt x="875" y="1173"/>
                    </a:cubicBezTo>
                    <a:cubicBezTo>
                      <a:pt x="879" y="1170"/>
                      <a:pt x="879" y="1170"/>
                      <a:pt x="879" y="1170"/>
                    </a:cubicBezTo>
                    <a:cubicBezTo>
                      <a:pt x="879" y="1169"/>
                      <a:pt x="879" y="1169"/>
                      <a:pt x="879" y="1169"/>
                    </a:cubicBezTo>
                    <a:cubicBezTo>
                      <a:pt x="888" y="1162"/>
                      <a:pt x="888" y="1162"/>
                      <a:pt x="888" y="1162"/>
                    </a:cubicBezTo>
                    <a:cubicBezTo>
                      <a:pt x="889" y="1162"/>
                      <a:pt x="889" y="1162"/>
                      <a:pt x="889" y="1162"/>
                    </a:cubicBezTo>
                    <a:cubicBezTo>
                      <a:pt x="898" y="1154"/>
                      <a:pt x="898" y="1154"/>
                      <a:pt x="898" y="1154"/>
                    </a:cubicBezTo>
                    <a:cubicBezTo>
                      <a:pt x="898" y="1154"/>
                      <a:pt x="898" y="1154"/>
                      <a:pt x="898" y="1154"/>
                    </a:cubicBezTo>
                    <a:cubicBezTo>
                      <a:pt x="911" y="1143"/>
                      <a:pt x="911" y="1143"/>
                      <a:pt x="911" y="1143"/>
                    </a:cubicBezTo>
                    <a:cubicBezTo>
                      <a:pt x="911" y="1142"/>
                      <a:pt x="911" y="1142"/>
                      <a:pt x="911" y="1142"/>
                    </a:cubicBezTo>
                    <a:cubicBezTo>
                      <a:pt x="922" y="1133"/>
                      <a:pt x="932" y="1124"/>
                      <a:pt x="942" y="1114"/>
                    </a:cubicBezTo>
                    <a:cubicBezTo>
                      <a:pt x="942" y="1114"/>
                      <a:pt x="942" y="1114"/>
                      <a:pt x="942" y="1114"/>
                    </a:cubicBezTo>
                    <a:cubicBezTo>
                      <a:pt x="951" y="1106"/>
                      <a:pt x="951" y="1106"/>
                      <a:pt x="951" y="1106"/>
                    </a:cubicBezTo>
                    <a:cubicBezTo>
                      <a:pt x="951" y="1106"/>
                      <a:pt x="951" y="1106"/>
                      <a:pt x="951" y="1106"/>
                    </a:cubicBezTo>
                    <a:cubicBezTo>
                      <a:pt x="955" y="1101"/>
                      <a:pt x="955" y="1101"/>
                      <a:pt x="955" y="1101"/>
                    </a:cubicBezTo>
                    <a:cubicBezTo>
                      <a:pt x="955" y="1101"/>
                      <a:pt x="955" y="1101"/>
                      <a:pt x="955" y="1101"/>
                    </a:cubicBezTo>
                    <a:cubicBezTo>
                      <a:pt x="959" y="1097"/>
                      <a:pt x="959" y="1097"/>
                      <a:pt x="959" y="1097"/>
                    </a:cubicBezTo>
                    <a:cubicBezTo>
                      <a:pt x="960" y="1097"/>
                      <a:pt x="960" y="1097"/>
                      <a:pt x="960" y="1097"/>
                    </a:cubicBezTo>
                    <a:cubicBezTo>
                      <a:pt x="963" y="1093"/>
                      <a:pt x="963" y="1093"/>
                      <a:pt x="963" y="1093"/>
                    </a:cubicBezTo>
                    <a:cubicBezTo>
                      <a:pt x="964" y="1092"/>
                      <a:pt x="964" y="1092"/>
                      <a:pt x="964" y="1092"/>
                    </a:cubicBezTo>
                    <a:cubicBezTo>
                      <a:pt x="967" y="1089"/>
                      <a:pt x="967" y="1089"/>
                      <a:pt x="967" y="1089"/>
                    </a:cubicBezTo>
                    <a:cubicBezTo>
                      <a:pt x="968" y="1088"/>
                      <a:pt x="968" y="1088"/>
                      <a:pt x="968" y="1088"/>
                    </a:cubicBezTo>
                    <a:cubicBezTo>
                      <a:pt x="971" y="1085"/>
                      <a:pt x="971" y="1085"/>
                      <a:pt x="971" y="1085"/>
                    </a:cubicBezTo>
                    <a:cubicBezTo>
                      <a:pt x="972" y="1084"/>
                      <a:pt x="972" y="1084"/>
                      <a:pt x="972" y="1084"/>
                    </a:cubicBezTo>
                    <a:cubicBezTo>
                      <a:pt x="976" y="1080"/>
                      <a:pt x="976" y="1080"/>
                      <a:pt x="976" y="1080"/>
                    </a:cubicBezTo>
                    <a:cubicBezTo>
                      <a:pt x="977" y="1079"/>
                      <a:pt x="977" y="1079"/>
                      <a:pt x="977" y="1079"/>
                    </a:cubicBezTo>
                    <a:cubicBezTo>
                      <a:pt x="979" y="1076"/>
                      <a:pt x="979" y="1076"/>
                      <a:pt x="979" y="1076"/>
                    </a:cubicBezTo>
                    <a:cubicBezTo>
                      <a:pt x="981" y="1075"/>
                      <a:pt x="981" y="1075"/>
                      <a:pt x="981" y="1075"/>
                    </a:cubicBezTo>
                    <a:cubicBezTo>
                      <a:pt x="984" y="1072"/>
                      <a:pt x="984" y="1072"/>
                      <a:pt x="984" y="1072"/>
                    </a:cubicBezTo>
                    <a:cubicBezTo>
                      <a:pt x="985" y="1070"/>
                      <a:pt x="985" y="1070"/>
                      <a:pt x="985" y="1070"/>
                    </a:cubicBezTo>
                    <a:cubicBezTo>
                      <a:pt x="987" y="1068"/>
                      <a:pt x="987" y="1068"/>
                      <a:pt x="987" y="1068"/>
                    </a:cubicBezTo>
                    <a:cubicBezTo>
                      <a:pt x="990" y="1064"/>
                      <a:pt x="990" y="1064"/>
                      <a:pt x="990" y="1064"/>
                    </a:cubicBezTo>
                    <a:cubicBezTo>
                      <a:pt x="991" y="1063"/>
                      <a:pt x="991" y="1063"/>
                      <a:pt x="991" y="1063"/>
                    </a:cubicBezTo>
                    <a:cubicBezTo>
                      <a:pt x="994" y="1061"/>
                      <a:pt x="994" y="1061"/>
                      <a:pt x="994" y="1061"/>
                    </a:cubicBezTo>
                    <a:cubicBezTo>
                      <a:pt x="994" y="1060"/>
                      <a:pt x="994" y="1060"/>
                      <a:pt x="994" y="1060"/>
                    </a:cubicBezTo>
                    <a:cubicBezTo>
                      <a:pt x="1102" y="937"/>
                      <a:pt x="1177" y="785"/>
                      <a:pt x="1206" y="617"/>
                    </a:cubicBezTo>
                    <a:cubicBezTo>
                      <a:pt x="1206" y="617"/>
                      <a:pt x="1206" y="617"/>
                      <a:pt x="1206" y="617"/>
                    </a:cubicBezTo>
                    <a:cubicBezTo>
                      <a:pt x="1206" y="613"/>
                      <a:pt x="1206" y="613"/>
                      <a:pt x="1206" y="613"/>
                    </a:cubicBezTo>
                    <a:cubicBezTo>
                      <a:pt x="1206" y="613"/>
                      <a:pt x="1206" y="613"/>
                      <a:pt x="1206" y="613"/>
                    </a:cubicBezTo>
                    <a:cubicBezTo>
                      <a:pt x="1207" y="609"/>
                      <a:pt x="1207" y="609"/>
                      <a:pt x="1207" y="609"/>
                    </a:cubicBezTo>
                    <a:cubicBezTo>
                      <a:pt x="1207" y="609"/>
                      <a:pt x="1207" y="609"/>
                      <a:pt x="1207" y="609"/>
                    </a:cubicBezTo>
                    <a:cubicBezTo>
                      <a:pt x="1209" y="597"/>
                      <a:pt x="1209" y="597"/>
                      <a:pt x="1209" y="597"/>
                    </a:cubicBezTo>
                    <a:cubicBezTo>
                      <a:pt x="1209" y="597"/>
                      <a:pt x="1209" y="597"/>
                      <a:pt x="1209" y="597"/>
                    </a:cubicBezTo>
                    <a:cubicBezTo>
                      <a:pt x="1209" y="594"/>
                      <a:pt x="1209" y="594"/>
                      <a:pt x="1209" y="594"/>
                    </a:cubicBezTo>
                    <a:cubicBezTo>
                      <a:pt x="1210" y="593"/>
                      <a:pt x="1210" y="593"/>
                      <a:pt x="1210" y="593"/>
                    </a:cubicBezTo>
                    <a:cubicBezTo>
                      <a:pt x="1210" y="589"/>
                      <a:pt x="1210" y="589"/>
                      <a:pt x="1210" y="589"/>
                    </a:cubicBezTo>
                    <a:cubicBezTo>
                      <a:pt x="1210" y="588"/>
                      <a:pt x="1210" y="588"/>
                      <a:pt x="1210" y="588"/>
                    </a:cubicBezTo>
                    <a:cubicBezTo>
                      <a:pt x="1211" y="585"/>
                      <a:pt x="1211" y="585"/>
                      <a:pt x="1211" y="585"/>
                    </a:cubicBezTo>
                    <a:cubicBezTo>
                      <a:pt x="1211" y="585"/>
                      <a:pt x="1211" y="585"/>
                      <a:pt x="1211" y="585"/>
                    </a:cubicBezTo>
                    <a:cubicBezTo>
                      <a:pt x="1212" y="574"/>
                      <a:pt x="1212" y="574"/>
                      <a:pt x="1212" y="574"/>
                    </a:cubicBezTo>
                    <a:cubicBezTo>
                      <a:pt x="1212" y="573"/>
                      <a:pt x="1212" y="573"/>
                      <a:pt x="1212" y="573"/>
                    </a:cubicBezTo>
                    <a:cubicBezTo>
                      <a:pt x="1212" y="570"/>
                      <a:pt x="1212" y="570"/>
                      <a:pt x="1212" y="570"/>
                    </a:cubicBezTo>
                    <a:cubicBezTo>
                      <a:pt x="1213" y="568"/>
                      <a:pt x="1213" y="568"/>
                      <a:pt x="1213" y="568"/>
                    </a:cubicBezTo>
                    <a:cubicBezTo>
                      <a:pt x="1213" y="566"/>
                      <a:pt x="1213" y="566"/>
                      <a:pt x="1213" y="566"/>
                    </a:cubicBezTo>
                    <a:cubicBezTo>
                      <a:pt x="1213" y="564"/>
                      <a:pt x="1213" y="564"/>
                      <a:pt x="1213" y="564"/>
                    </a:cubicBezTo>
                    <a:cubicBezTo>
                      <a:pt x="1213" y="561"/>
                      <a:pt x="1213" y="561"/>
                      <a:pt x="1213" y="561"/>
                    </a:cubicBezTo>
                    <a:cubicBezTo>
                      <a:pt x="1214" y="560"/>
                      <a:pt x="1214" y="560"/>
                      <a:pt x="1214" y="560"/>
                    </a:cubicBezTo>
                    <a:cubicBezTo>
                      <a:pt x="1214" y="555"/>
                      <a:pt x="1214" y="555"/>
                      <a:pt x="1214" y="555"/>
                    </a:cubicBezTo>
                    <a:cubicBezTo>
                      <a:pt x="1214" y="553"/>
                      <a:pt x="1214" y="553"/>
                      <a:pt x="1214" y="553"/>
                    </a:cubicBezTo>
                    <a:cubicBezTo>
                      <a:pt x="1215" y="551"/>
                      <a:pt x="1215" y="551"/>
                      <a:pt x="1215" y="551"/>
                    </a:cubicBezTo>
                    <a:cubicBezTo>
                      <a:pt x="1215" y="549"/>
                      <a:pt x="1215" y="549"/>
                      <a:pt x="1215" y="549"/>
                    </a:cubicBezTo>
                    <a:cubicBezTo>
                      <a:pt x="1215" y="546"/>
                      <a:pt x="1215" y="546"/>
                      <a:pt x="1215" y="546"/>
                    </a:cubicBezTo>
                    <a:cubicBezTo>
                      <a:pt x="1215" y="544"/>
                      <a:pt x="1215" y="544"/>
                      <a:pt x="1215" y="544"/>
                    </a:cubicBezTo>
                    <a:cubicBezTo>
                      <a:pt x="1215" y="542"/>
                      <a:pt x="1215" y="542"/>
                      <a:pt x="1215" y="542"/>
                    </a:cubicBezTo>
                    <a:cubicBezTo>
                      <a:pt x="1215" y="540"/>
                      <a:pt x="1215" y="540"/>
                      <a:pt x="1215" y="540"/>
                    </a:cubicBezTo>
                    <a:cubicBezTo>
                      <a:pt x="1216" y="537"/>
                      <a:pt x="1216" y="537"/>
                      <a:pt x="1216" y="537"/>
                    </a:cubicBezTo>
                    <a:cubicBezTo>
                      <a:pt x="1216" y="534"/>
                      <a:pt x="1216" y="534"/>
                      <a:pt x="1216" y="534"/>
                    </a:cubicBezTo>
                    <a:cubicBezTo>
                      <a:pt x="1216" y="532"/>
                      <a:pt x="1216" y="532"/>
                      <a:pt x="1216" y="532"/>
                    </a:cubicBezTo>
                    <a:cubicBezTo>
                      <a:pt x="1216" y="529"/>
                      <a:pt x="1216" y="529"/>
                      <a:pt x="1216" y="529"/>
                    </a:cubicBezTo>
                    <a:cubicBezTo>
                      <a:pt x="1216" y="527"/>
                      <a:pt x="1216" y="527"/>
                      <a:pt x="1216" y="527"/>
                    </a:cubicBezTo>
                    <a:cubicBezTo>
                      <a:pt x="1217" y="524"/>
                      <a:pt x="1217" y="524"/>
                      <a:pt x="1217" y="524"/>
                    </a:cubicBezTo>
                    <a:cubicBezTo>
                      <a:pt x="1217" y="522"/>
                      <a:pt x="1217" y="522"/>
                      <a:pt x="1217" y="522"/>
                    </a:cubicBezTo>
                    <a:cubicBezTo>
                      <a:pt x="1217" y="520"/>
                      <a:pt x="1217" y="520"/>
                      <a:pt x="1217" y="520"/>
                    </a:cubicBezTo>
                    <a:cubicBezTo>
                      <a:pt x="1217" y="518"/>
                      <a:pt x="1217" y="518"/>
                      <a:pt x="1217" y="518"/>
                    </a:cubicBezTo>
                    <a:cubicBezTo>
                      <a:pt x="1217" y="515"/>
                      <a:pt x="1217" y="515"/>
                      <a:pt x="1217" y="515"/>
                    </a:cubicBezTo>
                    <a:cubicBezTo>
                      <a:pt x="1217" y="513"/>
                      <a:pt x="1217" y="513"/>
                      <a:pt x="1217" y="513"/>
                    </a:cubicBezTo>
                    <a:cubicBezTo>
                      <a:pt x="1218" y="509"/>
                      <a:pt x="1218" y="509"/>
                      <a:pt x="1218" y="509"/>
                    </a:cubicBezTo>
                    <a:cubicBezTo>
                      <a:pt x="1218" y="507"/>
                      <a:pt x="1218" y="507"/>
                      <a:pt x="1218" y="507"/>
                    </a:cubicBezTo>
                    <a:cubicBezTo>
                      <a:pt x="1218" y="504"/>
                      <a:pt x="1218" y="504"/>
                      <a:pt x="1218" y="504"/>
                    </a:cubicBezTo>
                    <a:cubicBezTo>
                      <a:pt x="1218" y="502"/>
                      <a:pt x="1218" y="502"/>
                      <a:pt x="1218" y="502"/>
                    </a:cubicBezTo>
                    <a:cubicBezTo>
                      <a:pt x="1218" y="500"/>
                      <a:pt x="1218" y="500"/>
                      <a:pt x="1218" y="500"/>
                    </a:cubicBezTo>
                    <a:cubicBezTo>
                      <a:pt x="1218" y="498"/>
                      <a:pt x="1218" y="498"/>
                      <a:pt x="1218" y="498"/>
                    </a:cubicBezTo>
                    <a:cubicBezTo>
                      <a:pt x="1218" y="495"/>
                      <a:pt x="1218" y="495"/>
                      <a:pt x="1218" y="495"/>
                    </a:cubicBezTo>
                    <a:cubicBezTo>
                      <a:pt x="1218" y="493"/>
                      <a:pt x="1218" y="493"/>
                      <a:pt x="1218" y="493"/>
                    </a:cubicBezTo>
                    <a:cubicBezTo>
                      <a:pt x="1218" y="490"/>
                      <a:pt x="1218" y="490"/>
                      <a:pt x="1218" y="490"/>
                    </a:cubicBezTo>
                    <a:cubicBezTo>
                      <a:pt x="1218" y="489"/>
                      <a:pt x="1218" y="489"/>
                      <a:pt x="1218" y="489"/>
                    </a:cubicBezTo>
                    <a:cubicBezTo>
                      <a:pt x="1218" y="484"/>
                      <a:pt x="1218" y="484"/>
                      <a:pt x="1218" y="484"/>
                    </a:cubicBezTo>
                    <a:cubicBezTo>
                      <a:pt x="1218" y="483"/>
                      <a:pt x="1218" y="483"/>
                      <a:pt x="1218" y="483"/>
                    </a:cubicBezTo>
                    <a:cubicBezTo>
                      <a:pt x="1218" y="480"/>
                      <a:pt x="1218" y="480"/>
                      <a:pt x="1218" y="480"/>
                    </a:cubicBezTo>
                    <a:cubicBezTo>
                      <a:pt x="1219" y="478"/>
                      <a:pt x="1219" y="478"/>
                      <a:pt x="1219" y="478"/>
                    </a:cubicBezTo>
                    <a:cubicBezTo>
                      <a:pt x="1219" y="475"/>
                      <a:pt x="1219" y="475"/>
                      <a:pt x="1219" y="475"/>
                    </a:cubicBezTo>
                    <a:cubicBezTo>
                      <a:pt x="1219" y="473"/>
                      <a:pt x="1219" y="473"/>
                      <a:pt x="1219" y="473"/>
                    </a:cubicBezTo>
                    <a:cubicBezTo>
                      <a:pt x="1219" y="470"/>
                      <a:pt x="1219" y="470"/>
                      <a:pt x="1219" y="470"/>
                    </a:cubicBezTo>
                    <a:cubicBezTo>
                      <a:pt x="1219" y="469"/>
                      <a:pt x="1219" y="469"/>
                      <a:pt x="1219" y="469"/>
                    </a:cubicBezTo>
                    <a:cubicBezTo>
                      <a:pt x="1219" y="464"/>
                      <a:pt x="1219" y="464"/>
                      <a:pt x="1219" y="464"/>
                    </a:cubicBezTo>
                    <a:cubicBezTo>
                      <a:pt x="1219" y="459"/>
                      <a:pt x="1219" y="459"/>
                      <a:pt x="1219" y="459"/>
                    </a:cubicBezTo>
                    <a:cubicBezTo>
                      <a:pt x="1219" y="458"/>
                      <a:pt x="1219" y="458"/>
                      <a:pt x="1219" y="458"/>
                    </a:cubicBezTo>
                    <a:cubicBezTo>
                      <a:pt x="1219" y="453"/>
                      <a:pt x="1219" y="453"/>
                      <a:pt x="1219" y="453"/>
                    </a:cubicBezTo>
                    <a:cubicBezTo>
                      <a:pt x="1219" y="452"/>
                      <a:pt x="1219" y="452"/>
                      <a:pt x="1219" y="452"/>
                    </a:cubicBezTo>
                    <a:cubicBezTo>
                      <a:pt x="1218" y="447"/>
                      <a:pt x="1218" y="447"/>
                      <a:pt x="1218" y="447"/>
                    </a:cubicBezTo>
                    <a:cubicBezTo>
                      <a:pt x="1218" y="446"/>
                      <a:pt x="1218" y="446"/>
                      <a:pt x="1218" y="446"/>
                    </a:cubicBezTo>
                    <a:cubicBezTo>
                      <a:pt x="1218" y="442"/>
                      <a:pt x="1218" y="442"/>
                      <a:pt x="1218" y="442"/>
                    </a:cubicBezTo>
                    <a:cubicBezTo>
                      <a:pt x="1218" y="441"/>
                      <a:pt x="1218" y="441"/>
                      <a:pt x="1218" y="441"/>
                    </a:cubicBezTo>
                    <a:cubicBezTo>
                      <a:pt x="1218" y="436"/>
                      <a:pt x="1218" y="436"/>
                      <a:pt x="1218" y="436"/>
                    </a:cubicBezTo>
                    <a:cubicBezTo>
                      <a:pt x="1218" y="434"/>
                      <a:pt x="1218" y="434"/>
                      <a:pt x="1218" y="434"/>
                    </a:cubicBezTo>
                    <a:cubicBezTo>
                      <a:pt x="1218" y="430"/>
                      <a:pt x="1218" y="430"/>
                      <a:pt x="1218" y="430"/>
                    </a:cubicBezTo>
                    <a:cubicBezTo>
                      <a:pt x="1218" y="429"/>
                      <a:pt x="1218" y="429"/>
                      <a:pt x="1218" y="429"/>
                    </a:cubicBezTo>
                    <a:cubicBezTo>
                      <a:pt x="1218" y="424"/>
                      <a:pt x="1218" y="424"/>
                      <a:pt x="1218" y="424"/>
                    </a:cubicBezTo>
                    <a:cubicBezTo>
                      <a:pt x="1218" y="423"/>
                      <a:pt x="1218" y="423"/>
                      <a:pt x="1218" y="423"/>
                    </a:cubicBezTo>
                    <a:cubicBezTo>
                      <a:pt x="1217" y="419"/>
                      <a:pt x="1217" y="419"/>
                      <a:pt x="1217" y="419"/>
                    </a:cubicBezTo>
                    <a:cubicBezTo>
                      <a:pt x="1217" y="417"/>
                      <a:pt x="1217" y="417"/>
                      <a:pt x="1217" y="417"/>
                    </a:cubicBezTo>
                    <a:cubicBezTo>
                      <a:pt x="1217" y="413"/>
                      <a:pt x="1217" y="413"/>
                      <a:pt x="1217" y="413"/>
                    </a:cubicBezTo>
                    <a:cubicBezTo>
                      <a:pt x="1217" y="411"/>
                      <a:pt x="1217" y="411"/>
                      <a:pt x="1217" y="411"/>
                    </a:cubicBezTo>
                    <a:cubicBezTo>
                      <a:pt x="1217" y="408"/>
                      <a:pt x="1217" y="408"/>
                      <a:pt x="1217" y="408"/>
                    </a:cubicBezTo>
                    <a:cubicBezTo>
                      <a:pt x="1217" y="406"/>
                      <a:pt x="1217" y="406"/>
                      <a:pt x="1217" y="406"/>
                    </a:cubicBezTo>
                    <a:cubicBezTo>
                      <a:pt x="1216" y="402"/>
                      <a:pt x="1216" y="402"/>
                      <a:pt x="1216" y="402"/>
                    </a:cubicBezTo>
                    <a:cubicBezTo>
                      <a:pt x="1216" y="400"/>
                      <a:pt x="1216" y="400"/>
                      <a:pt x="1216" y="400"/>
                    </a:cubicBezTo>
                    <a:cubicBezTo>
                      <a:pt x="1216" y="396"/>
                      <a:pt x="1216" y="396"/>
                      <a:pt x="1216" y="396"/>
                    </a:cubicBezTo>
                    <a:cubicBezTo>
                      <a:pt x="1216" y="394"/>
                      <a:pt x="1216" y="394"/>
                      <a:pt x="1216" y="394"/>
                    </a:cubicBezTo>
                    <a:cubicBezTo>
                      <a:pt x="1216" y="391"/>
                      <a:pt x="1216" y="391"/>
                      <a:pt x="1216" y="391"/>
                    </a:cubicBezTo>
                    <a:cubicBezTo>
                      <a:pt x="1215" y="388"/>
                      <a:pt x="1215" y="388"/>
                      <a:pt x="1215" y="388"/>
                    </a:cubicBezTo>
                    <a:cubicBezTo>
                      <a:pt x="1215" y="385"/>
                      <a:pt x="1215" y="385"/>
                      <a:pt x="1215" y="385"/>
                    </a:cubicBezTo>
                    <a:cubicBezTo>
                      <a:pt x="1215" y="383"/>
                      <a:pt x="1215" y="383"/>
                      <a:pt x="1215" y="383"/>
                    </a:cubicBezTo>
                    <a:cubicBezTo>
                      <a:pt x="1215" y="380"/>
                      <a:pt x="1215" y="380"/>
                      <a:pt x="1215" y="380"/>
                    </a:cubicBezTo>
                    <a:cubicBezTo>
                      <a:pt x="1214" y="377"/>
                      <a:pt x="1214" y="377"/>
                      <a:pt x="1214" y="377"/>
                    </a:cubicBezTo>
                    <a:cubicBezTo>
                      <a:pt x="1214" y="374"/>
                      <a:pt x="1214" y="374"/>
                      <a:pt x="1214" y="374"/>
                    </a:cubicBezTo>
                    <a:cubicBezTo>
                      <a:pt x="1214" y="371"/>
                      <a:pt x="1214" y="371"/>
                      <a:pt x="1214" y="371"/>
                    </a:cubicBezTo>
                    <a:cubicBezTo>
                      <a:pt x="1214" y="369"/>
                      <a:pt x="1214" y="369"/>
                      <a:pt x="1214" y="369"/>
                    </a:cubicBezTo>
                    <a:cubicBezTo>
                      <a:pt x="1213" y="359"/>
                      <a:pt x="1213" y="359"/>
                      <a:pt x="1213" y="359"/>
                    </a:cubicBezTo>
                    <a:cubicBezTo>
                      <a:pt x="1212" y="358"/>
                      <a:pt x="1212" y="358"/>
                      <a:pt x="1212" y="358"/>
                    </a:cubicBezTo>
                    <a:cubicBezTo>
                      <a:pt x="1212" y="355"/>
                      <a:pt x="1212" y="355"/>
                      <a:pt x="1212" y="355"/>
                    </a:cubicBezTo>
                    <a:cubicBezTo>
                      <a:pt x="1212" y="353"/>
                      <a:pt x="1212" y="353"/>
                      <a:pt x="1212" y="353"/>
                    </a:cubicBezTo>
                    <a:cubicBezTo>
                      <a:pt x="1211" y="348"/>
                      <a:pt x="1211" y="348"/>
                      <a:pt x="1211" y="348"/>
                    </a:cubicBezTo>
                    <a:cubicBezTo>
                      <a:pt x="1211" y="346"/>
                      <a:pt x="1211" y="346"/>
                      <a:pt x="1211" y="346"/>
                    </a:cubicBezTo>
                    <a:cubicBezTo>
                      <a:pt x="1211" y="343"/>
                      <a:pt x="1211" y="343"/>
                      <a:pt x="1211" y="343"/>
                    </a:cubicBezTo>
                    <a:cubicBezTo>
                      <a:pt x="1210" y="342"/>
                      <a:pt x="1210" y="342"/>
                      <a:pt x="1210" y="342"/>
                    </a:cubicBezTo>
                    <a:cubicBezTo>
                      <a:pt x="1210" y="336"/>
                      <a:pt x="1210" y="336"/>
                      <a:pt x="1210" y="336"/>
                    </a:cubicBezTo>
                    <a:cubicBezTo>
                      <a:pt x="1209" y="335"/>
                      <a:pt x="1209" y="335"/>
                      <a:pt x="1209" y="335"/>
                    </a:cubicBezTo>
                    <a:cubicBezTo>
                      <a:pt x="1209" y="332"/>
                      <a:pt x="1209" y="332"/>
                      <a:pt x="1209" y="332"/>
                    </a:cubicBezTo>
                    <a:cubicBezTo>
                      <a:pt x="1209" y="331"/>
                      <a:pt x="1209" y="331"/>
                      <a:pt x="1209" y="331"/>
                    </a:cubicBezTo>
                    <a:cubicBezTo>
                      <a:pt x="1208" y="324"/>
                      <a:pt x="1208" y="324"/>
                      <a:pt x="1208" y="324"/>
                    </a:cubicBezTo>
                    <a:cubicBezTo>
                      <a:pt x="1208" y="324"/>
                      <a:pt x="1208" y="324"/>
                      <a:pt x="1208" y="324"/>
                    </a:cubicBezTo>
                    <a:cubicBezTo>
                      <a:pt x="1207" y="320"/>
                      <a:pt x="1207" y="320"/>
                      <a:pt x="1207" y="320"/>
                    </a:cubicBezTo>
                    <a:cubicBezTo>
                      <a:pt x="1207" y="320"/>
                      <a:pt x="1207" y="320"/>
                      <a:pt x="1207" y="320"/>
                    </a:cubicBezTo>
                    <a:cubicBezTo>
                      <a:pt x="1205" y="309"/>
                      <a:pt x="1205" y="309"/>
                      <a:pt x="1205" y="309"/>
                    </a:cubicBezTo>
                    <a:cubicBezTo>
                      <a:pt x="1205" y="308"/>
                      <a:pt x="1205" y="308"/>
                      <a:pt x="1205" y="308"/>
                    </a:cubicBezTo>
                    <a:cubicBezTo>
                      <a:pt x="1202" y="288"/>
                      <a:pt x="1198" y="269"/>
                      <a:pt x="1193" y="249"/>
                    </a:cubicBezTo>
                    <a:cubicBezTo>
                      <a:pt x="1193" y="248"/>
                      <a:pt x="1193" y="248"/>
                      <a:pt x="1193" y="248"/>
                    </a:cubicBezTo>
                    <a:cubicBezTo>
                      <a:pt x="1190" y="238"/>
                      <a:pt x="1190" y="238"/>
                      <a:pt x="1190" y="238"/>
                    </a:cubicBezTo>
                    <a:cubicBezTo>
                      <a:pt x="1190" y="237"/>
                      <a:pt x="1190" y="237"/>
                      <a:pt x="1190" y="237"/>
                    </a:cubicBezTo>
                    <a:cubicBezTo>
                      <a:pt x="1187" y="228"/>
                      <a:pt x="1187" y="228"/>
                      <a:pt x="1187" y="228"/>
                    </a:cubicBezTo>
                    <a:cubicBezTo>
                      <a:pt x="1187" y="226"/>
                      <a:pt x="1187" y="226"/>
                      <a:pt x="1187" y="226"/>
                    </a:cubicBezTo>
                    <a:cubicBezTo>
                      <a:pt x="1186" y="223"/>
                      <a:pt x="1186" y="223"/>
                      <a:pt x="1186" y="223"/>
                    </a:cubicBezTo>
                    <a:cubicBezTo>
                      <a:pt x="1186" y="221"/>
                      <a:pt x="1186" y="221"/>
                      <a:pt x="1186" y="221"/>
                    </a:cubicBezTo>
                    <a:cubicBezTo>
                      <a:pt x="1184" y="217"/>
                      <a:pt x="1184" y="217"/>
                      <a:pt x="1184" y="217"/>
                    </a:cubicBezTo>
                    <a:cubicBezTo>
                      <a:pt x="1184" y="215"/>
                      <a:pt x="1184" y="215"/>
                      <a:pt x="1184" y="215"/>
                    </a:cubicBezTo>
                    <a:cubicBezTo>
                      <a:pt x="1183" y="213"/>
                      <a:pt x="1183" y="213"/>
                      <a:pt x="1183" y="213"/>
                    </a:cubicBezTo>
                    <a:cubicBezTo>
                      <a:pt x="1182" y="210"/>
                      <a:pt x="1182" y="210"/>
                      <a:pt x="1182" y="210"/>
                    </a:cubicBezTo>
                    <a:cubicBezTo>
                      <a:pt x="1181" y="207"/>
                      <a:pt x="1181" y="207"/>
                      <a:pt x="1181" y="207"/>
                    </a:cubicBezTo>
                    <a:cubicBezTo>
                      <a:pt x="1181" y="204"/>
                      <a:pt x="1181" y="204"/>
                      <a:pt x="1181" y="204"/>
                    </a:cubicBezTo>
                    <a:cubicBezTo>
                      <a:pt x="1180" y="202"/>
                      <a:pt x="1180" y="202"/>
                      <a:pt x="1180" y="202"/>
                    </a:cubicBezTo>
                    <a:cubicBezTo>
                      <a:pt x="1179" y="199"/>
                      <a:pt x="1179" y="199"/>
                      <a:pt x="1179" y="199"/>
                    </a:cubicBezTo>
                    <a:cubicBezTo>
                      <a:pt x="1179" y="198"/>
                      <a:pt x="1179" y="198"/>
                      <a:pt x="1179" y="198"/>
                    </a:cubicBezTo>
                    <a:cubicBezTo>
                      <a:pt x="1177" y="193"/>
                      <a:pt x="1177" y="193"/>
                      <a:pt x="1177" y="193"/>
                    </a:cubicBezTo>
                    <a:cubicBezTo>
                      <a:pt x="1177" y="192"/>
                      <a:pt x="1177" y="192"/>
                      <a:pt x="1177" y="192"/>
                    </a:cubicBezTo>
                    <a:cubicBezTo>
                      <a:pt x="1176" y="188"/>
                      <a:pt x="1176" y="188"/>
                      <a:pt x="1176" y="188"/>
                    </a:cubicBezTo>
                    <a:cubicBezTo>
                      <a:pt x="1175" y="187"/>
                      <a:pt x="1175" y="187"/>
                      <a:pt x="1175" y="187"/>
                    </a:cubicBezTo>
                    <a:cubicBezTo>
                      <a:pt x="1174" y="182"/>
                      <a:pt x="1174" y="182"/>
                      <a:pt x="1174" y="182"/>
                    </a:cubicBezTo>
                    <a:cubicBezTo>
                      <a:pt x="1174" y="182"/>
                      <a:pt x="1174" y="182"/>
                      <a:pt x="1174" y="182"/>
                    </a:cubicBezTo>
                    <a:cubicBezTo>
                      <a:pt x="1166" y="160"/>
                      <a:pt x="1158" y="137"/>
                      <a:pt x="1149" y="116"/>
                    </a:cubicBezTo>
                    <a:cubicBezTo>
                      <a:pt x="1144" y="103"/>
                      <a:pt x="1138" y="91"/>
                      <a:pt x="1132" y="79"/>
                    </a:cubicBezTo>
                    <a:cubicBezTo>
                      <a:pt x="1120" y="52"/>
                      <a:pt x="1106" y="26"/>
                      <a:pt x="1090" y="0"/>
                    </a:cubicBezTo>
                    <a:cubicBezTo>
                      <a:pt x="1115" y="67"/>
                      <a:pt x="1126" y="137"/>
                      <a:pt x="1126" y="206"/>
                    </a:cubicBezTo>
                  </a:path>
                </a:pathLst>
              </a:custGeom>
              <a:blipFill>
                <a:blip r:embed="rId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4" name="Freeform 9"/>
              <p:cNvSpPr>
                <a:spLocks noSelect="1"/>
              </p:cNvSpPr>
              <p:nvPr userDrawn="1"/>
            </p:nvSpPr>
            <p:spPr bwMode="gray">
              <a:xfrm>
                <a:off x="1118870" y="583565"/>
                <a:ext cx="114935" cy="149860"/>
              </a:xfrm>
              <a:custGeom>
                <a:avLst/>
                <a:gdLst>
                  <a:gd name="T0" fmla="*/ 0 w 362"/>
                  <a:gd name="T1" fmla="*/ 106 h 472"/>
                  <a:gd name="T2" fmla="*/ 219 w 362"/>
                  <a:gd name="T3" fmla="*/ 445 h 472"/>
                  <a:gd name="T4" fmla="*/ 268 w 362"/>
                  <a:gd name="T5" fmla="*/ 472 h 472"/>
                  <a:gd name="T6" fmla="*/ 362 w 362"/>
                  <a:gd name="T7" fmla="*/ 472 h 472"/>
                  <a:gd name="T8" fmla="*/ 319 w 362"/>
                  <a:gd name="T9" fmla="*/ 448 h 472"/>
                  <a:gd name="T10" fmla="*/ 22 w 362"/>
                  <a:gd name="T11" fmla="*/ 0 h 472"/>
                  <a:gd name="T12" fmla="*/ 0 w 362"/>
                  <a:gd name="T13" fmla="*/ 106 h 472"/>
                </a:gdLst>
                <a:ahLst/>
                <a:cxnLst>
                  <a:cxn ang="0">
                    <a:pos x="T0" y="T1"/>
                  </a:cxn>
                  <a:cxn ang="0">
                    <a:pos x="T2" y="T3"/>
                  </a:cxn>
                  <a:cxn ang="0">
                    <a:pos x="T4" y="T5"/>
                  </a:cxn>
                  <a:cxn ang="0">
                    <a:pos x="T6" y="T7"/>
                  </a:cxn>
                  <a:cxn ang="0">
                    <a:pos x="T8" y="T9"/>
                  </a:cxn>
                  <a:cxn ang="0">
                    <a:pos x="T10" y="T11"/>
                  </a:cxn>
                  <a:cxn ang="0">
                    <a:pos x="T12" y="T13"/>
                  </a:cxn>
                </a:cxnLst>
                <a:rect l="0" t="0" r="r" b="b"/>
                <a:pathLst>
                  <a:path w="362" h="472">
                    <a:moveTo>
                      <a:pt x="0" y="106"/>
                    </a:moveTo>
                    <a:cubicBezTo>
                      <a:pt x="219" y="445"/>
                      <a:pt x="219" y="445"/>
                      <a:pt x="219" y="445"/>
                    </a:cubicBezTo>
                    <a:cubicBezTo>
                      <a:pt x="228" y="460"/>
                      <a:pt x="250" y="472"/>
                      <a:pt x="268" y="472"/>
                    </a:cubicBezTo>
                    <a:cubicBezTo>
                      <a:pt x="362" y="472"/>
                      <a:pt x="362" y="472"/>
                      <a:pt x="362" y="472"/>
                    </a:cubicBezTo>
                    <a:cubicBezTo>
                      <a:pt x="347" y="472"/>
                      <a:pt x="327" y="461"/>
                      <a:pt x="319" y="448"/>
                    </a:cubicBezTo>
                    <a:cubicBezTo>
                      <a:pt x="22" y="0"/>
                      <a:pt x="22" y="0"/>
                      <a:pt x="22" y="0"/>
                    </a:cubicBezTo>
                    <a:lnTo>
                      <a:pt x="0" y="106"/>
                    </a:ln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5" name="Freeform 10"/>
              <p:cNvSpPr>
                <a:spLocks noSelect="1"/>
              </p:cNvSpPr>
              <p:nvPr userDrawn="1"/>
            </p:nvSpPr>
            <p:spPr bwMode="gray">
              <a:xfrm>
                <a:off x="949325" y="290830"/>
                <a:ext cx="277495" cy="120015"/>
              </a:xfrm>
              <a:custGeom>
                <a:avLst/>
                <a:gdLst>
                  <a:gd name="T0" fmla="*/ 27 w 874"/>
                  <a:gd name="T1" fmla="*/ 323 h 378"/>
                  <a:gd name="T2" fmla="*/ 1 w 874"/>
                  <a:gd name="T3" fmla="*/ 366 h 378"/>
                  <a:gd name="T4" fmla="*/ 1 w 874"/>
                  <a:gd name="T5" fmla="*/ 367 h 378"/>
                  <a:gd name="T6" fmla="*/ 1 w 874"/>
                  <a:gd name="T7" fmla="*/ 367 h 378"/>
                  <a:gd name="T8" fmla="*/ 30 w 874"/>
                  <a:gd name="T9" fmla="*/ 378 h 378"/>
                  <a:gd name="T10" fmla="*/ 410 w 874"/>
                  <a:gd name="T11" fmla="*/ 378 h 378"/>
                  <a:gd name="T12" fmla="*/ 400 w 874"/>
                  <a:gd name="T13" fmla="*/ 293 h 378"/>
                  <a:gd name="T14" fmla="*/ 439 w 874"/>
                  <a:gd name="T15" fmla="*/ 165 h 378"/>
                  <a:gd name="T16" fmla="*/ 471 w 874"/>
                  <a:gd name="T17" fmla="*/ 129 h 378"/>
                  <a:gd name="T18" fmla="*/ 820 w 874"/>
                  <a:gd name="T19" fmla="*/ 11 h 378"/>
                  <a:gd name="T20" fmla="*/ 838 w 874"/>
                  <a:gd name="T21" fmla="*/ 12 h 378"/>
                  <a:gd name="T22" fmla="*/ 874 w 874"/>
                  <a:gd name="T23" fmla="*/ 13 h 378"/>
                  <a:gd name="T24" fmla="*/ 728 w 874"/>
                  <a:gd name="T25" fmla="*/ 0 h 378"/>
                  <a:gd name="T26" fmla="*/ 719 w 874"/>
                  <a:gd name="T27" fmla="*/ 0 h 378"/>
                  <a:gd name="T28" fmla="*/ 27 w 874"/>
                  <a:gd name="T29" fmla="*/ 32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4" h="378">
                    <a:moveTo>
                      <a:pt x="27" y="323"/>
                    </a:moveTo>
                    <a:cubicBezTo>
                      <a:pt x="10" y="343"/>
                      <a:pt x="0" y="357"/>
                      <a:pt x="1" y="366"/>
                    </a:cubicBezTo>
                    <a:cubicBezTo>
                      <a:pt x="1" y="367"/>
                      <a:pt x="1" y="367"/>
                      <a:pt x="1" y="367"/>
                    </a:cubicBezTo>
                    <a:cubicBezTo>
                      <a:pt x="1" y="367"/>
                      <a:pt x="1" y="367"/>
                      <a:pt x="1" y="367"/>
                    </a:cubicBezTo>
                    <a:cubicBezTo>
                      <a:pt x="2" y="375"/>
                      <a:pt x="11" y="378"/>
                      <a:pt x="30" y="378"/>
                    </a:cubicBezTo>
                    <a:cubicBezTo>
                      <a:pt x="410" y="378"/>
                      <a:pt x="410" y="378"/>
                      <a:pt x="410" y="378"/>
                    </a:cubicBezTo>
                    <a:cubicBezTo>
                      <a:pt x="404" y="349"/>
                      <a:pt x="400" y="320"/>
                      <a:pt x="400" y="293"/>
                    </a:cubicBezTo>
                    <a:cubicBezTo>
                      <a:pt x="400" y="244"/>
                      <a:pt x="412" y="200"/>
                      <a:pt x="439" y="165"/>
                    </a:cubicBezTo>
                    <a:cubicBezTo>
                      <a:pt x="449" y="152"/>
                      <a:pt x="460" y="140"/>
                      <a:pt x="471" y="129"/>
                    </a:cubicBezTo>
                    <a:cubicBezTo>
                      <a:pt x="555" y="49"/>
                      <a:pt x="683" y="11"/>
                      <a:pt x="820" y="11"/>
                    </a:cubicBezTo>
                    <a:cubicBezTo>
                      <a:pt x="826" y="11"/>
                      <a:pt x="832" y="11"/>
                      <a:pt x="838" y="12"/>
                    </a:cubicBezTo>
                    <a:cubicBezTo>
                      <a:pt x="850" y="12"/>
                      <a:pt x="862" y="12"/>
                      <a:pt x="874" y="13"/>
                    </a:cubicBezTo>
                    <a:cubicBezTo>
                      <a:pt x="827" y="5"/>
                      <a:pt x="778" y="0"/>
                      <a:pt x="728" y="0"/>
                    </a:cubicBezTo>
                    <a:cubicBezTo>
                      <a:pt x="719" y="0"/>
                      <a:pt x="719" y="0"/>
                      <a:pt x="719" y="0"/>
                    </a:cubicBezTo>
                    <a:cubicBezTo>
                      <a:pt x="441" y="0"/>
                      <a:pt x="192" y="125"/>
                      <a:pt x="27" y="323"/>
                    </a:cubicBezTo>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6" name="Freeform 11"/>
              <p:cNvSpPr>
                <a:spLocks noSelect="1"/>
              </p:cNvSpPr>
              <p:nvPr userDrawn="1"/>
            </p:nvSpPr>
            <p:spPr bwMode="gray">
              <a:xfrm>
                <a:off x="1076325" y="294005"/>
                <a:ext cx="358775" cy="353695"/>
              </a:xfrm>
              <a:custGeom>
                <a:avLst/>
                <a:gdLst>
                  <a:gd name="T0" fmla="*/ 0 w 1130"/>
                  <a:gd name="T1" fmla="*/ 282 h 1113"/>
                  <a:gd name="T2" fmla="*/ 738 w 1130"/>
                  <a:gd name="T3" fmla="*/ 375 h 1113"/>
                  <a:gd name="T4" fmla="*/ 910 w 1130"/>
                  <a:gd name="T5" fmla="*/ 637 h 1113"/>
                  <a:gd name="T6" fmla="*/ 913 w 1130"/>
                  <a:gd name="T7" fmla="*/ 645 h 1113"/>
                  <a:gd name="T8" fmla="*/ 824 w 1130"/>
                  <a:gd name="T9" fmla="*/ 1113 h 1113"/>
                  <a:gd name="T10" fmla="*/ 1094 w 1130"/>
                  <a:gd name="T11" fmla="*/ 428 h 1113"/>
                  <a:gd name="T12" fmla="*/ 1044 w 1130"/>
                  <a:gd name="T13" fmla="*/ 353 h 1113"/>
                  <a:gd name="T14" fmla="*/ 1040 w 1130"/>
                  <a:gd name="T15" fmla="*/ 348 h 1113"/>
                  <a:gd name="T16" fmla="*/ 1034 w 1130"/>
                  <a:gd name="T17" fmla="*/ 339 h 1113"/>
                  <a:gd name="T18" fmla="*/ 1030 w 1130"/>
                  <a:gd name="T19" fmla="*/ 334 h 1113"/>
                  <a:gd name="T20" fmla="*/ 1007 w 1130"/>
                  <a:gd name="T21" fmla="*/ 306 h 1113"/>
                  <a:gd name="T22" fmla="*/ 1003 w 1130"/>
                  <a:gd name="T23" fmla="*/ 301 h 1113"/>
                  <a:gd name="T24" fmla="*/ 995 w 1130"/>
                  <a:gd name="T25" fmla="*/ 293 h 1113"/>
                  <a:gd name="T26" fmla="*/ 974 w 1130"/>
                  <a:gd name="T27" fmla="*/ 270 h 1113"/>
                  <a:gd name="T28" fmla="*/ 967 w 1130"/>
                  <a:gd name="T29" fmla="*/ 262 h 1113"/>
                  <a:gd name="T30" fmla="*/ 962 w 1130"/>
                  <a:gd name="T31" fmla="*/ 257 h 1113"/>
                  <a:gd name="T32" fmla="*/ 937 w 1130"/>
                  <a:gd name="T33" fmla="*/ 233 h 1113"/>
                  <a:gd name="T34" fmla="*/ 932 w 1130"/>
                  <a:gd name="T35" fmla="*/ 228 h 1113"/>
                  <a:gd name="T36" fmla="*/ 924 w 1130"/>
                  <a:gd name="T37" fmla="*/ 221 h 1113"/>
                  <a:gd name="T38" fmla="*/ 919 w 1130"/>
                  <a:gd name="T39" fmla="*/ 216 h 1113"/>
                  <a:gd name="T40" fmla="*/ 901 w 1130"/>
                  <a:gd name="T41" fmla="*/ 201 h 1113"/>
                  <a:gd name="T42" fmla="*/ 895 w 1130"/>
                  <a:gd name="T43" fmla="*/ 196 h 1113"/>
                  <a:gd name="T44" fmla="*/ 887 w 1130"/>
                  <a:gd name="T45" fmla="*/ 190 h 1113"/>
                  <a:gd name="T46" fmla="*/ 882 w 1130"/>
                  <a:gd name="T47" fmla="*/ 185 h 1113"/>
                  <a:gd name="T48" fmla="*/ 873 w 1130"/>
                  <a:gd name="T49" fmla="*/ 178 h 1113"/>
                  <a:gd name="T50" fmla="*/ 858 w 1130"/>
                  <a:gd name="T51" fmla="*/ 167 h 1113"/>
                  <a:gd name="T52" fmla="*/ 849 w 1130"/>
                  <a:gd name="T53" fmla="*/ 160 h 1113"/>
                  <a:gd name="T54" fmla="*/ 843 w 1130"/>
                  <a:gd name="T55" fmla="*/ 156 h 1113"/>
                  <a:gd name="T56" fmla="*/ 835 w 1130"/>
                  <a:gd name="T57" fmla="*/ 150 h 1113"/>
                  <a:gd name="T58" fmla="*/ 829 w 1130"/>
                  <a:gd name="T59" fmla="*/ 146 h 1113"/>
                  <a:gd name="T60" fmla="*/ 809 w 1130"/>
                  <a:gd name="T61" fmla="*/ 133 h 1113"/>
                  <a:gd name="T62" fmla="*/ 803 w 1130"/>
                  <a:gd name="T63" fmla="*/ 129 h 1113"/>
                  <a:gd name="T64" fmla="*/ 794 w 1130"/>
                  <a:gd name="T65" fmla="*/ 124 h 1113"/>
                  <a:gd name="T66" fmla="*/ 788 w 1130"/>
                  <a:gd name="T67" fmla="*/ 120 h 1113"/>
                  <a:gd name="T68" fmla="*/ 768 w 1130"/>
                  <a:gd name="T69" fmla="*/ 108 h 1113"/>
                  <a:gd name="T70" fmla="*/ 762 w 1130"/>
                  <a:gd name="T71" fmla="*/ 104 h 1113"/>
                  <a:gd name="T72" fmla="*/ 753 w 1130"/>
                  <a:gd name="T73" fmla="*/ 99 h 1113"/>
                  <a:gd name="T74" fmla="*/ 746 w 1130"/>
                  <a:gd name="T75" fmla="*/ 96 h 1113"/>
                  <a:gd name="T76" fmla="*/ 720 w 1130"/>
                  <a:gd name="T77" fmla="*/ 82 h 1113"/>
                  <a:gd name="T78" fmla="*/ 713 w 1130"/>
                  <a:gd name="T79" fmla="*/ 79 h 1113"/>
                  <a:gd name="T80" fmla="*/ 704 w 1130"/>
                  <a:gd name="T81" fmla="*/ 75 h 1113"/>
                  <a:gd name="T82" fmla="*/ 697 w 1130"/>
                  <a:gd name="T83" fmla="*/ 72 h 1113"/>
                  <a:gd name="T84" fmla="*/ 675 w 1130"/>
                  <a:gd name="T85" fmla="*/ 62 h 1113"/>
                  <a:gd name="T86" fmla="*/ 669 w 1130"/>
                  <a:gd name="T87" fmla="*/ 59 h 1113"/>
                  <a:gd name="T88" fmla="*/ 659 w 1130"/>
                  <a:gd name="T89" fmla="*/ 55 h 1113"/>
                  <a:gd name="T90" fmla="*/ 653 w 1130"/>
                  <a:gd name="T91" fmla="*/ 52 h 1113"/>
                  <a:gd name="T92" fmla="*/ 619 w 1130"/>
                  <a:gd name="T93" fmla="*/ 40 h 1113"/>
                  <a:gd name="T94" fmla="*/ 612 w 1130"/>
                  <a:gd name="T95" fmla="*/ 38 h 1113"/>
                  <a:gd name="T96" fmla="*/ 602 w 1130"/>
                  <a:gd name="T97" fmla="*/ 34 h 1113"/>
                  <a:gd name="T98" fmla="*/ 595 w 1130"/>
                  <a:gd name="T99" fmla="*/ 32 h 1113"/>
                  <a:gd name="T100" fmla="*/ 566 w 1130"/>
                  <a:gd name="T101" fmla="*/ 23 h 1113"/>
                  <a:gd name="T102" fmla="*/ 559 w 1130"/>
                  <a:gd name="T103" fmla="*/ 21 h 1113"/>
                  <a:gd name="T104" fmla="*/ 549 w 1130"/>
                  <a:gd name="T105" fmla="*/ 18 h 1113"/>
                  <a:gd name="T106" fmla="*/ 542 w 1130"/>
                  <a:gd name="T107" fmla="*/ 17 h 1113"/>
                  <a:gd name="T108" fmla="*/ 518 w 1130"/>
                  <a:gd name="T109" fmla="*/ 11 h 1113"/>
                  <a:gd name="T110" fmla="*/ 511 w 1130"/>
                  <a:gd name="T111" fmla="*/ 9 h 1113"/>
                  <a:gd name="T112" fmla="*/ 501 w 1130"/>
                  <a:gd name="T113" fmla="*/ 7 h 1113"/>
                  <a:gd name="T114" fmla="*/ 493 w 1130"/>
                  <a:gd name="T115" fmla="*/ 6 h 1113"/>
                  <a:gd name="T116" fmla="*/ 482 w 1130"/>
                  <a:gd name="T117" fmla="*/ 4 h 1113"/>
                  <a:gd name="T118" fmla="*/ 474 w 1130"/>
                  <a:gd name="T119" fmla="*/ 2 h 1113"/>
                  <a:gd name="T120" fmla="*/ 71 w 1130"/>
                  <a:gd name="T121" fmla="*/ 118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0" h="1113">
                    <a:moveTo>
                      <a:pt x="71" y="118"/>
                    </a:moveTo>
                    <a:cubicBezTo>
                      <a:pt x="60" y="129"/>
                      <a:pt x="49" y="141"/>
                      <a:pt x="39" y="154"/>
                    </a:cubicBezTo>
                    <a:cubicBezTo>
                      <a:pt x="12" y="189"/>
                      <a:pt x="0" y="233"/>
                      <a:pt x="0" y="282"/>
                    </a:cubicBezTo>
                    <a:cubicBezTo>
                      <a:pt x="0" y="309"/>
                      <a:pt x="4" y="338"/>
                      <a:pt x="10" y="367"/>
                    </a:cubicBezTo>
                    <a:cubicBezTo>
                      <a:pt x="712" y="367"/>
                      <a:pt x="712" y="367"/>
                      <a:pt x="712" y="367"/>
                    </a:cubicBezTo>
                    <a:cubicBezTo>
                      <a:pt x="720" y="367"/>
                      <a:pt x="730" y="370"/>
                      <a:pt x="738" y="375"/>
                    </a:cubicBezTo>
                    <a:cubicBezTo>
                      <a:pt x="745" y="380"/>
                      <a:pt x="752" y="385"/>
                      <a:pt x="756" y="391"/>
                    </a:cubicBezTo>
                    <a:cubicBezTo>
                      <a:pt x="904" y="622"/>
                      <a:pt x="904" y="622"/>
                      <a:pt x="904" y="622"/>
                    </a:cubicBezTo>
                    <a:cubicBezTo>
                      <a:pt x="907" y="626"/>
                      <a:pt x="909" y="632"/>
                      <a:pt x="910" y="637"/>
                    </a:cubicBezTo>
                    <a:cubicBezTo>
                      <a:pt x="912" y="644"/>
                      <a:pt x="912" y="644"/>
                      <a:pt x="912" y="644"/>
                    </a:cubicBezTo>
                    <a:cubicBezTo>
                      <a:pt x="913" y="645"/>
                      <a:pt x="913" y="645"/>
                      <a:pt x="913" y="645"/>
                    </a:cubicBezTo>
                    <a:cubicBezTo>
                      <a:pt x="913" y="645"/>
                      <a:pt x="913" y="645"/>
                      <a:pt x="913" y="645"/>
                    </a:cubicBezTo>
                    <a:cubicBezTo>
                      <a:pt x="914" y="652"/>
                      <a:pt x="915" y="660"/>
                      <a:pt x="914" y="666"/>
                    </a:cubicBezTo>
                    <a:cubicBezTo>
                      <a:pt x="914" y="674"/>
                      <a:pt x="914" y="674"/>
                      <a:pt x="914" y="674"/>
                    </a:cubicBezTo>
                    <a:cubicBezTo>
                      <a:pt x="824" y="1113"/>
                      <a:pt x="824" y="1113"/>
                      <a:pt x="824" y="1113"/>
                    </a:cubicBezTo>
                    <a:cubicBezTo>
                      <a:pt x="906" y="1074"/>
                      <a:pt x="976" y="1020"/>
                      <a:pt x="1020" y="965"/>
                    </a:cubicBezTo>
                    <a:cubicBezTo>
                      <a:pt x="1093" y="875"/>
                      <a:pt x="1130" y="757"/>
                      <a:pt x="1130" y="634"/>
                    </a:cubicBezTo>
                    <a:cubicBezTo>
                      <a:pt x="1130" y="565"/>
                      <a:pt x="1119" y="495"/>
                      <a:pt x="1094" y="428"/>
                    </a:cubicBezTo>
                    <a:cubicBezTo>
                      <a:pt x="1091" y="423"/>
                      <a:pt x="1091" y="423"/>
                      <a:pt x="1091" y="423"/>
                    </a:cubicBezTo>
                    <a:cubicBezTo>
                      <a:pt x="1091" y="423"/>
                      <a:pt x="1091" y="423"/>
                      <a:pt x="1091" y="423"/>
                    </a:cubicBezTo>
                    <a:cubicBezTo>
                      <a:pt x="1077" y="399"/>
                      <a:pt x="1061" y="376"/>
                      <a:pt x="1044" y="353"/>
                    </a:cubicBezTo>
                    <a:cubicBezTo>
                      <a:pt x="1044" y="353"/>
                      <a:pt x="1044" y="353"/>
                      <a:pt x="1044" y="353"/>
                    </a:cubicBezTo>
                    <a:cubicBezTo>
                      <a:pt x="1041" y="349"/>
                      <a:pt x="1041" y="349"/>
                      <a:pt x="1041" y="349"/>
                    </a:cubicBezTo>
                    <a:cubicBezTo>
                      <a:pt x="1040" y="348"/>
                      <a:pt x="1040" y="348"/>
                      <a:pt x="1040" y="348"/>
                    </a:cubicBezTo>
                    <a:cubicBezTo>
                      <a:pt x="1037" y="344"/>
                      <a:pt x="1037" y="344"/>
                      <a:pt x="1037" y="344"/>
                    </a:cubicBezTo>
                    <a:cubicBezTo>
                      <a:pt x="1037" y="343"/>
                      <a:pt x="1037" y="343"/>
                      <a:pt x="1037" y="343"/>
                    </a:cubicBezTo>
                    <a:cubicBezTo>
                      <a:pt x="1034" y="339"/>
                      <a:pt x="1034" y="339"/>
                      <a:pt x="1034" y="339"/>
                    </a:cubicBezTo>
                    <a:cubicBezTo>
                      <a:pt x="1033" y="338"/>
                      <a:pt x="1033" y="338"/>
                      <a:pt x="1033" y="338"/>
                    </a:cubicBezTo>
                    <a:cubicBezTo>
                      <a:pt x="1030" y="334"/>
                      <a:pt x="1030" y="334"/>
                      <a:pt x="1030" y="334"/>
                    </a:cubicBezTo>
                    <a:cubicBezTo>
                      <a:pt x="1030" y="334"/>
                      <a:pt x="1030" y="334"/>
                      <a:pt x="1030" y="334"/>
                    </a:cubicBezTo>
                    <a:cubicBezTo>
                      <a:pt x="1023" y="326"/>
                      <a:pt x="1017" y="318"/>
                      <a:pt x="1011" y="311"/>
                    </a:cubicBezTo>
                    <a:cubicBezTo>
                      <a:pt x="1011" y="311"/>
                      <a:pt x="1011" y="311"/>
                      <a:pt x="1011" y="311"/>
                    </a:cubicBezTo>
                    <a:cubicBezTo>
                      <a:pt x="1007" y="306"/>
                      <a:pt x="1007" y="306"/>
                      <a:pt x="1007" y="306"/>
                    </a:cubicBezTo>
                    <a:cubicBezTo>
                      <a:pt x="1007" y="306"/>
                      <a:pt x="1007" y="306"/>
                      <a:pt x="1007" y="306"/>
                    </a:cubicBezTo>
                    <a:cubicBezTo>
                      <a:pt x="1003" y="302"/>
                      <a:pt x="1003" y="302"/>
                      <a:pt x="1003" y="302"/>
                    </a:cubicBezTo>
                    <a:cubicBezTo>
                      <a:pt x="1003" y="301"/>
                      <a:pt x="1003" y="301"/>
                      <a:pt x="1003" y="301"/>
                    </a:cubicBezTo>
                    <a:cubicBezTo>
                      <a:pt x="999" y="297"/>
                      <a:pt x="999" y="297"/>
                      <a:pt x="999" y="297"/>
                    </a:cubicBezTo>
                    <a:cubicBezTo>
                      <a:pt x="999" y="297"/>
                      <a:pt x="999" y="297"/>
                      <a:pt x="999" y="297"/>
                    </a:cubicBezTo>
                    <a:cubicBezTo>
                      <a:pt x="995" y="293"/>
                      <a:pt x="995" y="293"/>
                      <a:pt x="995" y="293"/>
                    </a:cubicBezTo>
                    <a:cubicBezTo>
                      <a:pt x="995" y="293"/>
                      <a:pt x="995" y="293"/>
                      <a:pt x="995" y="293"/>
                    </a:cubicBezTo>
                    <a:cubicBezTo>
                      <a:pt x="988" y="285"/>
                      <a:pt x="982" y="278"/>
                      <a:pt x="975" y="271"/>
                    </a:cubicBezTo>
                    <a:cubicBezTo>
                      <a:pt x="974" y="270"/>
                      <a:pt x="974" y="270"/>
                      <a:pt x="974" y="270"/>
                    </a:cubicBezTo>
                    <a:cubicBezTo>
                      <a:pt x="971" y="266"/>
                      <a:pt x="971" y="266"/>
                      <a:pt x="971" y="266"/>
                    </a:cubicBezTo>
                    <a:cubicBezTo>
                      <a:pt x="970" y="266"/>
                      <a:pt x="970" y="266"/>
                      <a:pt x="970" y="266"/>
                    </a:cubicBezTo>
                    <a:cubicBezTo>
                      <a:pt x="967" y="262"/>
                      <a:pt x="967" y="262"/>
                      <a:pt x="967" y="262"/>
                    </a:cubicBezTo>
                    <a:cubicBezTo>
                      <a:pt x="966" y="262"/>
                      <a:pt x="966" y="262"/>
                      <a:pt x="966" y="262"/>
                    </a:cubicBezTo>
                    <a:cubicBezTo>
                      <a:pt x="963" y="258"/>
                      <a:pt x="963" y="258"/>
                      <a:pt x="963" y="258"/>
                    </a:cubicBezTo>
                    <a:cubicBezTo>
                      <a:pt x="962" y="257"/>
                      <a:pt x="962" y="257"/>
                      <a:pt x="962" y="257"/>
                    </a:cubicBezTo>
                    <a:cubicBezTo>
                      <a:pt x="958" y="254"/>
                      <a:pt x="958" y="254"/>
                      <a:pt x="958" y="254"/>
                    </a:cubicBezTo>
                    <a:cubicBezTo>
                      <a:pt x="958" y="253"/>
                      <a:pt x="958" y="253"/>
                      <a:pt x="958" y="253"/>
                    </a:cubicBezTo>
                    <a:cubicBezTo>
                      <a:pt x="951" y="246"/>
                      <a:pt x="944" y="239"/>
                      <a:pt x="937" y="233"/>
                    </a:cubicBezTo>
                    <a:cubicBezTo>
                      <a:pt x="936" y="232"/>
                      <a:pt x="936" y="232"/>
                      <a:pt x="936" y="232"/>
                    </a:cubicBezTo>
                    <a:cubicBezTo>
                      <a:pt x="932" y="229"/>
                      <a:pt x="932" y="229"/>
                      <a:pt x="932" y="229"/>
                    </a:cubicBezTo>
                    <a:cubicBezTo>
                      <a:pt x="932" y="228"/>
                      <a:pt x="932" y="228"/>
                      <a:pt x="932" y="228"/>
                    </a:cubicBezTo>
                    <a:cubicBezTo>
                      <a:pt x="928" y="225"/>
                      <a:pt x="928" y="225"/>
                      <a:pt x="928" y="225"/>
                    </a:cubicBezTo>
                    <a:cubicBezTo>
                      <a:pt x="927" y="224"/>
                      <a:pt x="927" y="224"/>
                      <a:pt x="927" y="224"/>
                    </a:cubicBezTo>
                    <a:cubicBezTo>
                      <a:pt x="924" y="221"/>
                      <a:pt x="924" y="221"/>
                      <a:pt x="924" y="221"/>
                    </a:cubicBezTo>
                    <a:cubicBezTo>
                      <a:pt x="923" y="220"/>
                      <a:pt x="923" y="220"/>
                      <a:pt x="923" y="220"/>
                    </a:cubicBezTo>
                    <a:cubicBezTo>
                      <a:pt x="919" y="217"/>
                      <a:pt x="919" y="217"/>
                      <a:pt x="919" y="217"/>
                    </a:cubicBezTo>
                    <a:cubicBezTo>
                      <a:pt x="919" y="216"/>
                      <a:pt x="919" y="216"/>
                      <a:pt x="919" y="216"/>
                    </a:cubicBezTo>
                    <a:cubicBezTo>
                      <a:pt x="914" y="213"/>
                      <a:pt x="914" y="213"/>
                      <a:pt x="914" y="213"/>
                    </a:cubicBezTo>
                    <a:cubicBezTo>
                      <a:pt x="914" y="212"/>
                      <a:pt x="914" y="212"/>
                      <a:pt x="914" y="212"/>
                    </a:cubicBezTo>
                    <a:cubicBezTo>
                      <a:pt x="901" y="201"/>
                      <a:pt x="901" y="201"/>
                      <a:pt x="901" y="201"/>
                    </a:cubicBezTo>
                    <a:cubicBezTo>
                      <a:pt x="900" y="200"/>
                      <a:pt x="900" y="200"/>
                      <a:pt x="900" y="200"/>
                    </a:cubicBezTo>
                    <a:cubicBezTo>
                      <a:pt x="896" y="197"/>
                      <a:pt x="896" y="197"/>
                      <a:pt x="896" y="197"/>
                    </a:cubicBezTo>
                    <a:cubicBezTo>
                      <a:pt x="895" y="196"/>
                      <a:pt x="895" y="196"/>
                      <a:pt x="895" y="196"/>
                    </a:cubicBezTo>
                    <a:cubicBezTo>
                      <a:pt x="892" y="193"/>
                      <a:pt x="892" y="193"/>
                      <a:pt x="892" y="193"/>
                    </a:cubicBezTo>
                    <a:cubicBezTo>
                      <a:pt x="891" y="193"/>
                      <a:pt x="891" y="193"/>
                      <a:pt x="891" y="193"/>
                    </a:cubicBezTo>
                    <a:cubicBezTo>
                      <a:pt x="887" y="190"/>
                      <a:pt x="887" y="190"/>
                      <a:pt x="887" y="190"/>
                    </a:cubicBezTo>
                    <a:cubicBezTo>
                      <a:pt x="886" y="189"/>
                      <a:pt x="886" y="189"/>
                      <a:pt x="886" y="189"/>
                    </a:cubicBezTo>
                    <a:cubicBezTo>
                      <a:pt x="883" y="186"/>
                      <a:pt x="883" y="186"/>
                      <a:pt x="883" y="186"/>
                    </a:cubicBezTo>
                    <a:cubicBezTo>
                      <a:pt x="882" y="185"/>
                      <a:pt x="882" y="185"/>
                      <a:pt x="882" y="185"/>
                    </a:cubicBezTo>
                    <a:cubicBezTo>
                      <a:pt x="878" y="182"/>
                      <a:pt x="878" y="182"/>
                      <a:pt x="878" y="182"/>
                    </a:cubicBezTo>
                    <a:cubicBezTo>
                      <a:pt x="877" y="182"/>
                      <a:pt x="877" y="182"/>
                      <a:pt x="877" y="182"/>
                    </a:cubicBezTo>
                    <a:cubicBezTo>
                      <a:pt x="873" y="178"/>
                      <a:pt x="873" y="178"/>
                      <a:pt x="873" y="178"/>
                    </a:cubicBezTo>
                    <a:cubicBezTo>
                      <a:pt x="872" y="178"/>
                      <a:pt x="872" y="178"/>
                      <a:pt x="872" y="178"/>
                    </a:cubicBezTo>
                    <a:cubicBezTo>
                      <a:pt x="858" y="167"/>
                      <a:pt x="858" y="167"/>
                      <a:pt x="858" y="167"/>
                    </a:cubicBezTo>
                    <a:cubicBezTo>
                      <a:pt x="858" y="167"/>
                      <a:pt x="858" y="167"/>
                      <a:pt x="858" y="167"/>
                    </a:cubicBezTo>
                    <a:cubicBezTo>
                      <a:pt x="854" y="164"/>
                      <a:pt x="854" y="164"/>
                      <a:pt x="854" y="164"/>
                    </a:cubicBezTo>
                    <a:cubicBezTo>
                      <a:pt x="853" y="163"/>
                      <a:pt x="853" y="163"/>
                      <a:pt x="853" y="163"/>
                    </a:cubicBezTo>
                    <a:cubicBezTo>
                      <a:pt x="849" y="160"/>
                      <a:pt x="849" y="160"/>
                      <a:pt x="849" y="160"/>
                    </a:cubicBezTo>
                    <a:cubicBezTo>
                      <a:pt x="848" y="160"/>
                      <a:pt x="848" y="160"/>
                      <a:pt x="848" y="160"/>
                    </a:cubicBezTo>
                    <a:cubicBezTo>
                      <a:pt x="844" y="157"/>
                      <a:pt x="844" y="157"/>
                      <a:pt x="844" y="157"/>
                    </a:cubicBezTo>
                    <a:cubicBezTo>
                      <a:pt x="843" y="156"/>
                      <a:pt x="843" y="156"/>
                      <a:pt x="843" y="156"/>
                    </a:cubicBezTo>
                    <a:cubicBezTo>
                      <a:pt x="839" y="154"/>
                      <a:pt x="839" y="154"/>
                      <a:pt x="839" y="154"/>
                    </a:cubicBezTo>
                    <a:cubicBezTo>
                      <a:pt x="838" y="153"/>
                      <a:pt x="838" y="153"/>
                      <a:pt x="838" y="153"/>
                    </a:cubicBezTo>
                    <a:cubicBezTo>
                      <a:pt x="835" y="150"/>
                      <a:pt x="835" y="150"/>
                      <a:pt x="835" y="150"/>
                    </a:cubicBezTo>
                    <a:cubicBezTo>
                      <a:pt x="833" y="149"/>
                      <a:pt x="833" y="149"/>
                      <a:pt x="833" y="149"/>
                    </a:cubicBezTo>
                    <a:cubicBezTo>
                      <a:pt x="829" y="147"/>
                      <a:pt x="829" y="147"/>
                      <a:pt x="829" y="147"/>
                    </a:cubicBezTo>
                    <a:cubicBezTo>
                      <a:pt x="829" y="146"/>
                      <a:pt x="829" y="146"/>
                      <a:pt x="829" y="146"/>
                    </a:cubicBezTo>
                    <a:cubicBezTo>
                      <a:pt x="814" y="136"/>
                      <a:pt x="814" y="136"/>
                      <a:pt x="814" y="136"/>
                    </a:cubicBezTo>
                    <a:cubicBezTo>
                      <a:pt x="813" y="136"/>
                      <a:pt x="813" y="136"/>
                      <a:pt x="813" y="136"/>
                    </a:cubicBezTo>
                    <a:cubicBezTo>
                      <a:pt x="809" y="133"/>
                      <a:pt x="809" y="133"/>
                      <a:pt x="809" y="133"/>
                    </a:cubicBezTo>
                    <a:cubicBezTo>
                      <a:pt x="808" y="132"/>
                      <a:pt x="808" y="132"/>
                      <a:pt x="808" y="132"/>
                    </a:cubicBezTo>
                    <a:cubicBezTo>
                      <a:pt x="804" y="130"/>
                      <a:pt x="804" y="130"/>
                      <a:pt x="804" y="130"/>
                    </a:cubicBezTo>
                    <a:cubicBezTo>
                      <a:pt x="803" y="129"/>
                      <a:pt x="803" y="129"/>
                      <a:pt x="803" y="129"/>
                    </a:cubicBezTo>
                    <a:cubicBezTo>
                      <a:pt x="799" y="127"/>
                      <a:pt x="799" y="127"/>
                      <a:pt x="799" y="127"/>
                    </a:cubicBezTo>
                    <a:cubicBezTo>
                      <a:pt x="798" y="126"/>
                      <a:pt x="798" y="126"/>
                      <a:pt x="798" y="126"/>
                    </a:cubicBezTo>
                    <a:cubicBezTo>
                      <a:pt x="794" y="124"/>
                      <a:pt x="794" y="124"/>
                      <a:pt x="794" y="124"/>
                    </a:cubicBezTo>
                    <a:cubicBezTo>
                      <a:pt x="793" y="123"/>
                      <a:pt x="793" y="123"/>
                      <a:pt x="793" y="123"/>
                    </a:cubicBezTo>
                    <a:cubicBezTo>
                      <a:pt x="789" y="121"/>
                      <a:pt x="789" y="121"/>
                      <a:pt x="789" y="121"/>
                    </a:cubicBezTo>
                    <a:cubicBezTo>
                      <a:pt x="788" y="120"/>
                      <a:pt x="788" y="120"/>
                      <a:pt x="788" y="120"/>
                    </a:cubicBezTo>
                    <a:cubicBezTo>
                      <a:pt x="773" y="111"/>
                      <a:pt x="773" y="111"/>
                      <a:pt x="773" y="111"/>
                    </a:cubicBezTo>
                    <a:cubicBezTo>
                      <a:pt x="773" y="111"/>
                      <a:pt x="773" y="111"/>
                      <a:pt x="773" y="111"/>
                    </a:cubicBezTo>
                    <a:cubicBezTo>
                      <a:pt x="768" y="108"/>
                      <a:pt x="768" y="108"/>
                      <a:pt x="768" y="108"/>
                    </a:cubicBezTo>
                    <a:cubicBezTo>
                      <a:pt x="767" y="108"/>
                      <a:pt x="767" y="108"/>
                      <a:pt x="767" y="108"/>
                    </a:cubicBezTo>
                    <a:cubicBezTo>
                      <a:pt x="763" y="105"/>
                      <a:pt x="763" y="105"/>
                      <a:pt x="763" y="105"/>
                    </a:cubicBezTo>
                    <a:cubicBezTo>
                      <a:pt x="762" y="104"/>
                      <a:pt x="762" y="104"/>
                      <a:pt x="762" y="104"/>
                    </a:cubicBezTo>
                    <a:cubicBezTo>
                      <a:pt x="758" y="102"/>
                      <a:pt x="758" y="102"/>
                      <a:pt x="758" y="102"/>
                    </a:cubicBezTo>
                    <a:cubicBezTo>
                      <a:pt x="756" y="102"/>
                      <a:pt x="756" y="102"/>
                      <a:pt x="756" y="102"/>
                    </a:cubicBezTo>
                    <a:cubicBezTo>
                      <a:pt x="753" y="99"/>
                      <a:pt x="753" y="99"/>
                      <a:pt x="753" y="99"/>
                    </a:cubicBezTo>
                    <a:cubicBezTo>
                      <a:pt x="751" y="99"/>
                      <a:pt x="751" y="99"/>
                      <a:pt x="751" y="99"/>
                    </a:cubicBezTo>
                    <a:cubicBezTo>
                      <a:pt x="747" y="97"/>
                      <a:pt x="747" y="97"/>
                      <a:pt x="747" y="97"/>
                    </a:cubicBezTo>
                    <a:cubicBezTo>
                      <a:pt x="746" y="96"/>
                      <a:pt x="746" y="96"/>
                      <a:pt x="746" y="96"/>
                    </a:cubicBezTo>
                    <a:cubicBezTo>
                      <a:pt x="742" y="94"/>
                      <a:pt x="742" y="94"/>
                      <a:pt x="742" y="94"/>
                    </a:cubicBezTo>
                    <a:cubicBezTo>
                      <a:pt x="741" y="93"/>
                      <a:pt x="741" y="93"/>
                      <a:pt x="741" y="93"/>
                    </a:cubicBezTo>
                    <a:cubicBezTo>
                      <a:pt x="734" y="90"/>
                      <a:pt x="727" y="86"/>
                      <a:pt x="720" y="82"/>
                    </a:cubicBezTo>
                    <a:cubicBezTo>
                      <a:pt x="719" y="82"/>
                      <a:pt x="719" y="82"/>
                      <a:pt x="719" y="82"/>
                    </a:cubicBezTo>
                    <a:cubicBezTo>
                      <a:pt x="714" y="80"/>
                      <a:pt x="714" y="80"/>
                      <a:pt x="714" y="80"/>
                    </a:cubicBezTo>
                    <a:cubicBezTo>
                      <a:pt x="713" y="79"/>
                      <a:pt x="713" y="79"/>
                      <a:pt x="713" y="79"/>
                    </a:cubicBezTo>
                    <a:cubicBezTo>
                      <a:pt x="709" y="77"/>
                      <a:pt x="709" y="77"/>
                      <a:pt x="709" y="77"/>
                    </a:cubicBezTo>
                    <a:cubicBezTo>
                      <a:pt x="708" y="77"/>
                      <a:pt x="708" y="77"/>
                      <a:pt x="708" y="77"/>
                    </a:cubicBezTo>
                    <a:cubicBezTo>
                      <a:pt x="704" y="75"/>
                      <a:pt x="704" y="75"/>
                      <a:pt x="704" y="75"/>
                    </a:cubicBezTo>
                    <a:cubicBezTo>
                      <a:pt x="703" y="74"/>
                      <a:pt x="703" y="74"/>
                      <a:pt x="703" y="74"/>
                    </a:cubicBezTo>
                    <a:cubicBezTo>
                      <a:pt x="698" y="72"/>
                      <a:pt x="698" y="72"/>
                      <a:pt x="698" y="72"/>
                    </a:cubicBezTo>
                    <a:cubicBezTo>
                      <a:pt x="697" y="72"/>
                      <a:pt x="697" y="72"/>
                      <a:pt x="697" y="72"/>
                    </a:cubicBezTo>
                    <a:cubicBezTo>
                      <a:pt x="692" y="69"/>
                      <a:pt x="692" y="69"/>
                      <a:pt x="692" y="69"/>
                    </a:cubicBezTo>
                    <a:cubicBezTo>
                      <a:pt x="692" y="69"/>
                      <a:pt x="692" y="69"/>
                      <a:pt x="692" y="69"/>
                    </a:cubicBezTo>
                    <a:cubicBezTo>
                      <a:pt x="687" y="67"/>
                      <a:pt x="681" y="64"/>
                      <a:pt x="675" y="62"/>
                    </a:cubicBezTo>
                    <a:cubicBezTo>
                      <a:pt x="675" y="62"/>
                      <a:pt x="675" y="62"/>
                      <a:pt x="675" y="62"/>
                    </a:cubicBezTo>
                    <a:cubicBezTo>
                      <a:pt x="670" y="60"/>
                      <a:pt x="670" y="60"/>
                      <a:pt x="670" y="60"/>
                    </a:cubicBezTo>
                    <a:cubicBezTo>
                      <a:pt x="669" y="59"/>
                      <a:pt x="669" y="59"/>
                      <a:pt x="669" y="59"/>
                    </a:cubicBezTo>
                    <a:cubicBezTo>
                      <a:pt x="665" y="57"/>
                      <a:pt x="665" y="57"/>
                      <a:pt x="665" y="57"/>
                    </a:cubicBezTo>
                    <a:cubicBezTo>
                      <a:pt x="664" y="57"/>
                      <a:pt x="664" y="57"/>
                      <a:pt x="664" y="57"/>
                    </a:cubicBezTo>
                    <a:cubicBezTo>
                      <a:pt x="659" y="55"/>
                      <a:pt x="659" y="55"/>
                      <a:pt x="659" y="55"/>
                    </a:cubicBezTo>
                    <a:cubicBezTo>
                      <a:pt x="658" y="55"/>
                      <a:pt x="658" y="55"/>
                      <a:pt x="658" y="55"/>
                    </a:cubicBezTo>
                    <a:cubicBezTo>
                      <a:pt x="654" y="53"/>
                      <a:pt x="654" y="53"/>
                      <a:pt x="654" y="53"/>
                    </a:cubicBezTo>
                    <a:cubicBezTo>
                      <a:pt x="653" y="52"/>
                      <a:pt x="653" y="52"/>
                      <a:pt x="653" y="52"/>
                    </a:cubicBezTo>
                    <a:cubicBezTo>
                      <a:pt x="647" y="50"/>
                      <a:pt x="647" y="50"/>
                      <a:pt x="647" y="50"/>
                    </a:cubicBezTo>
                    <a:cubicBezTo>
                      <a:pt x="647" y="50"/>
                      <a:pt x="647" y="50"/>
                      <a:pt x="647" y="50"/>
                    </a:cubicBezTo>
                    <a:cubicBezTo>
                      <a:pt x="638" y="47"/>
                      <a:pt x="628" y="43"/>
                      <a:pt x="619" y="40"/>
                    </a:cubicBezTo>
                    <a:cubicBezTo>
                      <a:pt x="618" y="40"/>
                      <a:pt x="618" y="40"/>
                      <a:pt x="618" y="40"/>
                    </a:cubicBezTo>
                    <a:cubicBezTo>
                      <a:pt x="613" y="38"/>
                      <a:pt x="613" y="38"/>
                      <a:pt x="613" y="38"/>
                    </a:cubicBezTo>
                    <a:cubicBezTo>
                      <a:pt x="612" y="38"/>
                      <a:pt x="612" y="38"/>
                      <a:pt x="612" y="38"/>
                    </a:cubicBezTo>
                    <a:cubicBezTo>
                      <a:pt x="607" y="36"/>
                      <a:pt x="607" y="36"/>
                      <a:pt x="607" y="36"/>
                    </a:cubicBezTo>
                    <a:cubicBezTo>
                      <a:pt x="607" y="36"/>
                      <a:pt x="607" y="36"/>
                      <a:pt x="607" y="36"/>
                    </a:cubicBezTo>
                    <a:cubicBezTo>
                      <a:pt x="602" y="34"/>
                      <a:pt x="602" y="34"/>
                      <a:pt x="602" y="34"/>
                    </a:cubicBezTo>
                    <a:cubicBezTo>
                      <a:pt x="601" y="34"/>
                      <a:pt x="601" y="34"/>
                      <a:pt x="601" y="34"/>
                    </a:cubicBezTo>
                    <a:cubicBezTo>
                      <a:pt x="596" y="32"/>
                      <a:pt x="596" y="32"/>
                      <a:pt x="596" y="32"/>
                    </a:cubicBezTo>
                    <a:cubicBezTo>
                      <a:pt x="595" y="32"/>
                      <a:pt x="595" y="32"/>
                      <a:pt x="595" y="32"/>
                    </a:cubicBezTo>
                    <a:cubicBezTo>
                      <a:pt x="587" y="29"/>
                      <a:pt x="580" y="27"/>
                      <a:pt x="572" y="25"/>
                    </a:cubicBezTo>
                    <a:cubicBezTo>
                      <a:pt x="571" y="25"/>
                      <a:pt x="571" y="25"/>
                      <a:pt x="571" y="25"/>
                    </a:cubicBezTo>
                    <a:cubicBezTo>
                      <a:pt x="566" y="23"/>
                      <a:pt x="566" y="23"/>
                      <a:pt x="566" y="23"/>
                    </a:cubicBezTo>
                    <a:cubicBezTo>
                      <a:pt x="565" y="23"/>
                      <a:pt x="565" y="23"/>
                      <a:pt x="565" y="23"/>
                    </a:cubicBezTo>
                    <a:cubicBezTo>
                      <a:pt x="560" y="22"/>
                      <a:pt x="560" y="22"/>
                      <a:pt x="560" y="22"/>
                    </a:cubicBezTo>
                    <a:cubicBezTo>
                      <a:pt x="559" y="21"/>
                      <a:pt x="559" y="21"/>
                      <a:pt x="559" y="21"/>
                    </a:cubicBezTo>
                    <a:cubicBezTo>
                      <a:pt x="555" y="20"/>
                      <a:pt x="555" y="20"/>
                      <a:pt x="555" y="20"/>
                    </a:cubicBezTo>
                    <a:cubicBezTo>
                      <a:pt x="553" y="20"/>
                      <a:pt x="553" y="20"/>
                      <a:pt x="553" y="20"/>
                    </a:cubicBezTo>
                    <a:cubicBezTo>
                      <a:pt x="549" y="18"/>
                      <a:pt x="549" y="18"/>
                      <a:pt x="549" y="18"/>
                    </a:cubicBezTo>
                    <a:cubicBezTo>
                      <a:pt x="548" y="18"/>
                      <a:pt x="548" y="18"/>
                      <a:pt x="548" y="18"/>
                    </a:cubicBezTo>
                    <a:cubicBezTo>
                      <a:pt x="542" y="17"/>
                      <a:pt x="542" y="17"/>
                      <a:pt x="542" y="17"/>
                    </a:cubicBezTo>
                    <a:cubicBezTo>
                      <a:pt x="542" y="17"/>
                      <a:pt x="542" y="17"/>
                      <a:pt x="542" y="17"/>
                    </a:cubicBezTo>
                    <a:cubicBezTo>
                      <a:pt x="536" y="15"/>
                      <a:pt x="536" y="15"/>
                      <a:pt x="536" y="15"/>
                    </a:cubicBezTo>
                    <a:cubicBezTo>
                      <a:pt x="536" y="15"/>
                      <a:pt x="536" y="15"/>
                      <a:pt x="536" y="15"/>
                    </a:cubicBezTo>
                    <a:cubicBezTo>
                      <a:pt x="530" y="14"/>
                      <a:pt x="524" y="12"/>
                      <a:pt x="518" y="11"/>
                    </a:cubicBezTo>
                    <a:cubicBezTo>
                      <a:pt x="517" y="11"/>
                      <a:pt x="517" y="11"/>
                      <a:pt x="517" y="11"/>
                    </a:cubicBezTo>
                    <a:cubicBezTo>
                      <a:pt x="512" y="10"/>
                      <a:pt x="512" y="10"/>
                      <a:pt x="512" y="10"/>
                    </a:cubicBezTo>
                    <a:cubicBezTo>
                      <a:pt x="511" y="9"/>
                      <a:pt x="511" y="9"/>
                      <a:pt x="511" y="9"/>
                    </a:cubicBezTo>
                    <a:cubicBezTo>
                      <a:pt x="506" y="8"/>
                      <a:pt x="506" y="8"/>
                      <a:pt x="506" y="8"/>
                    </a:cubicBezTo>
                    <a:cubicBezTo>
                      <a:pt x="505" y="8"/>
                      <a:pt x="505" y="8"/>
                      <a:pt x="505" y="8"/>
                    </a:cubicBezTo>
                    <a:cubicBezTo>
                      <a:pt x="501" y="7"/>
                      <a:pt x="501" y="7"/>
                      <a:pt x="501" y="7"/>
                    </a:cubicBezTo>
                    <a:cubicBezTo>
                      <a:pt x="499" y="7"/>
                      <a:pt x="499" y="7"/>
                      <a:pt x="499" y="7"/>
                    </a:cubicBezTo>
                    <a:cubicBezTo>
                      <a:pt x="495" y="6"/>
                      <a:pt x="495" y="6"/>
                      <a:pt x="495" y="6"/>
                    </a:cubicBezTo>
                    <a:cubicBezTo>
                      <a:pt x="493" y="6"/>
                      <a:pt x="493" y="6"/>
                      <a:pt x="493" y="6"/>
                    </a:cubicBezTo>
                    <a:cubicBezTo>
                      <a:pt x="489" y="5"/>
                      <a:pt x="489" y="5"/>
                      <a:pt x="489" y="5"/>
                    </a:cubicBezTo>
                    <a:cubicBezTo>
                      <a:pt x="487" y="4"/>
                      <a:pt x="487" y="4"/>
                      <a:pt x="487" y="4"/>
                    </a:cubicBezTo>
                    <a:cubicBezTo>
                      <a:pt x="482" y="4"/>
                      <a:pt x="482" y="4"/>
                      <a:pt x="482" y="4"/>
                    </a:cubicBezTo>
                    <a:cubicBezTo>
                      <a:pt x="481" y="3"/>
                      <a:pt x="481" y="3"/>
                      <a:pt x="481" y="3"/>
                    </a:cubicBezTo>
                    <a:cubicBezTo>
                      <a:pt x="475" y="2"/>
                      <a:pt x="475" y="2"/>
                      <a:pt x="475" y="2"/>
                    </a:cubicBezTo>
                    <a:cubicBezTo>
                      <a:pt x="474" y="2"/>
                      <a:pt x="474" y="2"/>
                      <a:pt x="474" y="2"/>
                    </a:cubicBezTo>
                    <a:cubicBezTo>
                      <a:pt x="462" y="1"/>
                      <a:pt x="450" y="1"/>
                      <a:pt x="438" y="1"/>
                    </a:cubicBezTo>
                    <a:cubicBezTo>
                      <a:pt x="432" y="0"/>
                      <a:pt x="426" y="0"/>
                      <a:pt x="420" y="0"/>
                    </a:cubicBezTo>
                    <a:cubicBezTo>
                      <a:pt x="283" y="0"/>
                      <a:pt x="155" y="38"/>
                      <a:pt x="71" y="118"/>
                    </a:cubicBezTo>
                  </a:path>
                </a:pathLst>
              </a:custGeom>
              <a:blipFill>
                <a:blip r:embed="rId9"/>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grpSp>
      </p:grpSp>
      <p:sp>
        <p:nvSpPr>
          <p:cNvPr id="37" name="Freeform 9"/>
          <p:cNvSpPr>
            <a:spLocks noSelect="1"/>
          </p:cNvSpPr>
          <p:nvPr userDrawn="1"/>
        </p:nvSpPr>
        <p:spPr bwMode="gray">
          <a:xfrm>
            <a:off x="977775" y="6256198"/>
            <a:ext cx="162962"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79"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10"/>
          <p:cNvSpPr>
            <a:spLocks noSelect="1"/>
          </p:cNvSpPr>
          <p:nvPr userDrawn="1"/>
        </p:nvSpPr>
        <p:spPr bwMode="gray">
          <a:xfrm>
            <a:off x="1166134" y="6256198"/>
            <a:ext cx="160846"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80"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5630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en-GB" noProof="1"/>
              <a:t>Title</a:t>
            </a:r>
            <a:br>
              <a:rPr lang="en-GB" noProof="1"/>
            </a:br>
            <a:endParaRPr lang="en-GB" noProof="1"/>
          </a:p>
        </p:txBody>
      </p:sp>
      <p:sp>
        <p:nvSpPr>
          <p:cNvPr id="3" name="Tijdelijke aanduiding voor inhoud 2"/>
          <p:cNvSpPr>
            <a:spLocks noGrp="1" noSelect="1"/>
          </p:cNvSpPr>
          <p:nvPr>
            <p:ph idx="1" hasCustomPrompt="1"/>
          </p:nvPr>
        </p:nvSpPr>
        <p:spPr bwMode="gray"/>
        <p:txBody>
          <a:bodyPr/>
          <a:lstStyle/>
          <a:p>
            <a:pPr lvl="0"/>
            <a:r>
              <a:rPr lang="en-GB" noProof="1"/>
              <a:t>Klik om de modelstijlen te bewerken</a:t>
            </a:r>
          </a:p>
          <a:p>
            <a:pPr lvl="1"/>
            <a:r>
              <a:rPr lang="en-GB" noProof="1"/>
              <a:t>Tweede niveau</a:t>
            </a:r>
          </a:p>
          <a:p>
            <a:pPr lvl="2"/>
            <a:r>
              <a:rPr lang="en-GB" noProof="1"/>
              <a:t>Derde niveau</a:t>
            </a:r>
          </a:p>
          <a:p>
            <a:pPr lvl="3"/>
            <a:r>
              <a:rPr lang="en-GB" noProof="1"/>
              <a:t>Vierde niveau</a:t>
            </a:r>
          </a:p>
          <a:p>
            <a:pPr lvl="4"/>
            <a:r>
              <a:rPr lang="en-GB" noProof="1"/>
              <a:t>Vijfde niveau</a:t>
            </a:r>
          </a:p>
        </p:txBody>
      </p:sp>
      <p:sp>
        <p:nvSpPr>
          <p:cNvPr id="8" name="Tijdelijke aanduiding voor dianummer 7"/>
          <p:cNvSpPr>
            <a:spLocks noGrp="1" noSelect="1"/>
          </p:cNvSpPr>
          <p:nvPr>
            <p:ph type="sldNum" sz="quarter" idx="11"/>
          </p:nvPr>
        </p:nvSpPr>
        <p:spPr bwMode="gray"/>
        <p:txBody>
          <a:bodyPr/>
          <a:lstStyle/>
          <a:p>
            <a:fld id="{1336C48C-F87C-4E4B-81EF-5027B17D1F61}" type="slidenum">
              <a:rPr lang="en-GB" noProof="1" smtClean="0"/>
              <a:pPr/>
              <a:t>‹#›</a:t>
            </a:fld>
            <a:endParaRPr lang="en-GB" noProof="1"/>
          </a:p>
        </p:txBody>
      </p:sp>
      <p:grpSp>
        <p:nvGrpSpPr>
          <p:cNvPr id="21" name="Group 4"/>
          <p:cNvGrpSpPr>
            <a:grpSpLocks noSelect="1" noChangeAspect="1"/>
          </p:cNvGrpSpPr>
          <p:nvPr userDrawn="1"/>
        </p:nvGrpSpPr>
        <p:grpSpPr bwMode="gray">
          <a:xfrm>
            <a:off x="380952" y="5843380"/>
            <a:ext cx="11424279" cy="12703"/>
            <a:chOff x="180" y="2760"/>
            <a:chExt cx="5398" cy="6"/>
          </a:xfrm>
        </p:grpSpPr>
        <p:sp>
          <p:nvSpPr>
            <p:cNvPr id="22" name="Freeform 6"/>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Rectangle 9"/>
            <p:cNvSpPr>
              <a:spLocks noSelect="1" noChangeArrowheads="1"/>
            </p:cNvSpPr>
            <p:nvPr/>
          </p:nvSpPr>
          <p:spPr bwMode="gray">
            <a:xfrm>
              <a:off x="180" y="2760"/>
              <a:ext cx="5398" cy="6"/>
            </a:xfrm>
            <a:prstGeom prst="rect">
              <a:avLst/>
            </a:prstGeom>
            <a:solidFill>
              <a:srgbClr val="EA650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8" name="HR logo"/>
          <p:cNvGrpSpPr>
            <a:grpSpLocks noSelect="1"/>
          </p:cNvGrpSpPr>
          <p:nvPr userDrawn="1"/>
        </p:nvGrpSpPr>
        <p:grpSpPr bwMode="gray">
          <a:xfrm>
            <a:off x="374400" y="6076800"/>
            <a:ext cx="504000" cy="514800"/>
            <a:chOff x="0" y="0"/>
            <a:chExt cx="562610" cy="574675"/>
          </a:xfrm>
        </p:grpSpPr>
        <p:sp>
          <p:nvSpPr>
            <p:cNvPr id="29" name="Freeform 35"/>
            <p:cNvSpPr>
              <a:spLocks noSelect="1"/>
            </p:cNvSpPr>
            <p:nvPr userDrawn="1"/>
          </p:nvSpPr>
          <p:spPr bwMode="gray">
            <a:xfrm>
              <a:off x="0" y="0"/>
              <a:ext cx="562610" cy="574675"/>
            </a:xfrm>
            <a:custGeom>
              <a:avLst/>
              <a:gdLst>
                <a:gd name="T0" fmla="*/ 1771 w 1771"/>
                <a:gd name="T1" fmla="*/ 874 h 1807"/>
                <a:gd name="T2" fmla="*/ 1770 w 1771"/>
                <a:gd name="T3" fmla="*/ 851 h 1807"/>
                <a:gd name="T4" fmla="*/ 1768 w 1771"/>
                <a:gd name="T5" fmla="*/ 828 h 1807"/>
                <a:gd name="T6" fmla="*/ 1765 w 1771"/>
                <a:gd name="T7" fmla="*/ 799 h 1807"/>
                <a:gd name="T8" fmla="*/ 1762 w 1771"/>
                <a:gd name="T9" fmla="*/ 775 h 1807"/>
                <a:gd name="T10" fmla="*/ 1758 w 1771"/>
                <a:gd name="T11" fmla="*/ 748 h 1807"/>
                <a:gd name="T12" fmla="*/ 1739 w 1771"/>
                <a:gd name="T13" fmla="*/ 663 h 1807"/>
                <a:gd name="T14" fmla="*/ 1732 w 1771"/>
                <a:gd name="T15" fmla="*/ 642 h 1807"/>
                <a:gd name="T16" fmla="*/ 1726 w 1771"/>
                <a:gd name="T17" fmla="*/ 622 h 1807"/>
                <a:gd name="T18" fmla="*/ 1589 w 1771"/>
                <a:gd name="T19" fmla="*/ 360 h 1807"/>
                <a:gd name="T20" fmla="*/ 1559 w 1771"/>
                <a:gd name="T21" fmla="*/ 322 h 1807"/>
                <a:gd name="T22" fmla="*/ 1544 w 1771"/>
                <a:gd name="T23" fmla="*/ 304 h 1807"/>
                <a:gd name="T24" fmla="*/ 1511 w 1771"/>
                <a:gd name="T25" fmla="*/ 269 h 1807"/>
                <a:gd name="T26" fmla="*/ 1477 w 1771"/>
                <a:gd name="T27" fmla="*/ 236 h 1807"/>
                <a:gd name="T28" fmla="*/ 1449 w 1771"/>
                <a:gd name="T29" fmla="*/ 212 h 1807"/>
                <a:gd name="T30" fmla="*/ 1431 w 1771"/>
                <a:gd name="T31" fmla="*/ 197 h 1807"/>
                <a:gd name="T32" fmla="*/ 1402 w 1771"/>
                <a:gd name="T33" fmla="*/ 175 h 1807"/>
                <a:gd name="T34" fmla="*/ 1383 w 1771"/>
                <a:gd name="T35" fmla="*/ 162 h 1807"/>
                <a:gd name="T36" fmla="*/ 1353 w 1771"/>
                <a:gd name="T37" fmla="*/ 141 h 1807"/>
                <a:gd name="T38" fmla="*/ 1321 w 1771"/>
                <a:gd name="T39" fmla="*/ 122 h 1807"/>
                <a:gd name="T40" fmla="*/ 1301 w 1771"/>
                <a:gd name="T41" fmla="*/ 111 h 1807"/>
                <a:gd name="T42" fmla="*/ 1263 w 1771"/>
                <a:gd name="T43" fmla="*/ 91 h 1807"/>
                <a:gd name="T44" fmla="*/ 1241 w 1771"/>
                <a:gd name="T45" fmla="*/ 81 h 1807"/>
                <a:gd name="T46" fmla="*/ 1208 w 1771"/>
                <a:gd name="T47" fmla="*/ 66 h 1807"/>
                <a:gd name="T48" fmla="*/ 1162 w 1771"/>
                <a:gd name="T49" fmla="*/ 49 h 1807"/>
                <a:gd name="T50" fmla="*/ 1120 w 1771"/>
                <a:gd name="T51" fmla="*/ 36 h 1807"/>
                <a:gd name="T52" fmla="*/ 1097 w 1771"/>
                <a:gd name="T53" fmla="*/ 30 h 1807"/>
                <a:gd name="T54" fmla="*/ 1061 w 1771"/>
                <a:gd name="T55" fmla="*/ 21 h 1807"/>
                <a:gd name="T56" fmla="*/ 1037 w 1771"/>
                <a:gd name="T57" fmla="*/ 16 h 1807"/>
                <a:gd name="T58" fmla="*/ 175 w 1771"/>
                <a:gd name="T59" fmla="*/ 323 h 1807"/>
                <a:gd name="T60" fmla="*/ 1304 w 1771"/>
                <a:gd name="T61" fmla="*/ 402 h 1807"/>
                <a:gd name="T62" fmla="*/ 1372 w 1771"/>
                <a:gd name="T63" fmla="*/ 1125 h 1807"/>
                <a:gd name="T64" fmla="*/ 590 w 1771"/>
                <a:gd name="T65" fmla="*/ 1394 h 1807"/>
                <a:gd name="T66" fmla="*/ 403 w 1771"/>
                <a:gd name="T67" fmla="*/ 1396 h 1807"/>
                <a:gd name="T68" fmla="*/ 400 w 1771"/>
                <a:gd name="T69" fmla="*/ 1396 h 1807"/>
                <a:gd name="T70" fmla="*/ 381 w 1771"/>
                <a:gd name="T71" fmla="*/ 1380 h 1807"/>
                <a:gd name="T72" fmla="*/ 380 w 1771"/>
                <a:gd name="T73" fmla="*/ 1371 h 1807"/>
                <a:gd name="T74" fmla="*/ 510 w 1771"/>
                <a:gd name="T75" fmla="*/ 732 h 1807"/>
                <a:gd name="T76" fmla="*/ 519 w 1771"/>
                <a:gd name="T77" fmla="*/ 716 h 1807"/>
                <a:gd name="T78" fmla="*/ 786 w 1771"/>
                <a:gd name="T79" fmla="*/ 705 h 1807"/>
                <a:gd name="T80" fmla="*/ 0 w 1771"/>
                <a:gd name="T81" fmla="*/ 1037 h 1807"/>
                <a:gd name="T82" fmla="*/ 1292 w 1771"/>
                <a:gd name="T83" fmla="*/ 1701 h 1807"/>
                <a:gd name="T84" fmla="*/ 1313 w 1771"/>
                <a:gd name="T85" fmla="*/ 1689 h 1807"/>
                <a:gd name="T86" fmla="*/ 1333 w 1771"/>
                <a:gd name="T87" fmla="*/ 1677 h 1807"/>
                <a:gd name="T88" fmla="*/ 1354 w 1771"/>
                <a:gd name="T89" fmla="*/ 1665 h 1807"/>
                <a:gd name="T90" fmla="*/ 1374 w 1771"/>
                <a:gd name="T91" fmla="*/ 1651 h 1807"/>
                <a:gd name="T92" fmla="*/ 1394 w 1771"/>
                <a:gd name="T93" fmla="*/ 1638 h 1807"/>
                <a:gd name="T94" fmla="*/ 1418 w 1771"/>
                <a:gd name="T95" fmla="*/ 1620 h 1807"/>
                <a:gd name="T96" fmla="*/ 1441 w 1771"/>
                <a:gd name="T97" fmla="*/ 1601 h 1807"/>
                <a:gd name="T98" fmla="*/ 1504 w 1771"/>
                <a:gd name="T99" fmla="*/ 1545 h 1807"/>
                <a:gd name="T100" fmla="*/ 1520 w 1771"/>
                <a:gd name="T101" fmla="*/ 1528 h 1807"/>
                <a:gd name="T102" fmla="*/ 1538 w 1771"/>
                <a:gd name="T103" fmla="*/ 1509 h 1807"/>
                <a:gd name="T104" fmla="*/ 1759 w 1771"/>
                <a:gd name="T105" fmla="*/ 1052 h 1807"/>
                <a:gd name="T106" fmla="*/ 1762 w 1771"/>
                <a:gd name="T107" fmla="*/ 1029 h 1807"/>
                <a:gd name="T108" fmla="*/ 1765 w 1771"/>
                <a:gd name="T109" fmla="*/ 1005 h 1807"/>
                <a:gd name="T110" fmla="*/ 1767 w 1771"/>
                <a:gd name="T111" fmla="*/ 986 h 1807"/>
                <a:gd name="T112" fmla="*/ 1769 w 1771"/>
                <a:gd name="T113" fmla="*/ 966 h 1807"/>
                <a:gd name="T114" fmla="*/ 1770 w 1771"/>
                <a:gd name="T115" fmla="*/ 947 h 1807"/>
                <a:gd name="T116" fmla="*/ 1771 w 1771"/>
                <a:gd name="T117" fmla="*/ 928 h 1807"/>
                <a:gd name="T118" fmla="*/ 1771 w 1771"/>
                <a:gd name="T119" fmla="*/ 908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1" h="1807">
                  <a:moveTo>
                    <a:pt x="1771" y="893"/>
                  </a:moveTo>
                  <a:cubicBezTo>
                    <a:pt x="1771" y="892"/>
                    <a:pt x="1771" y="892"/>
                    <a:pt x="1771" y="892"/>
                  </a:cubicBezTo>
                  <a:cubicBezTo>
                    <a:pt x="1771" y="887"/>
                    <a:pt x="1771" y="887"/>
                    <a:pt x="1771" y="887"/>
                  </a:cubicBezTo>
                  <a:cubicBezTo>
                    <a:pt x="1771" y="885"/>
                    <a:pt x="1771" y="885"/>
                    <a:pt x="1771" y="885"/>
                  </a:cubicBezTo>
                  <a:cubicBezTo>
                    <a:pt x="1771" y="881"/>
                    <a:pt x="1771" y="881"/>
                    <a:pt x="1771" y="881"/>
                  </a:cubicBezTo>
                  <a:cubicBezTo>
                    <a:pt x="1771" y="880"/>
                    <a:pt x="1771" y="880"/>
                    <a:pt x="1771" y="880"/>
                  </a:cubicBezTo>
                  <a:cubicBezTo>
                    <a:pt x="1771" y="875"/>
                    <a:pt x="1771" y="875"/>
                    <a:pt x="1771" y="875"/>
                  </a:cubicBezTo>
                  <a:cubicBezTo>
                    <a:pt x="1771" y="874"/>
                    <a:pt x="1771" y="874"/>
                    <a:pt x="1771" y="874"/>
                  </a:cubicBezTo>
                  <a:cubicBezTo>
                    <a:pt x="1771" y="870"/>
                    <a:pt x="1771" y="870"/>
                    <a:pt x="1771" y="870"/>
                  </a:cubicBezTo>
                  <a:cubicBezTo>
                    <a:pt x="1770" y="868"/>
                    <a:pt x="1770" y="868"/>
                    <a:pt x="1770" y="868"/>
                  </a:cubicBezTo>
                  <a:cubicBezTo>
                    <a:pt x="1770" y="864"/>
                    <a:pt x="1770" y="864"/>
                    <a:pt x="1770" y="864"/>
                  </a:cubicBezTo>
                  <a:cubicBezTo>
                    <a:pt x="1770" y="862"/>
                    <a:pt x="1770" y="862"/>
                    <a:pt x="1770" y="862"/>
                  </a:cubicBezTo>
                  <a:cubicBezTo>
                    <a:pt x="1770" y="859"/>
                    <a:pt x="1770" y="859"/>
                    <a:pt x="1770" y="859"/>
                  </a:cubicBezTo>
                  <a:cubicBezTo>
                    <a:pt x="1770" y="857"/>
                    <a:pt x="1770" y="857"/>
                    <a:pt x="1770" y="857"/>
                  </a:cubicBezTo>
                  <a:cubicBezTo>
                    <a:pt x="1770" y="852"/>
                    <a:pt x="1770" y="852"/>
                    <a:pt x="1770" y="852"/>
                  </a:cubicBezTo>
                  <a:cubicBezTo>
                    <a:pt x="1770" y="851"/>
                    <a:pt x="1770" y="851"/>
                    <a:pt x="1770" y="851"/>
                  </a:cubicBezTo>
                  <a:cubicBezTo>
                    <a:pt x="1769" y="847"/>
                    <a:pt x="1769" y="847"/>
                    <a:pt x="1769" y="847"/>
                  </a:cubicBezTo>
                  <a:cubicBezTo>
                    <a:pt x="1769" y="845"/>
                    <a:pt x="1769" y="845"/>
                    <a:pt x="1769" y="845"/>
                  </a:cubicBezTo>
                  <a:cubicBezTo>
                    <a:pt x="1769" y="841"/>
                    <a:pt x="1769" y="841"/>
                    <a:pt x="1769" y="841"/>
                  </a:cubicBezTo>
                  <a:cubicBezTo>
                    <a:pt x="1769" y="839"/>
                    <a:pt x="1769" y="839"/>
                    <a:pt x="1769" y="839"/>
                  </a:cubicBezTo>
                  <a:cubicBezTo>
                    <a:pt x="1769" y="836"/>
                    <a:pt x="1769" y="836"/>
                    <a:pt x="1769" y="836"/>
                  </a:cubicBezTo>
                  <a:cubicBezTo>
                    <a:pt x="1768" y="834"/>
                    <a:pt x="1768" y="834"/>
                    <a:pt x="1768" y="834"/>
                  </a:cubicBezTo>
                  <a:cubicBezTo>
                    <a:pt x="1768" y="830"/>
                    <a:pt x="1768" y="830"/>
                    <a:pt x="1768" y="830"/>
                  </a:cubicBezTo>
                  <a:cubicBezTo>
                    <a:pt x="1768" y="828"/>
                    <a:pt x="1768" y="828"/>
                    <a:pt x="1768" y="828"/>
                  </a:cubicBezTo>
                  <a:cubicBezTo>
                    <a:pt x="1768" y="824"/>
                    <a:pt x="1768" y="824"/>
                    <a:pt x="1768" y="824"/>
                  </a:cubicBezTo>
                  <a:cubicBezTo>
                    <a:pt x="1768" y="822"/>
                    <a:pt x="1768" y="822"/>
                    <a:pt x="1768" y="822"/>
                  </a:cubicBezTo>
                  <a:cubicBezTo>
                    <a:pt x="1767" y="819"/>
                    <a:pt x="1767" y="819"/>
                    <a:pt x="1767" y="819"/>
                  </a:cubicBezTo>
                  <a:cubicBezTo>
                    <a:pt x="1767" y="816"/>
                    <a:pt x="1767" y="816"/>
                    <a:pt x="1767" y="816"/>
                  </a:cubicBezTo>
                  <a:cubicBezTo>
                    <a:pt x="1767" y="813"/>
                    <a:pt x="1767" y="813"/>
                    <a:pt x="1767" y="813"/>
                  </a:cubicBezTo>
                  <a:cubicBezTo>
                    <a:pt x="1766" y="810"/>
                    <a:pt x="1766" y="810"/>
                    <a:pt x="1766" y="810"/>
                  </a:cubicBezTo>
                  <a:cubicBezTo>
                    <a:pt x="1766" y="808"/>
                    <a:pt x="1766" y="808"/>
                    <a:pt x="1766" y="808"/>
                  </a:cubicBezTo>
                  <a:cubicBezTo>
                    <a:pt x="1765" y="799"/>
                    <a:pt x="1765" y="799"/>
                    <a:pt x="1765" y="799"/>
                  </a:cubicBezTo>
                  <a:cubicBezTo>
                    <a:pt x="1765" y="797"/>
                    <a:pt x="1765" y="797"/>
                    <a:pt x="1765" y="797"/>
                  </a:cubicBezTo>
                  <a:cubicBezTo>
                    <a:pt x="1765" y="794"/>
                    <a:pt x="1765" y="794"/>
                    <a:pt x="1765" y="794"/>
                  </a:cubicBezTo>
                  <a:cubicBezTo>
                    <a:pt x="1764" y="793"/>
                    <a:pt x="1764" y="793"/>
                    <a:pt x="1764" y="793"/>
                  </a:cubicBezTo>
                  <a:cubicBezTo>
                    <a:pt x="1764" y="787"/>
                    <a:pt x="1764" y="787"/>
                    <a:pt x="1764" y="787"/>
                  </a:cubicBezTo>
                  <a:cubicBezTo>
                    <a:pt x="1763" y="786"/>
                    <a:pt x="1763" y="786"/>
                    <a:pt x="1763" y="786"/>
                  </a:cubicBezTo>
                  <a:cubicBezTo>
                    <a:pt x="1763" y="783"/>
                    <a:pt x="1763" y="783"/>
                    <a:pt x="1763" y="783"/>
                  </a:cubicBezTo>
                  <a:cubicBezTo>
                    <a:pt x="1763" y="782"/>
                    <a:pt x="1763" y="782"/>
                    <a:pt x="1763" y="782"/>
                  </a:cubicBezTo>
                  <a:cubicBezTo>
                    <a:pt x="1762" y="775"/>
                    <a:pt x="1762" y="775"/>
                    <a:pt x="1762" y="775"/>
                  </a:cubicBezTo>
                  <a:cubicBezTo>
                    <a:pt x="1762" y="774"/>
                    <a:pt x="1762" y="774"/>
                    <a:pt x="1762" y="774"/>
                  </a:cubicBezTo>
                  <a:cubicBezTo>
                    <a:pt x="1761" y="771"/>
                    <a:pt x="1761" y="771"/>
                    <a:pt x="1761" y="771"/>
                  </a:cubicBezTo>
                  <a:cubicBezTo>
                    <a:pt x="1761" y="770"/>
                    <a:pt x="1761" y="770"/>
                    <a:pt x="1761" y="770"/>
                  </a:cubicBezTo>
                  <a:cubicBezTo>
                    <a:pt x="1760" y="763"/>
                    <a:pt x="1760" y="763"/>
                    <a:pt x="1760" y="763"/>
                  </a:cubicBezTo>
                  <a:cubicBezTo>
                    <a:pt x="1760" y="763"/>
                    <a:pt x="1760" y="763"/>
                    <a:pt x="1760" y="763"/>
                  </a:cubicBezTo>
                  <a:cubicBezTo>
                    <a:pt x="1760" y="760"/>
                    <a:pt x="1760" y="760"/>
                    <a:pt x="1760" y="760"/>
                  </a:cubicBezTo>
                  <a:cubicBezTo>
                    <a:pt x="1760" y="759"/>
                    <a:pt x="1760" y="759"/>
                    <a:pt x="1760" y="759"/>
                  </a:cubicBezTo>
                  <a:cubicBezTo>
                    <a:pt x="1758" y="748"/>
                    <a:pt x="1758" y="748"/>
                    <a:pt x="1758" y="748"/>
                  </a:cubicBezTo>
                  <a:cubicBezTo>
                    <a:pt x="1758" y="748"/>
                    <a:pt x="1758" y="748"/>
                    <a:pt x="1758" y="748"/>
                  </a:cubicBezTo>
                  <a:cubicBezTo>
                    <a:pt x="1754" y="728"/>
                    <a:pt x="1750" y="708"/>
                    <a:pt x="1745" y="688"/>
                  </a:cubicBezTo>
                  <a:cubicBezTo>
                    <a:pt x="1745" y="688"/>
                    <a:pt x="1745" y="688"/>
                    <a:pt x="1745" y="688"/>
                  </a:cubicBezTo>
                  <a:cubicBezTo>
                    <a:pt x="1743" y="677"/>
                    <a:pt x="1743" y="677"/>
                    <a:pt x="1743" y="677"/>
                  </a:cubicBezTo>
                  <a:cubicBezTo>
                    <a:pt x="1742" y="677"/>
                    <a:pt x="1742" y="677"/>
                    <a:pt x="1742" y="677"/>
                  </a:cubicBezTo>
                  <a:cubicBezTo>
                    <a:pt x="1740" y="667"/>
                    <a:pt x="1740" y="667"/>
                    <a:pt x="1740" y="667"/>
                  </a:cubicBezTo>
                  <a:cubicBezTo>
                    <a:pt x="1739" y="665"/>
                    <a:pt x="1739" y="665"/>
                    <a:pt x="1739" y="665"/>
                  </a:cubicBezTo>
                  <a:cubicBezTo>
                    <a:pt x="1739" y="663"/>
                    <a:pt x="1739" y="663"/>
                    <a:pt x="1739" y="663"/>
                  </a:cubicBezTo>
                  <a:cubicBezTo>
                    <a:pt x="1738" y="661"/>
                    <a:pt x="1738" y="661"/>
                    <a:pt x="1738" y="661"/>
                  </a:cubicBezTo>
                  <a:cubicBezTo>
                    <a:pt x="1737" y="657"/>
                    <a:pt x="1737" y="657"/>
                    <a:pt x="1737" y="657"/>
                  </a:cubicBezTo>
                  <a:cubicBezTo>
                    <a:pt x="1736" y="654"/>
                    <a:pt x="1736" y="654"/>
                    <a:pt x="1736" y="654"/>
                  </a:cubicBezTo>
                  <a:cubicBezTo>
                    <a:pt x="1736" y="652"/>
                    <a:pt x="1736" y="652"/>
                    <a:pt x="1736" y="652"/>
                  </a:cubicBezTo>
                  <a:cubicBezTo>
                    <a:pt x="1735" y="650"/>
                    <a:pt x="1735" y="650"/>
                    <a:pt x="1735" y="650"/>
                  </a:cubicBezTo>
                  <a:cubicBezTo>
                    <a:pt x="1734" y="646"/>
                    <a:pt x="1734" y="646"/>
                    <a:pt x="1734" y="646"/>
                  </a:cubicBezTo>
                  <a:cubicBezTo>
                    <a:pt x="1733" y="643"/>
                    <a:pt x="1733" y="643"/>
                    <a:pt x="1733" y="643"/>
                  </a:cubicBezTo>
                  <a:cubicBezTo>
                    <a:pt x="1732" y="642"/>
                    <a:pt x="1732" y="642"/>
                    <a:pt x="1732" y="642"/>
                  </a:cubicBezTo>
                  <a:cubicBezTo>
                    <a:pt x="1732" y="638"/>
                    <a:pt x="1732" y="638"/>
                    <a:pt x="1732" y="638"/>
                  </a:cubicBezTo>
                  <a:cubicBezTo>
                    <a:pt x="1731" y="637"/>
                    <a:pt x="1731" y="637"/>
                    <a:pt x="1731" y="637"/>
                  </a:cubicBezTo>
                  <a:cubicBezTo>
                    <a:pt x="1730" y="633"/>
                    <a:pt x="1730" y="633"/>
                    <a:pt x="1730" y="633"/>
                  </a:cubicBezTo>
                  <a:cubicBezTo>
                    <a:pt x="1729" y="631"/>
                    <a:pt x="1729" y="631"/>
                    <a:pt x="1729" y="631"/>
                  </a:cubicBezTo>
                  <a:cubicBezTo>
                    <a:pt x="1728" y="627"/>
                    <a:pt x="1728" y="627"/>
                    <a:pt x="1728" y="627"/>
                  </a:cubicBezTo>
                  <a:cubicBezTo>
                    <a:pt x="1728" y="627"/>
                    <a:pt x="1728" y="627"/>
                    <a:pt x="1728" y="627"/>
                  </a:cubicBezTo>
                  <a:cubicBezTo>
                    <a:pt x="1726" y="622"/>
                    <a:pt x="1726" y="622"/>
                    <a:pt x="1726" y="622"/>
                  </a:cubicBezTo>
                  <a:cubicBezTo>
                    <a:pt x="1726" y="622"/>
                    <a:pt x="1726" y="622"/>
                    <a:pt x="1726" y="622"/>
                  </a:cubicBezTo>
                  <a:cubicBezTo>
                    <a:pt x="1719" y="599"/>
                    <a:pt x="1710" y="577"/>
                    <a:pt x="1701" y="555"/>
                  </a:cubicBezTo>
                  <a:cubicBezTo>
                    <a:pt x="1696" y="543"/>
                    <a:pt x="1691" y="530"/>
                    <a:pt x="1685" y="518"/>
                  </a:cubicBezTo>
                  <a:cubicBezTo>
                    <a:pt x="1672" y="491"/>
                    <a:pt x="1658" y="465"/>
                    <a:pt x="1643" y="440"/>
                  </a:cubicBezTo>
                  <a:cubicBezTo>
                    <a:pt x="1640" y="435"/>
                    <a:pt x="1640" y="435"/>
                    <a:pt x="1640" y="435"/>
                  </a:cubicBezTo>
                  <a:cubicBezTo>
                    <a:pt x="1640" y="434"/>
                    <a:pt x="1640" y="434"/>
                    <a:pt x="1640" y="434"/>
                  </a:cubicBezTo>
                  <a:cubicBezTo>
                    <a:pt x="1625" y="410"/>
                    <a:pt x="1609" y="387"/>
                    <a:pt x="1593" y="365"/>
                  </a:cubicBezTo>
                  <a:cubicBezTo>
                    <a:pt x="1593" y="364"/>
                    <a:pt x="1593" y="364"/>
                    <a:pt x="1593" y="364"/>
                  </a:cubicBezTo>
                  <a:cubicBezTo>
                    <a:pt x="1589" y="360"/>
                    <a:pt x="1589" y="360"/>
                    <a:pt x="1589" y="360"/>
                  </a:cubicBezTo>
                  <a:cubicBezTo>
                    <a:pt x="1589" y="359"/>
                    <a:pt x="1589" y="359"/>
                    <a:pt x="1589" y="359"/>
                  </a:cubicBezTo>
                  <a:cubicBezTo>
                    <a:pt x="1586" y="355"/>
                    <a:pt x="1586" y="355"/>
                    <a:pt x="1586" y="355"/>
                  </a:cubicBezTo>
                  <a:cubicBezTo>
                    <a:pt x="1585" y="355"/>
                    <a:pt x="1585" y="355"/>
                    <a:pt x="1585" y="355"/>
                  </a:cubicBezTo>
                  <a:cubicBezTo>
                    <a:pt x="1582" y="351"/>
                    <a:pt x="1582" y="351"/>
                    <a:pt x="1582" y="351"/>
                  </a:cubicBezTo>
                  <a:cubicBezTo>
                    <a:pt x="1582" y="350"/>
                    <a:pt x="1582" y="350"/>
                    <a:pt x="1582" y="350"/>
                  </a:cubicBezTo>
                  <a:cubicBezTo>
                    <a:pt x="1578" y="346"/>
                    <a:pt x="1578" y="346"/>
                    <a:pt x="1578" y="346"/>
                  </a:cubicBezTo>
                  <a:cubicBezTo>
                    <a:pt x="1578" y="345"/>
                    <a:pt x="1578" y="345"/>
                    <a:pt x="1578" y="345"/>
                  </a:cubicBezTo>
                  <a:cubicBezTo>
                    <a:pt x="1572" y="338"/>
                    <a:pt x="1566" y="330"/>
                    <a:pt x="1559" y="322"/>
                  </a:cubicBezTo>
                  <a:cubicBezTo>
                    <a:pt x="1559" y="322"/>
                    <a:pt x="1559" y="322"/>
                    <a:pt x="1559" y="322"/>
                  </a:cubicBezTo>
                  <a:cubicBezTo>
                    <a:pt x="1555" y="318"/>
                    <a:pt x="1555" y="318"/>
                    <a:pt x="1555" y="318"/>
                  </a:cubicBezTo>
                  <a:cubicBezTo>
                    <a:pt x="1555" y="317"/>
                    <a:pt x="1555" y="317"/>
                    <a:pt x="1555" y="317"/>
                  </a:cubicBezTo>
                  <a:cubicBezTo>
                    <a:pt x="1552" y="313"/>
                    <a:pt x="1552" y="313"/>
                    <a:pt x="1552" y="313"/>
                  </a:cubicBezTo>
                  <a:cubicBezTo>
                    <a:pt x="1551" y="313"/>
                    <a:pt x="1551" y="313"/>
                    <a:pt x="1551" y="313"/>
                  </a:cubicBezTo>
                  <a:cubicBezTo>
                    <a:pt x="1548" y="309"/>
                    <a:pt x="1548" y="309"/>
                    <a:pt x="1548" y="309"/>
                  </a:cubicBezTo>
                  <a:cubicBezTo>
                    <a:pt x="1547" y="308"/>
                    <a:pt x="1547" y="308"/>
                    <a:pt x="1547" y="308"/>
                  </a:cubicBezTo>
                  <a:cubicBezTo>
                    <a:pt x="1544" y="304"/>
                    <a:pt x="1544" y="304"/>
                    <a:pt x="1544" y="304"/>
                  </a:cubicBezTo>
                  <a:cubicBezTo>
                    <a:pt x="1543" y="304"/>
                    <a:pt x="1543" y="304"/>
                    <a:pt x="1543" y="304"/>
                  </a:cubicBezTo>
                  <a:cubicBezTo>
                    <a:pt x="1537" y="297"/>
                    <a:pt x="1530" y="289"/>
                    <a:pt x="1523" y="282"/>
                  </a:cubicBezTo>
                  <a:cubicBezTo>
                    <a:pt x="1523" y="282"/>
                    <a:pt x="1523" y="282"/>
                    <a:pt x="1523" y="282"/>
                  </a:cubicBezTo>
                  <a:cubicBezTo>
                    <a:pt x="1519" y="278"/>
                    <a:pt x="1519" y="278"/>
                    <a:pt x="1519" y="278"/>
                  </a:cubicBezTo>
                  <a:cubicBezTo>
                    <a:pt x="1519" y="277"/>
                    <a:pt x="1519" y="277"/>
                    <a:pt x="1519" y="277"/>
                  </a:cubicBezTo>
                  <a:cubicBezTo>
                    <a:pt x="1515" y="274"/>
                    <a:pt x="1515" y="274"/>
                    <a:pt x="1515" y="274"/>
                  </a:cubicBezTo>
                  <a:cubicBezTo>
                    <a:pt x="1515" y="273"/>
                    <a:pt x="1515" y="273"/>
                    <a:pt x="1515" y="273"/>
                  </a:cubicBezTo>
                  <a:cubicBezTo>
                    <a:pt x="1511" y="269"/>
                    <a:pt x="1511" y="269"/>
                    <a:pt x="1511" y="269"/>
                  </a:cubicBezTo>
                  <a:cubicBezTo>
                    <a:pt x="1510" y="269"/>
                    <a:pt x="1510" y="269"/>
                    <a:pt x="1510" y="269"/>
                  </a:cubicBezTo>
                  <a:cubicBezTo>
                    <a:pt x="1507" y="265"/>
                    <a:pt x="1507" y="265"/>
                    <a:pt x="1507" y="265"/>
                  </a:cubicBezTo>
                  <a:cubicBezTo>
                    <a:pt x="1506" y="265"/>
                    <a:pt x="1506" y="265"/>
                    <a:pt x="1506" y="265"/>
                  </a:cubicBezTo>
                  <a:cubicBezTo>
                    <a:pt x="1499" y="258"/>
                    <a:pt x="1492" y="251"/>
                    <a:pt x="1485" y="244"/>
                  </a:cubicBezTo>
                  <a:cubicBezTo>
                    <a:pt x="1485" y="244"/>
                    <a:pt x="1485" y="244"/>
                    <a:pt x="1485" y="244"/>
                  </a:cubicBezTo>
                  <a:cubicBezTo>
                    <a:pt x="1481" y="240"/>
                    <a:pt x="1481" y="240"/>
                    <a:pt x="1481" y="240"/>
                  </a:cubicBezTo>
                  <a:cubicBezTo>
                    <a:pt x="1480" y="239"/>
                    <a:pt x="1480" y="239"/>
                    <a:pt x="1480" y="239"/>
                  </a:cubicBezTo>
                  <a:cubicBezTo>
                    <a:pt x="1477" y="236"/>
                    <a:pt x="1477" y="236"/>
                    <a:pt x="1477" y="236"/>
                  </a:cubicBezTo>
                  <a:cubicBezTo>
                    <a:pt x="1476" y="235"/>
                    <a:pt x="1476" y="235"/>
                    <a:pt x="1476" y="235"/>
                  </a:cubicBezTo>
                  <a:cubicBezTo>
                    <a:pt x="1472" y="232"/>
                    <a:pt x="1472" y="232"/>
                    <a:pt x="1472" y="232"/>
                  </a:cubicBezTo>
                  <a:cubicBezTo>
                    <a:pt x="1471" y="232"/>
                    <a:pt x="1471" y="232"/>
                    <a:pt x="1471" y="232"/>
                  </a:cubicBezTo>
                  <a:cubicBezTo>
                    <a:pt x="1468" y="228"/>
                    <a:pt x="1468" y="228"/>
                    <a:pt x="1468" y="228"/>
                  </a:cubicBezTo>
                  <a:cubicBezTo>
                    <a:pt x="1467" y="228"/>
                    <a:pt x="1467" y="228"/>
                    <a:pt x="1467" y="228"/>
                  </a:cubicBezTo>
                  <a:cubicBezTo>
                    <a:pt x="1463" y="224"/>
                    <a:pt x="1463" y="224"/>
                    <a:pt x="1463" y="224"/>
                  </a:cubicBezTo>
                  <a:cubicBezTo>
                    <a:pt x="1463" y="224"/>
                    <a:pt x="1463" y="224"/>
                    <a:pt x="1463" y="224"/>
                  </a:cubicBezTo>
                  <a:cubicBezTo>
                    <a:pt x="1449" y="212"/>
                    <a:pt x="1449" y="212"/>
                    <a:pt x="1449" y="212"/>
                  </a:cubicBezTo>
                  <a:cubicBezTo>
                    <a:pt x="1449" y="212"/>
                    <a:pt x="1449" y="212"/>
                    <a:pt x="1449" y="212"/>
                  </a:cubicBezTo>
                  <a:cubicBezTo>
                    <a:pt x="1445" y="209"/>
                    <a:pt x="1445" y="209"/>
                    <a:pt x="1445" y="209"/>
                  </a:cubicBezTo>
                  <a:cubicBezTo>
                    <a:pt x="1444" y="208"/>
                    <a:pt x="1444" y="208"/>
                    <a:pt x="1444" y="208"/>
                  </a:cubicBezTo>
                  <a:cubicBezTo>
                    <a:pt x="1440" y="205"/>
                    <a:pt x="1440" y="205"/>
                    <a:pt x="1440" y="205"/>
                  </a:cubicBezTo>
                  <a:cubicBezTo>
                    <a:pt x="1439" y="204"/>
                    <a:pt x="1439" y="204"/>
                    <a:pt x="1439" y="204"/>
                  </a:cubicBezTo>
                  <a:cubicBezTo>
                    <a:pt x="1436" y="201"/>
                    <a:pt x="1436" y="201"/>
                    <a:pt x="1436" y="201"/>
                  </a:cubicBezTo>
                  <a:cubicBezTo>
                    <a:pt x="1435" y="200"/>
                    <a:pt x="1435" y="200"/>
                    <a:pt x="1435" y="200"/>
                  </a:cubicBezTo>
                  <a:cubicBezTo>
                    <a:pt x="1431" y="197"/>
                    <a:pt x="1431" y="197"/>
                    <a:pt x="1431" y="197"/>
                  </a:cubicBezTo>
                  <a:cubicBezTo>
                    <a:pt x="1430" y="197"/>
                    <a:pt x="1430" y="197"/>
                    <a:pt x="1430" y="197"/>
                  </a:cubicBezTo>
                  <a:cubicBezTo>
                    <a:pt x="1426" y="194"/>
                    <a:pt x="1426" y="194"/>
                    <a:pt x="1426" y="194"/>
                  </a:cubicBezTo>
                  <a:cubicBezTo>
                    <a:pt x="1425" y="193"/>
                    <a:pt x="1425" y="193"/>
                    <a:pt x="1425" y="193"/>
                  </a:cubicBezTo>
                  <a:cubicBezTo>
                    <a:pt x="1421" y="190"/>
                    <a:pt x="1421" y="190"/>
                    <a:pt x="1421" y="190"/>
                  </a:cubicBezTo>
                  <a:cubicBezTo>
                    <a:pt x="1421" y="189"/>
                    <a:pt x="1421" y="189"/>
                    <a:pt x="1421" y="189"/>
                  </a:cubicBezTo>
                  <a:cubicBezTo>
                    <a:pt x="1407" y="179"/>
                    <a:pt x="1407" y="179"/>
                    <a:pt x="1407" y="179"/>
                  </a:cubicBezTo>
                  <a:cubicBezTo>
                    <a:pt x="1406" y="178"/>
                    <a:pt x="1406" y="178"/>
                    <a:pt x="1406" y="178"/>
                  </a:cubicBezTo>
                  <a:cubicBezTo>
                    <a:pt x="1402" y="175"/>
                    <a:pt x="1402" y="175"/>
                    <a:pt x="1402" y="175"/>
                  </a:cubicBezTo>
                  <a:cubicBezTo>
                    <a:pt x="1401" y="174"/>
                    <a:pt x="1401" y="174"/>
                    <a:pt x="1401" y="174"/>
                  </a:cubicBezTo>
                  <a:cubicBezTo>
                    <a:pt x="1398" y="172"/>
                    <a:pt x="1398" y="172"/>
                    <a:pt x="1398" y="172"/>
                  </a:cubicBezTo>
                  <a:cubicBezTo>
                    <a:pt x="1396" y="171"/>
                    <a:pt x="1396" y="171"/>
                    <a:pt x="1396" y="171"/>
                  </a:cubicBezTo>
                  <a:cubicBezTo>
                    <a:pt x="1393" y="169"/>
                    <a:pt x="1393" y="169"/>
                    <a:pt x="1393" y="169"/>
                  </a:cubicBezTo>
                  <a:cubicBezTo>
                    <a:pt x="1391" y="167"/>
                    <a:pt x="1391" y="167"/>
                    <a:pt x="1391" y="167"/>
                  </a:cubicBezTo>
                  <a:cubicBezTo>
                    <a:pt x="1388" y="165"/>
                    <a:pt x="1388" y="165"/>
                    <a:pt x="1388" y="165"/>
                  </a:cubicBezTo>
                  <a:cubicBezTo>
                    <a:pt x="1387" y="164"/>
                    <a:pt x="1387" y="164"/>
                    <a:pt x="1387" y="164"/>
                  </a:cubicBezTo>
                  <a:cubicBezTo>
                    <a:pt x="1383" y="162"/>
                    <a:pt x="1383" y="162"/>
                    <a:pt x="1383" y="162"/>
                  </a:cubicBezTo>
                  <a:cubicBezTo>
                    <a:pt x="1382" y="161"/>
                    <a:pt x="1382" y="161"/>
                    <a:pt x="1382" y="161"/>
                  </a:cubicBezTo>
                  <a:cubicBezTo>
                    <a:pt x="1378" y="158"/>
                    <a:pt x="1378" y="158"/>
                    <a:pt x="1378" y="158"/>
                  </a:cubicBezTo>
                  <a:cubicBezTo>
                    <a:pt x="1377" y="158"/>
                    <a:pt x="1377" y="158"/>
                    <a:pt x="1377" y="158"/>
                  </a:cubicBezTo>
                  <a:cubicBezTo>
                    <a:pt x="1363" y="148"/>
                    <a:pt x="1363" y="148"/>
                    <a:pt x="1363" y="148"/>
                  </a:cubicBezTo>
                  <a:cubicBezTo>
                    <a:pt x="1362" y="147"/>
                    <a:pt x="1362" y="147"/>
                    <a:pt x="1362" y="147"/>
                  </a:cubicBezTo>
                  <a:cubicBezTo>
                    <a:pt x="1358" y="145"/>
                    <a:pt x="1358" y="145"/>
                    <a:pt x="1358" y="145"/>
                  </a:cubicBezTo>
                  <a:cubicBezTo>
                    <a:pt x="1356" y="144"/>
                    <a:pt x="1356" y="144"/>
                    <a:pt x="1356" y="144"/>
                  </a:cubicBezTo>
                  <a:cubicBezTo>
                    <a:pt x="1353" y="141"/>
                    <a:pt x="1353" y="141"/>
                    <a:pt x="1353" y="141"/>
                  </a:cubicBezTo>
                  <a:cubicBezTo>
                    <a:pt x="1352" y="141"/>
                    <a:pt x="1352" y="141"/>
                    <a:pt x="1352" y="141"/>
                  </a:cubicBezTo>
                  <a:cubicBezTo>
                    <a:pt x="1348" y="138"/>
                    <a:pt x="1348" y="138"/>
                    <a:pt x="1348" y="138"/>
                  </a:cubicBezTo>
                  <a:cubicBezTo>
                    <a:pt x="1347" y="138"/>
                    <a:pt x="1347" y="138"/>
                    <a:pt x="1347" y="138"/>
                  </a:cubicBezTo>
                  <a:cubicBezTo>
                    <a:pt x="1343" y="135"/>
                    <a:pt x="1343" y="135"/>
                    <a:pt x="1343" y="135"/>
                  </a:cubicBezTo>
                  <a:cubicBezTo>
                    <a:pt x="1342" y="134"/>
                    <a:pt x="1342" y="134"/>
                    <a:pt x="1342" y="134"/>
                  </a:cubicBezTo>
                  <a:cubicBezTo>
                    <a:pt x="1338" y="132"/>
                    <a:pt x="1338" y="132"/>
                    <a:pt x="1338" y="132"/>
                  </a:cubicBezTo>
                  <a:cubicBezTo>
                    <a:pt x="1337" y="131"/>
                    <a:pt x="1337" y="131"/>
                    <a:pt x="1337" y="131"/>
                  </a:cubicBezTo>
                  <a:cubicBezTo>
                    <a:pt x="1321" y="122"/>
                    <a:pt x="1321" y="122"/>
                    <a:pt x="1321" y="122"/>
                  </a:cubicBezTo>
                  <a:cubicBezTo>
                    <a:pt x="1321" y="122"/>
                    <a:pt x="1321" y="122"/>
                    <a:pt x="1321" y="122"/>
                  </a:cubicBezTo>
                  <a:cubicBezTo>
                    <a:pt x="1316" y="119"/>
                    <a:pt x="1316" y="119"/>
                    <a:pt x="1316" y="119"/>
                  </a:cubicBezTo>
                  <a:cubicBezTo>
                    <a:pt x="1315" y="119"/>
                    <a:pt x="1315" y="119"/>
                    <a:pt x="1315" y="119"/>
                  </a:cubicBezTo>
                  <a:cubicBezTo>
                    <a:pt x="1311" y="116"/>
                    <a:pt x="1311" y="116"/>
                    <a:pt x="1311" y="116"/>
                  </a:cubicBezTo>
                  <a:cubicBezTo>
                    <a:pt x="1310" y="116"/>
                    <a:pt x="1310" y="116"/>
                    <a:pt x="1310" y="116"/>
                  </a:cubicBezTo>
                  <a:cubicBezTo>
                    <a:pt x="1306" y="114"/>
                    <a:pt x="1306" y="114"/>
                    <a:pt x="1306" y="114"/>
                  </a:cubicBezTo>
                  <a:cubicBezTo>
                    <a:pt x="1305" y="113"/>
                    <a:pt x="1305" y="113"/>
                    <a:pt x="1305" y="113"/>
                  </a:cubicBezTo>
                  <a:cubicBezTo>
                    <a:pt x="1301" y="111"/>
                    <a:pt x="1301" y="111"/>
                    <a:pt x="1301" y="111"/>
                  </a:cubicBezTo>
                  <a:cubicBezTo>
                    <a:pt x="1300" y="110"/>
                    <a:pt x="1300" y="110"/>
                    <a:pt x="1300" y="110"/>
                  </a:cubicBezTo>
                  <a:cubicBezTo>
                    <a:pt x="1296" y="108"/>
                    <a:pt x="1296" y="108"/>
                    <a:pt x="1296" y="108"/>
                  </a:cubicBezTo>
                  <a:cubicBezTo>
                    <a:pt x="1295" y="107"/>
                    <a:pt x="1295" y="107"/>
                    <a:pt x="1295" y="107"/>
                  </a:cubicBezTo>
                  <a:cubicBezTo>
                    <a:pt x="1290" y="105"/>
                    <a:pt x="1290" y="105"/>
                    <a:pt x="1290" y="105"/>
                  </a:cubicBezTo>
                  <a:cubicBezTo>
                    <a:pt x="1289" y="105"/>
                    <a:pt x="1289" y="105"/>
                    <a:pt x="1289" y="105"/>
                  </a:cubicBezTo>
                  <a:cubicBezTo>
                    <a:pt x="1282" y="101"/>
                    <a:pt x="1275" y="97"/>
                    <a:pt x="1268" y="94"/>
                  </a:cubicBezTo>
                  <a:cubicBezTo>
                    <a:pt x="1267" y="93"/>
                    <a:pt x="1267" y="93"/>
                    <a:pt x="1267" y="93"/>
                  </a:cubicBezTo>
                  <a:cubicBezTo>
                    <a:pt x="1263" y="91"/>
                    <a:pt x="1263" y="91"/>
                    <a:pt x="1263" y="91"/>
                  </a:cubicBezTo>
                  <a:cubicBezTo>
                    <a:pt x="1262" y="91"/>
                    <a:pt x="1262" y="91"/>
                    <a:pt x="1262" y="91"/>
                  </a:cubicBezTo>
                  <a:cubicBezTo>
                    <a:pt x="1258" y="89"/>
                    <a:pt x="1258" y="89"/>
                    <a:pt x="1258" y="89"/>
                  </a:cubicBezTo>
                  <a:cubicBezTo>
                    <a:pt x="1256" y="88"/>
                    <a:pt x="1256" y="88"/>
                    <a:pt x="1256" y="88"/>
                  </a:cubicBezTo>
                  <a:cubicBezTo>
                    <a:pt x="1252" y="86"/>
                    <a:pt x="1252" y="86"/>
                    <a:pt x="1252" y="86"/>
                  </a:cubicBezTo>
                  <a:cubicBezTo>
                    <a:pt x="1251" y="86"/>
                    <a:pt x="1251" y="86"/>
                    <a:pt x="1251" y="86"/>
                  </a:cubicBezTo>
                  <a:cubicBezTo>
                    <a:pt x="1247" y="83"/>
                    <a:pt x="1247" y="83"/>
                    <a:pt x="1247" y="83"/>
                  </a:cubicBezTo>
                  <a:cubicBezTo>
                    <a:pt x="1246" y="83"/>
                    <a:pt x="1246" y="83"/>
                    <a:pt x="1246" y="83"/>
                  </a:cubicBezTo>
                  <a:cubicBezTo>
                    <a:pt x="1241" y="81"/>
                    <a:pt x="1241" y="81"/>
                    <a:pt x="1241" y="81"/>
                  </a:cubicBezTo>
                  <a:cubicBezTo>
                    <a:pt x="1241" y="81"/>
                    <a:pt x="1241" y="81"/>
                    <a:pt x="1241" y="81"/>
                  </a:cubicBezTo>
                  <a:cubicBezTo>
                    <a:pt x="1235" y="78"/>
                    <a:pt x="1229" y="76"/>
                    <a:pt x="1224" y="73"/>
                  </a:cubicBezTo>
                  <a:cubicBezTo>
                    <a:pt x="1224" y="73"/>
                    <a:pt x="1224" y="73"/>
                    <a:pt x="1224" y="73"/>
                  </a:cubicBezTo>
                  <a:cubicBezTo>
                    <a:pt x="1219" y="71"/>
                    <a:pt x="1219" y="71"/>
                    <a:pt x="1219" y="71"/>
                  </a:cubicBezTo>
                  <a:cubicBezTo>
                    <a:pt x="1218" y="71"/>
                    <a:pt x="1218" y="71"/>
                    <a:pt x="1218" y="71"/>
                  </a:cubicBezTo>
                  <a:cubicBezTo>
                    <a:pt x="1213" y="69"/>
                    <a:pt x="1213" y="69"/>
                    <a:pt x="1213" y="69"/>
                  </a:cubicBezTo>
                  <a:cubicBezTo>
                    <a:pt x="1212" y="68"/>
                    <a:pt x="1212" y="68"/>
                    <a:pt x="1212" y="68"/>
                  </a:cubicBezTo>
                  <a:cubicBezTo>
                    <a:pt x="1208" y="66"/>
                    <a:pt x="1208" y="66"/>
                    <a:pt x="1208" y="66"/>
                  </a:cubicBezTo>
                  <a:cubicBezTo>
                    <a:pt x="1207" y="66"/>
                    <a:pt x="1207" y="66"/>
                    <a:pt x="1207" y="66"/>
                  </a:cubicBezTo>
                  <a:cubicBezTo>
                    <a:pt x="1202" y="64"/>
                    <a:pt x="1202" y="64"/>
                    <a:pt x="1202" y="64"/>
                  </a:cubicBezTo>
                  <a:cubicBezTo>
                    <a:pt x="1201" y="64"/>
                    <a:pt x="1201" y="64"/>
                    <a:pt x="1201" y="64"/>
                  </a:cubicBezTo>
                  <a:cubicBezTo>
                    <a:pt x="1196" y="62"/>
                    <a:pt x="1196" y="62"/>
                    <a:pt x="1196" y="62"/>
                  </a:cubicBezTo>
                  <a:cubicBezTo>
                    <a:pt x="1196" y="62"/>
                    <a:pt x="1196" y="62"/>
                    <a:pt x="1196" y="62"/>
                  </a:cubicBezTo>
                  <a:cubicBezTo>
                    <a:pt x="1186" y="58"/>
                    <a:pt x="1177" y="55"/>
                    <a:pt x="1167" y="51"/>
                  </a:cubicBezTo>
                  <a:cubicBezTo>
                    <a:pt x="1166" y="51"/>
                    <a:pt x="1166" y="51"/>
                    <a:pt x="1166" y="51"/>
                  </a:cubicBezTo>
                  <a:cubicBezTo>
                    <a:pt x="1162" y="49"/>
                    <a:pt x="1162" y="49"/>
                    <a:pt x="1162" y="49"/>
                  </a:cubicBezTo>
                  <a:cubicBezTo>
                    <a:pt x="1161" y="49"/>
                    <a:pt x="1161" y="49"/>
                    <a:pt x="1161" y="49"/>
                  </a:cubicBezTo>
                  <a:cubicBezTo>
                    <a:pt x="1156" y="47"/>
                    <a:pt x="1156" y="47"/>
                    <a:pt x="1156" y="47"/>
                  </a:cubicBezTo>
                  <a:cubicBezTo>
                    <a:pt x="1155" y="47"/>
                    <a:pt x="1155" y="47"/>
                    <a:pt x="1155" y="47"/>
                  </a:cubicBezTo>
                  <a:cubicBezTo>
                    <a:pt x="1150" y="45"/>
                    <a:pt x="1150" y="45"/>
                    <a:pt x="1150" y="45"/>
                  </a:cubicBezTo>
                  <a:cubicBezTo>
                    <a:pt x="1149" y="45"/>
                    <a:pt x="1149" y="45"/>
                    <a:pt x="1149" y="45"/>
                  </a:cubicBezTo>
                  <a:cubicBezTo>
                    <a:pt x="1144" y="43"/>
                    <a:pt x="1144" y="43"/>
                    <a:pt x="1144" y="43"/>
                  </a:cubicBezTo>
                  <a:cubicBezTo>
                    <a:pt x="1144" y="43"/>
                    <a:pt x="1144" y="43"/>
                    <a:pt x="1144" y="43"/>
                  </a:cubicBezTo>
                  <a:cubicBezTo>
                    <a:pt x="1136" y="41"/>
                    <a:pt x="1128" y="38"/>
                    <a:pt x="1120" y="36"/>
                  </a:cubicBezTo>
                  <a:cubicBezTo>
                    <a:pt x="1120" y="36"/>
                    <a:pt x="1120" y="36"/>
                    <a:pt x="1120" y="36"/>
                  </a:cubicBezTo>
                  <a:cubicBezTo>
                    <a:pt x="1115" y="35"/>
                    <a:pt x="1115" y="35"/>
                    <a:pt x="1115" y="35"/>
                  </a:cubicBezTo>
                  <a:cubicBezTo>
                    <a:pt x="1114" y="34"/>
                    <a:pt x="1114" y="34"/>
                    <a:pt x="1114" y="34"/>
                  </a:cubicBezTo>
                  <a:cubicBezTo>
                    <a:pt x="1109" y="33"/>
                    <a:pt x="1109" y="33"/>
                    <a:pt x="1109" y="33"/>
                  </a:cubicBezTo>
                  <a:cubicBezTo>
                    <a:pt x="1108" y="33"/>
                    <a:pt x="1108" y="33"/>
                    <a:pt x="1108" y="33"/>
                  </a:cubicBezTo>
                  <a:cubicBezTo>
                    <a:pt x="1103" y="31"/>
                    <a:pt x="1103" y="31"/>
                    <a:pt x="1103" y="31"/>
                  </a:cubicBezTo>
                  <a:cubicBezTo>
                    <a:pt x="1102" y="31"/>
                    <a:pt x="1102" y="31"/>
                    <a:pt x="1102" y="31"/>
                  </a:cubicBezTo>
                  <a:cubicBezTo>
                    <a:pt x="1097" y="30"/>
                    <a:pt x="1097" y="30"/>
                    <a:pt x="1097" y="30"/>
                  </a:cubicBezTo>
                  <a:cubicBezTo>
                    <a:pt x="1096" y="29"/>
                    <a:pt x="1096" y="29"/>
                    <a:pt x="1096" y="29"/>
                  </a:cubicBezTo>
                  <a:cubicBezTo>
                    <a:pt x="1091" y="28"/>
                    <a:pt x="1091" y="28"/>
                    <a:pt x="1091" y="28"/>
                  </a:cubicBezTo>
                  <a:cubicBezTo>
                    <a:pt x="1090" y="28"/>
                    <a:pt x="1090" y="28"/>
                    <a:pt x="1090" y="28"/>
                  </a:cubicBezTo>
                  <a:cubicBezTo>
                    <a:pt x="1084" y="27"/>
                    <a:pt x="1084" y="27"/>
                    <a:pt x="1084" y="27"/>
                  </a:cubicBezTo>
                  <a:cubicBezTo>
                    <a:pt x="1084" y="27"/>
                    <a:pt x="1084" y="27"/>
                    <a:pt x="1084" y="27"/>
                  </a:cubicBezTo>
                  <a:cubicBezTo>
                    <a:pt x="1079" y="25"/>
                    <a:pt x="1073" y="24"/>
                    <a:pt x="1067" y="22"/>
                  </a:cubicBezTo>
                  <a:cubicBezTo>
                    <a:pt x="1066" y="22"/>
                    <a:pt x="1066" y="22"/>
                    <a:pt x="1066" y="22"/>
                  </a:cubicBezTo>
                  <a:cubicBezTo>
                    <a:pt x="1061" y="21"/>
                    <a:pt x="1061" y="21"/>
                    <a:pt x="1061" y="21"/>
                  </a:cubicBezTo>
                  <a:cubicBezTo>
                    <a:pt x="1059" y="21"/>
                    <a:pt x="1059" y="21"/>
                    <a:pt x="1059" y="21"/>
                  </a:cubicBezTo>
                  <a:cubicBezTo>
                    <a:pt x="1055" y="20"/>
                    <a:pt x="1055" y="20"/>
                    <a:pt x="1055" y="20"/>
                  </a:cubicBezTo>
                  <a:cubicBezTo>
                    <a:pt x="1053" y="19"/>
                    <a:pt x="1053" y="19"/>
                    <a:pt x="1053" y="19"/>
                  </a:cubicBezTo>
                  <a:cubicBezTo>
                    <a:pt x="1049" y="19"/>
                    <a:pt x="1049" y="19"/>
                    <a:pt x="1049" y="19"/>
                  </a:cubicBezTo>
                  <a:cubicBezTo>
                    <a:pt x="1047" y="18"/>
                    <a:pt x="1047" y="18"/>
                    <a:pt x="1047" y="18"/>
                  </a:cubicBezTo>
                  <a:cubicBezTo>
                    <a:pt x="1043" y="17"/>
                    <a:pt x="1043" y="17"/>
                    <a:pt x="1043" y="17"/>
                  </a:cubicBezTo>
                  <a:cubicBezTo>
                    <a:pt x="1041" y="17"/>
                    <a:pt x="1041" y="17"/>
                    <a:pt x="1041" y="17"/>
                  </a:cubicBezTo>
                  <a:cubicBezTo>
                    <a:pt x="1037" y="16"/>
                    <a:pt x="1037" y="16"/>
                    <a:pt x="1037" y="16"/>
                  </a:cubicBezTo>
                  <a:cubicBezTo>
                    <a:pt x="1035" y="16"/>
                    <a:pt x="1035" y="16"/>
                    <a:pt x="1035" y="16"/>
                  </a:cubicBezTo>
                  <a:cubicBezTo>
                    <a:pt x="1031" y="15"/>
                    <a:pt x="1031" y="15"/>
                    <a:pt x="1031" y="15"/>
                  </a:cubicBezTo>
                  <a:cubicBezTo>
                    <a:pt x="1030" y="15"/>
                    <a:pt x="1030" y="15"/>
                    <a:pt x="1030" y="15"/>
                  </a:cubicBezTo>
                  <a:cubicBezTo>
                    <a:pt x="1024" y="14"/>
                    <a:pt x="1024" y="14"/>
                    <a:pt x="1024" y="14"/>
                  </a:cubicBezTo>
                  <a:cubicBezTo>
                    <a:pt x="1023" y="14"/>
                    <a:pt x="1023" y="14"/>
                    <a:pt x="1023" y="14"/>
                  </a:cubicBezTo>
                  <a:cubicBezTo>
                    <a:pt x="975" y="5"/>
                    <a:pt x="926" y="1"/>
                    <a:pt x="876" y="0"/>
                  </a:cubicBezTo>
                  <a:cubicBezTo>
                    <a:pt x="868" y="0"/>
                    <a:pt x="868" y="0"/>
                    <a:pt x="868" y="0"/>
                  </a:cubicBezTo>
                  <a:cubicBezTo>
                    <a:pt x="590" y="0"/>
                    <a:pt x="341" y="126"/>
                    <a:pt x="175" y="323"/>
                  </a:cubicBezTo>
                  <a:cubicBezTo>
                    <a:pt x="158" y="344"/>
                    <a:pt x="149" y="358"/>
                    <a:pt x="149" y="367"/>
                  </a:cubicBezTo>
                  <a:cubicBezTo>
                    <a:pt x="149" y="367"/>
                    <a:pt x="149" y="367"/>
                    <a:pt x="149" y="367"/>
                  </a:cubicBezTo>
                  <a:cubicBezTo>
                    <a:pt x="149" y="367"/>
                    <a:pt x="149" y="367"/>
                    <a:pt x="149" y="367"/>
                  </a:cubicBezTo>
                  <a:cubicBezTo>
                    <a:pt x="150" y="375"/>
                    <a:pt x="159" y="379"/>
                    <a:pt x="178" y="379"/>
                  </a:cubicBezTo>
                  <a:cubicBezTo>
                    <a:pt x="559" y="379"/>
                    <a:pt x="559" y="379"/>
                    <a:pt x="559" y="379"/>
                  </a:cubicBezTo>
                  <a:cubicBezTo>
                    <a:pt x="1261" y="379"/>
                    <a:pt x="1261" y="379"/>
                    <a:pt x="1261" y="379"/>
                  </a:cubicBezTo>
                  <a:cubicBezTo>
                    <a:pt x="1269" y="379"/>
                    <a:pt x="1278" y="382"/>
                    <a:pt x="1287" y="387"/>
                  </a:cubicBezTo>
                  <a:cubicBezTo>
                    <a:pt x="1294" y="391"/>
                    <a:pt x="1300" y="396"/>
                    <a:pt x="1304" y="402"/>
                  </a:cubicBezTo>
                  <a:cubicBezTo>
                    <a:pt x="1452" y="634"/>
                    <a:pt x="1452" y="634"/>
                    <a:pt x="1452" y="634"/>
                  </a:cubicBezTo>
                  <a:cubicBezTo>
                    <a:pt x="1455" y="638"/>
                    <a:pt x="1457" y="643"/>
                    <a:pt x="1459" y="648"/>
                  </a:cubicBezTo>
                  <a:cubicBezTo>
                    <a:pt x="1461" y="655"/>
                    <a:pt x="1461" y="655"/>
                    <a:pt x="1461" y="655"/>
                  </a:cubicBezTo>
                  <a:cubicBezTo>
                    <a:pt x="1461" y="656"/>
                    <a:pt x="1461" y="656"/>
                    <a:pt x="1461" y="656"/>
                  </a:cubicBezTo>
                  <a:cubicBezTo>
                    <a:pt x="1461" y="657"/>
                    <a:pt x="1461" y="657"/>
                    <a:pt x="1461" y="657"/>
                  </a:cubicBezTo>
                  <a:cubicBezTo>
                    <a:pt x="1463" y="664"/>
                    <a:pt x="1463" y="671"/>
                    <a:pt x="1463" y="677"/>
                  </a:cubicBezTo>
                  <a:cubicBezTo>
                    <a:pt x="1462" y="685"/>
                    <a:pt x="1462" y="685"/>
                    <a:pt x="1462" y="685"/>
                  </a:cubicBezTo>
                  <a:cubicBezTo>
                    <a:pt x="1372" y="1125"/>
                    <a:pt x="1372" y="1125"/>
                    <a:pt x="1372" y="1125"/>
                  </a:cubicBezTo>
                  <a:cubicBezTo>
                    <a:pt x="1322" y="1367"/>
                    <a:pt x="1322" y="1367"/>
                    <a:pt x="1322" y="1367"/>
                  </a:cubicBezTo>
                  <a:cubicBezTo>
                    <a:pt x="1319" y="1383"/>
                    <a:pt x="1304" y="1395"/>
                    <a:pt x="1289" y="1395"/>
                  </a:cubicBezTo>
                  <a:cubicBezTo>
                    <a:pt x="1046" y="1395"/>
                    <a:pt x="1046" y="1395"/>
                    <a:pt x="1046" y="1395"/>
                  </a:cubicBezTo>
                  <a:cubicBezTo>
                    <a:pt x="1030" y="1395"/>
                    <a:pt x="1011" y="1384"/>
                    <a:pt x="1002" y="1371"/>
                  </a:cubicBezTo>
                  <a:cubicBezTo>
                    <a:pt x="705" y="923"/>
                    <a:pt x="705" y="923"/>
                    <a:pt x="705" y="923"/>
                  </a:cubicBezTo>
                  <a:cubicBezTo>
                    <a:pt x="684" y="1030"/>
                    <a:pt x="684" y="1030"/>
                    <a:pt x="684" y="1030"/>
                  </a:cubicBezTo>
                  <a:cubicBezTo>
                    <a:pt x="615" y="1368"/>
                    <a:pt x="615" y="1368"/>
                    <a:pt x="615" y="1368"/>
                  </a:cubicBezTo>
                  <a:cubicBezTo>
                    <a:pt x="613" y="1380"/>
                    <a:pt x="602" y="1391"/>
                    <a:pt x="590" y="1394"/>
                  </a:cubicBezTo>
                  <a:cubicBezTo>
                    <a:pt x="590" y="1394"/>
                    <a:pt x="590" y="1394"/>
                    <a:pt x="590" y="1394"/>
                  </a:cubicBezTo>
                  <a:cubicBezTo>
                    <a:pt x="590" y="1395"/>
                    <a:pt x="590" y="1395"/>
                    <a:pt x="590" y="1395"/>
                  </a:cubicBezTo>
                  <a:cubicBezTo>
                    <a:pt x="589" y="1395"/>
                    <a:pt x="589" y="1395"/>
                    <a:pt x="589" y="1395"/>
                  </a:cubicBezTo>
                  <a:cubicBezTo>
                    <a:pt x="589" y="1395"/>
                    <a:pt x="589" y="1395"/>
                    <a:pt x="589" y="1395"/>
                  </a:cubicBezTo>
                  <a:cubicBezTo>
                    <a:pt x="582" y="1396"/>
                    <a:pt x="582" y="1396"/>
                    <a:pt x="582" y="1396"/>
                  </a:cubicBezTo>
                  <a:cubicBezTo>
                    <a:pt x="581" y="1396"/>
                    <a:pt x="581" y="1396"/>
                    <a:pt x="581" y="1396"/>
                  </a:cubicBezTo>
                  <a:cubicBezTo>
                    <a:pt x="553" y="1396"/>
                    <a:pt x="553" y="1396"/>
                    <a:pt x="553" y="1396"/>
                  </a:cubicBezTo>
                  <a:cubicBezTo>
                    <a:pt x="403" y="1396"/>
                    <a:pt x="403" y="1396"/>
                    <a:pt x="403" y="1396"/>
                  </a:cubicBezTo>
                  <a:cubicBezTo>
                    <a:pt x="402" y="1396"/>
                    <a:pt x="402" y="1396"/>
                    <a:pt x="402" y="1396"/>
                  </a:cubicBezTo>
                  <a:cubicBezTo>
                    <a:pt x="402" y="1396"/>
                    <a:pt x="402" y="1396"/>
                    <a:pt x="402" y="1396"/>
                  </a:cubicBezTo>
                  <a:cubicBezTo>
                    <a:pt x="402" y="1396"/>
                    <a:pt x="402" y="1396"/>
                    <a:pt x="402" y="1396"/>
                  </a:cubicBezTo>
                  <a:cubicBezTo>
                    <a:pt x="402" y="1396"/>
                    <a:pt x="402" y="1396"/>
                    <a:pt x="402" y="1396"/>
                  </a:cubicBezTo>
                  <a:cubicBezTo>
                    <a:pt x="401" y="1396"/>
                    <a:pt x="401" y="1396"/>
                    <a:pt x="401" y="1396"/>
                  </a:cubicBezTo>
                  <a:cubicBezTo>
                    <a:pt x="401" y="1396"/>
                    <a:pt x="401" y="1396"/>
                    <a:pt x="401" y="1396"/>
                  </a:cubicBezTo>
                  <a:cubicBezTo>
                    <a:pt x="400" y="1396"/>
                    <a:pt x="400" y="1396"/>
                    <a:pt x="400" y="1396"/>
                  </a:cubicBezTo>
                  <a:cubicBezTo>
                    <a:pt x="400" y="1396"/>
                    <a:pt x="400" y="1396"/>
                    <a:pt x="400" y="1396"/>
                  </a:cubicBezTo>
                  <a:cubicBezTo>
                    <a:pt x="400" y="1396"/>
                    <a:pt x="400" y="1396"/>
                    <a:pt x="400" y="1396"/>
                  </a:cubicBezTo>
                  <a:cubicBezTo>
                    <a:pt x="400" y="1396"/>
                    <a:pt x="400" y="1396"/>
                    <a:pt x="400" y="1396"/>
                  </a:cubicBezTo>
                  <a:cubicBezTo>
                    <a:pt x="399" y="1395"/>
                    <a:pt x="399" y="1395"/>
                    <a:pt x="399" y="1395"/>
                  </a:cubicBezTo>
                  <a:cubicBezTo>
                    <a:pt x="399" y="1395"/>
                    <a:pt x="399" y="1395"/>
                    <a:pt x="399" y="1395"/>
                  </a:cubicBezTo>
                  <a:cubicBezTo>
                    <a:pt x="391" y="1394"/>
                    <a:pt x="384" y="1389"/>
                    <a:pt x="382" y="1382"/>
                  </a:cubicBezTo>
                  <a:cubicBezTo>
                    <a:pt x="382" y="1382"/>
                    <a:pt x="382" y="1382"/>
                    <a:pt x="382" y="1382"/>
                  </a:cubicBezTo>
                  <a:cubicBezTo>
                    <a:pt x="381" y="1380"/>
                    <a:pt x="381" y="1380"/>
                    <a:pt x="381" y="1380"/>
                  </a:cubicBezTo>
                  <a:cubicBezTo>
                    <a:pt x="381" y="1380"/>
                    <a:pt x="381" y="1380"/>
                    <a:pt x="381" y="1380"/>
                  </a:cubicBezTo>
                  <a:cubicBezTo>
                    <a:pt x="381" y="1380"/>
                    <a:pt x="381" y="1380"/>
                    <a:pt x="381" y="1380"/>
                  </a:cubicBezTo>
                  <a:cubicBezTo>
                    <a:pt x="381" y="1379"/>
                    <a:pt x="381" y="1379"/>
                    <a:pt x="381" y="1379"/>
                  </a:cubicBezTo>
                  <a:cubicBezTo>
                    <a:pt x="381" y="1379"/>
                    <a:pt x="381" y="1379"/>
                    <a:pt x="381" y="1379"/>
                  </a:cubicBezTo>
                  <a:cubicBezTo>
                    <a:pt x="381" y="1379"/>
                    <a:pt x="381" y="1379"/>
                    <a:pt x="381" y="1379"/>
                  </a:cubicBezTo>
                  <a:cubicBezTo>
                    <a:pt x="381" y="1378"/>
                    <a:pt x="381" y="1378"/>
                    <a:pt x="381" y="1378"/>
                  </a:cubicBezTo>
                  <a:cubicBezTo>
                    <a:pt x="381" y="1378"/>
                    <a:pt x="381" y="1378"/>
                    <a:pt x="381" y="1378"/>
                  </a:cubicBezTo>
                  <a:cubicBezTo>
                    <a:pt x="381" y="1378"/>
                    <a:pt x="381" y="1378"/>
                    <a:pt x="381" y="1378"/>
                  </a:cubicBezTo>
                  <a:cubicBezTo>
                    <a:pt x="380" y="1371"/>
                    <a:pt x="380" y="1371"/>
                    <a:pt x="380" y="1371"/>
                  </a:cubicBezTo>
                  <a:cubicBezTo>
                    <a:pt x="380" y="1371"/>
                    <a:pt x="380" y="1371"/>
                    <a:pt x="380" y="1371"/>
                  </a:cubicBezTo>
                  <a:cubicBezTo>
                    <a:pt x="380" y="1371"/>
                    <a:pt x="380" y="1371"/>
                    <a:pt x="380" y="1371"/>
                  </a:cubicBezTo>
                  <a:cubicBezTo>
                    <a:pt x="381" y="1368"/>
                    <a:pt x="381" y="1368"/>
                    <a:pt x="381" y="1368"/>
                  </a:cubicBezTo>
                  <a:cubicBezTo>
                    <a:pt x="503" y="766"/>
                    <a:pt x="503" y="766"/>
                    <a:pt x="503" y="766"/>
                  </a:cubicBezTo>
                  <a:cubicBezTo>
                    <a:pt x="503" y="766"/>
                    <a:pt x="503" y="766"/>
                    <a:pt x="503" y="766"/>
                  </a:cubicBezTo>
                  <a:cubicBezTo>
                    <a:pt x="510" y="733"/>
                    <a:pt x="510" y="733"/>
                    <a:pt x="510" y="733"/>
                  </a:cubicBezTo>
                  <a:cubicBezTo>
                    <a:pt x="510" y="732"/>
                    <a:pt x="510" y="732"/>
                    <a:pt x="510" y="732"/>
                  </a:cubicBezTo>
                  <a:cubicBezTo>
                    <a:pt x="510" y="732"/>
                    <a:pt x="510" y="732"/>
                    <a:pt x="510" y="732"/>
                  </a:cubicBezTo>
                  <a:cubicBezTo>
                    <a:pt x="516" y="720"/>
                    <a:pt x="516" y="720"/>
                    <a:pt x="516" y="720"/>
                  </a:cubicBezTo>
                  <a:cubicBezTo>
                    <a:pt x="517" y="719"/>
                    <a:pt x="517" y="719"/>
                    <a:pt x="517" y="719"/>
                  </a:cubicBezTo>
                  <a:cubicBezTo>
                    <a:pt x="517" y="718"/>
                    <a:pt x="517" y="718"/>
                    <a:pt x="517" y="718"/>
                  </a:cubicBezTo>
                  <a:cubicBezTo>
                    <a:pt x="517" y="718"/>
                    <a:pt x="517" y="718"/>
                    <a:pt x="517" y="718"/>
                  </a:cubicBezTo>
                  <a:cubicBezTo>
                    <a:pt x="518" y="717"/>
                    <a:pt x="518" y="717"/>
                    <a:pt x="518" y="717"/>
                  </a:cubicBezTo>
                  <a:cubicBezTo>
                    <a:pt x="518" y="717"/>
                    <a:pt x="518" y="717"/>
                    <a:pt x="518" y="717"/>
                  </a:cubicBezTo>
                  <a:cubicBezTo>
                    <a:pt x="519" y="716"/>
                    <a:pt x="519" y="716"/>
                    <a:pt x="519" y="716"/>
                  </a:cubicBezTo>
                  <a:cubicBezTo>
                    <a:pt x="519" y="716"/>
                    <a:pt x="519" y="716"/>
                    <a:pt x="519" y="716"/>
                  </a:cubicBezTo>
                  <a:cubicBezTo>
                    <a:pt x="532" y="708"/>
                    <a:pt x="532" y="708"/>
                    <a:pt x="532" y="708"/>
                  </a:cubicBezTo>
                  <a:cubicBezTo>
                    <a:pt x="532" y="708"/>
                    <a:pt x="532" y="708"/>
                    <a:pt x="532" y="708"/>
                  </a:cubicBezTo>
                  <a:cubicBezTo>
                    <a:pt x="532" y="708"/>
                    <a:pt x="532" y="708"/>
                    <a:pt x="532" y="708"/>
                  </a:cubicBezTo>
                  <a:cubicBezTo>
                    <a:pt x="543" y="705"/>
                    <a:pt x="543" y="705"/>
                    <a:pt x="543" y="705"/>
                  </a:cubicBezTo>
                  <a:cubicBezTo>
                    <a:pt x="544" y="705"/>
                    <a:pt x="544" y="705"/>
                    <a:pt x="544" y="705"/>
                  </a:cubicBezTo>
                  <a:cubicBezTo>
                    <a:pt x="555" y="705"/>
                    <a:pt x="555" y="705"/>
                    <a:pt x="555" y="705"/>
                  </a:cubicBezTo>
                  <a:cubicBezTo>
                    <a:pt x="557" y="705"/>
                    <a:pt x="557" y="705"/>
                    <a:pt x="557" y="705"/>
                  </a:cubicBezTo>
                  <a:cubicBezTo>
                    <a:pt x="786" y="705"/>
                    <a:pt x="786" y="705"/>
                    <a:pt x="786" y="705"/>
                  </a:cubicBezTo>
                  <a:cubicBezTo>
                    <a:pt x="802" y="705"/>
                    <a:pt x="821" y="716"/>
                    <a:pt x="829" y="729"/>
                  </a:cubicBezTo>
                  <a:cubicBezTo>
                    <a:pt x="1127" y="1178"/>
                    <a:pt x="1127" y="1178"/>
                    <a:pt x="1127" y="1178"/>
                  </a:cubicBezTo>
                  <a:cubicBezTo>
                    <a:pt x="1244" y="590"/>
                    <a:pt x="1244" y="590"/>
                    <a:pt x="1244" y="590"/>
                  </a:cubicBezTo>
                  <a:cubicBezTo>
                    <a:pt x="557" y="590"/>
                    <a:pt x="557" y="590"/>
                    <a:pt x="557" y="590"/>
                  </a:cubicBezTo>
                  <a:cubicBezTo>
                    <a:pt x="555" y="590"/>
                    <a:pt x="555" y="590"/>
                    <a:pt x="555" y="590"/>
                  </a:cubicBezTo>
                  <a:cubicBezTo>
                    <a:pt x="475" y="590"/>
                    <a:pt x="475" y="590"/>
                    <a:pt x="475" y="590"/>
                  </a:cubicBezTo>
                  <a:cubicBezTo>
                    <a:pt x="435" y="590"/>
                    <a:pt x="395" y="593"/>
                    <a:pt x="357" y="600"/>
                  </a:cubicBezTo>
                  <a:cubicBezTo>
                    <a:pt x="162" y="632"/>
                    <a:pt x="0" y="756"/>
                    <a:pt x="0" y="1037"/>
                  </a:cubicBezTo>
                  <a:cubicBezTo>
                    <a:pt x="0" y="1321"/>
                    <a:pt x="239" y="1662"/>
                    <a:pt x="616" y="1772"/>
                  </a:cubicBezTo>
                  <a:cubicBezTo>
                    <a:pt x="694" y="1794"/>
                    <a:pt x="779" y="1807"/>
                    <a:pt x="868" y="1807"/>
                  </a:cubicBezTo>
                  <a:cubicBezTo>
                    <a:pt x="873" y="1807"/>
                    <a:pt x="873" y="1807"/>
                    <a:pt x="873" y="1807"/>
                  </a:cubicBezTo>
                  <a:cubicBezTo>
                    <a:pt x="1020" y="1806"/>
                    <a:pt x="1158" y="1770"/>
                    <a:pt x="1280" y="1707"/>
                  </a:cubicBezTo>
                  <a:cubicBezTo>
                    <a:pt x="1285" y="1705"/>
                    <a:pt x="1285" y="1705"/>
                    <a:pt x="1285" y="1705"/>
                  </a:cubicBezTo>
                  <a:cubicBezTo>
                    <a:pt x="1286" y="1704"/>
                    <a:pt x="1286" y="1704"/>
                    <a:pt x="1286" y="1704"/>
                  </a:cubicBezTo>
                  <a:cubicBezTo>
                    <a:pt x="1291" y="1702"/>
                    <a:pt x="1291" y="1702"/>
                    <a:pt x="1291" y="1702"/>
                  </a:cubicBezTo>
                  <a:cubicBezTo>
                    <a:pt x="1292" y="1701"/>
                    <a:pt x="1292" y="1701"/>
                    <a:pt x="1292" y="1701"/>
                  </a:cubicBezTo>
                  <a:cubicBezTo>
                    <a:pt x="1295" y="1699"/>
                    <a:pt x="1295" y="1699"/>
                    <a:pt x="1295" y="1699"/>
                  </a:cubicBezTo>
                  <a:cubicBezTo>
                    <a:pt x="1297" y="1698"/>
                    <a:pt x="1297" y="1698"/>
                    <a:pt x="1297" y="1698"/>
                  </a:cubicBezTo>
                  <a:cubicBezTo>
                    <a:pt x="1301" y="1696"/>
                    <a:pt x="1301" y="1696"/>
                    <a:pt x="1301" y="1696"/>
                  </a:cubicBezTo>
                  <a:cubicBezTo>
                    <a:pt x="1302" y="1695"/>
                    <a:pt x="1302" y="1695"/>
                    <a:pt x="1302" y="1695"/>
                  </a:cubicBezTo>
                  <a:cubicBezTo>
                    <a:pt x="1306" y="1693"/>
                    <a:pt x="1306" y="1693"/>
                    <a:pt x="1306" y="1693"/>
                  </a:cubicBezTo>
                  <a:cubicBezTo>
                    <a:pt x="1307" y="1693"/>
                    <a:pt x="1307" y="1693"/>
                    <a:pt x="1307" y="1693"/>
                  </a:cubicBezTo>
                  <a:cubicBezTo>
                    <a:pt x="1311" y="1690"/>
                    <a:pt x="1311" y="1690"/>
                    <a:pt x="1311" y="1690"/>
                  </a:cubicBezTo>
                  <a:cubicBezTo>
                    <a:pt x="1313" y="1689"/>
                    <a:pt x="1313" y="1689"/>
                    <a:pt x="1313" y="1689"/>
                  </a:cubicBezTo>
                  <a:cubicBezTo>
                    <a:pt x="1317" y="1687"/>
                    <a:pt x="1317" y="1687"/>
                    <a:pt x="1317" y="1687"/>
                  </a:cubicBezTo>
                  <a:cubicBezTo>
                    <a:pt x="1318" y="1687"/>
                    <a:pt x="1318" y="1687"/>
                    <a:pt x="1318" y="1687"/>
                  </a:cubicBezTo>
                  <a:cubicBezTo>
                    <a:pt x="1322" y="1684"/>
                    <a:pt x="1322" y="1684"/>
                    <a:pt x="1322" y="1684"/>
                  </a:cubicBezTo>
                  <a:cubicBezTo>
                    <a:pt x="1323" y="1684"/>
                    <a:pt x="1323" y="1684"/>
                    <a:pt x="1323" y="1684"/>
                  </a:cubicBezTo>
                  <a:cubicBezTo>
                    <a:pt x="1327" y="1681"/>
                    <a:pt x="1327" y="1681"/>
                    <a:pt x="1327" y="1681"/>
                  </a:cubicBezTo>
                  <a:cubicBezTo>
                    <a:pt x="1329" y="1680"/>
                    <a:pt x="1329" y="1680"/>
                    <a:pt x="1329" y="1680"/>
                  </a:cubicBezTo>
                  <a:cubicBezTo>
                    <a:pt x="1332" y="1678"/>
                    <a:pt x="1332" y="1678"/>
                    <a:pt x="1332" y="1678"/>
                  </a:cubicBezTo>
                  <a:cubicBezTo>
                    <a:pt x="1333" y="1677"/>
                    <a:pt x="1333" y="1677"/>
                    <a:pt x="1333" y="1677"/>
                  </a:cubicBezTo>
                  <a:cubicBezTo>
                    <a:pt x="1338" y="1675"/>
                    <a:pt x="1338" y="1675"/>
                    <a:pt x="1338" y="1675"/>
                  </a:cubicBezTo>
                  <a:cubicBezTo>
                    <a:pt x="1339" y="1674"/>
                    <a:pt x="1339" y="1674"/>
                    <a:pt x="1339" y="1674"/>
                  </a:cubicBezTo>
                  <a:cubicBezTo>
                    <a:pt x="1343" y="1672"/>
                    <a:pt x="1343" y="1672"/>
                    <a:pt x="1343" y="1672"/>
                  </a:cubicBezTo>
                  <a:cubicBezTo>
                    <a:pt x="1343" y="1671"/>
                    <a:pt x="1343" y="1671"/>
                    <a:pt x="1343" y="1671"/>
                  </a:cubicBezTo>
                  <a:cubicBezTo>
                    <a:pt x="1348" y="1669"/>
                    <a:pt x="1348" y="1669"/>
                    <a:pt x="1348" y="1669"/>
                  </a:cubicBezTo>
                  <a:cubicBezTo>
                    <a:pt x="1349" y="1668"/>
                    <a:pt x="1349" y="1668"/>
                    <a:pt x="1349" y="1668"/>
                  </a:cubicBezTo>
                  <a:cubicBezTo>
                    <a:pt x="1353" y="1665"/>
                    <a:pt x="1353" y="1665"/>
                    <a:pt x="1353" y="1665"/>
                  </a:cubicBezTo>
                  <a:cubicBezTo>
                    <a:pt x="1354" y="1665"/>
                    <a:pt x="1354" y="1665"/>
                    <a:pt x="1354" y="1665"/>
                  </a:cubicBezTo>
                  <a:cubicBezTo>
                    <a:pt x="1358" y="1662"/>
                    <a:pt x="1358" y="1662"/>
                    <a:pt x="1358" y="1662"/>
                  </a:cubicBezTo>
                  <a:cubicBezTo>
                    <a:pt x="1359" y="1661"/>
                    <a:pt x="1359" y="1661"/>
                    <a:pt x="1359" y="1661"/>
                  </a:cubicBezTo>
                  <a:cubicBezTo>
                    <a:pt x="1363" y="1659"/>
                    <a:pt x="1363" y="1659"/>
                    <a:pt x="1363" y="1659"/>
                  </a:cubicBezTo>
                  <a:cubicBezTo>
                    <a:pt x="1364" y="1658"/>
                    <a:pt x="1364" y="1658"/>
                    <a:pt x="1364" y="1658"/>
                  </a:cubicBezTo>
                  <a:cubicBezTo>
                    <a:pt x="1368" y="1655"/>
                    <a:pt x="1368" y="1655"/>
                    <a:pt x="1368" y="1655"/>
                  </a:cubicBezTo>
                  <a:cubicBezTo>
                    <a:pt x="1369" y="1655"/>
                    <a:pt x="1369" y="1655"/>
                    <a:pt x="1369" y="1655"/>
                  </a:cubicBezTo>
                  <a:cubicBezTo>
                    <a:pt x="1373" y="1652"/>
                    <a:pt x="1373" y="1652"/>
                    <a:pt x="1373" y="1652"/>
                  </a:cubicBezTo>
                  <a:cubicBezTo>
                    <a:pt x="1374" y="1651"/>
                    <a:pt x="1374" y="1651"/>
                    <a:pt x="1374" y="1651"/>
                  </a:cubicBezTo>
                  <a:cubicBezTo>
                    <a:pt x="1378" y="1648"/>
                    <a:pt x="1378" y="1648"/>
                    <a:pt x="1378" y="1648"/>
                  </a:cubicBezTo>
                  <a:cubicBezTo>
                    <a:pt x="1379" y="1648"/>
                    <a:pt x="1379" y="1648"/>
                    <a:pt x="1379" y="1648"/>
                  </a:cubicBezTo>
                  <a:cubicBezTo>
                    <a:pt x="1383" y="1645"/>
                    <a:pt x="1383" y="1645"/>
                    <a:pt x="1383" y="1645"/>
                  </a:cubicBezTo>
                  <a:cubicBezTo>
                    <a:pt x="1384" y="1645"/>
                    <a:pt x="1384" y="1645"/>
                    <a:pt x="1384" y="1645"/>
                  </a:cubicBezTo>
                  <a:cubicBezTo>
                    <a:pt x="1388" y="1642"/>
                    <a:pt x="1388" y="1642"/>
                    <a:pt x="1388" y="1642"/>
                  </a:cubicBezTo>
                  <a:cubicBezTo>
                    <a:pt x="1389" y="1641"/>
                    <a:pt x="1389" y="1641"/>
                    <a:pt x="1389" y="1641"/>
                  </a:cubicBezTo>
                  <a:cubicBezTo>
                    <a:pt x="1393" y="1638"/>
                    <a:pt x="1393" y="1638"/>
                    <a:pt x="1393" y="1638"/>
                  </a:cubicBezTo>
                  <a:cubicBezTo>
                    <a:pt x="1394" y="1638"/>
                    <a:pt x="1394" y="1638"/>
                    <a:pt x="1394" y="1638"/>
                  </a:cubicBezTo>
                  <a:cubicBezTo>
                    <a:pt x="1398" y="1635"/>
                    <a:pt x="1398" y="1635"/>
                    <a:pt x="1398" y="1635"/>
                  </a:cubicBezTo>
                  <a:cubicBezTo>
                    <a:pt x="1399" y="1634"/>
                    <a:pt x="1399" y="1634"/>
                    <a:pt x="1399" y="1634"/>
                  </a:cubicBezTo>
                  <a:cubicBezTo>
                    <a:pt x="1403" y="1631"/>
                    <a:pt x="1403" y="1631"/>
                    <a:pt x="1403" y="1631"/>
                  </a:cubicBezTo>
                  <a:cubicBezTo>
                    <a:pt x="1403" y="1631"/>
                    <a:pt x="1403" y="1631"/>
                    <a:pt x="1403" y="1631"/>
                  </a:cubicBezTo>
                  <a:cubicBezTo>
                    <a:pt x="1408" y="1628"/>
                    <a:pt x="1408" y="1628"/>
                    <a:pt x="1408" y="1628"/>
                  </a:cubicBezTo>
                  <a:cubicBezTo>
                    <a:pt x="1408" y="1627"/>
                    <a:pt x="1408" y="1627"/>
                    <a:pt x="1408" y="1627"/>
                  </a:cubicBezTo>
                  <a:cubicBezTo>
                    <a:pt x="1417" y="1620"/>
                    <a:pt x="1417" y="1620"/>
                    <a:pt x="1417" y="1620"/>
                  </a:cubicBezTo>
                  <a:cubicBezTo>
                    <a:pt x="1418" y="1620"/>
                    <a:pt x="1418" y="1620"/>
                    <a:pt x="1418" y="1620"/>
                  </a:cubicBezTo>
                  <a:cubicBezTo>
                    <a:pt x="1422" y="1616"/>
                    <a:pt x="1422" y="1616"/>
                    <a:pt x="1422" y="1616"/>
                  </a:cubicBezTo>
                  <a:cubicBezTo>
                    <a:pt x="1422" y="1616"/>
                    <a:pt x="1422" y="1616"/>
                    <a:pt x="1422" y="1616"/>
                  </a:cubicBezTo>
                  <a:cubicBezTo>
                    <a:pt x="1427" y="1613"/>
                    <a:pt x="1427" y="1613"/>
                    <a:pt x="1427" y="1613"/>
                  </a:cubicBezTo>
                  <a:cubicBezTo>
                    <a:pt x="1427" y="1613"/>
                    <a:pt x="1427" y="1613"/>
                    <a:pt x="1427" y="1613"/>
                  </a:cubicBezTo>
                  <a:cubicBezTo>
                    <a:pt x="1432" y="1609"/>
                    <a:pt x="1432" y="1609"/>
                    <a:pt x="1432" y="1609"/>
                  </a:cubicBezTo>
                  <a:cubicBezTo>
                    <a:pt x="1432" y="1609"/>
                    <a:pt x="1432" y="1609"/>
                    <a:pt x="1432" y="1609"/>
                  </a:cubicBezTo>
                  <a:cubicBezTo>
                    <a:pt x="1441" y="1601"/>
                    <a:pt x="1441" y="1601"/>
                    <a:pt x="1441" y="1601"/>
                  </a:cubicBezTo>
                  <a:cubicBezTo>
                    <a:pt x="1441" y="1601"/>
                    <a:pt x="1441" y="1601"/>
                    <a:pt x="1441" y="1601"/>
                  </a:cubicBezTo>
                  <a:cubicBezTo>
                    <a:pt x="1450" y="1594"/>
                    <a:pt x="1450" y="1594"/>
                    <a:pt x="1450" y="1594"/>
                  </a:cubicBezTo>
                  <a:cubicBezTo>
                    <a:pt x="1450" y="1594"/>
                    <a:pt x="1450" y="1594"/>
                    <a:pt x="1450" y="1594"/>
                  </a:cubicBezTo>
                  <a:cubicBezTo>
                    <a:pt x="1464" y="1582"/>
                    <a:pt x="1464" y="1582"/>
                    <a:pt x="1464" y="1582"/>
                  </a:cubicBezTo>
                  <a:cubicBezTo>
                    <a:pt x="1464" y="1582"/>
                    <a:pt x="1464" y="1582"/>
                    <a:pt x="1464" y="1582"/>
                  </a:cubicBezTo>
                  <a:cubicBezTo>
                    <a:pt x="1474" y="1573"/>
                    <a:pt x="1485" y="1563"/>
                    <a:pt x="1495" y="1554"/>
                  </a:cubicBezTo>
                  <a:cubicBezTo>
                    <a:pt x="1495" y="1553"/>
                    <a:pt x="1495" y="1553"/>
                    <a:pt x="1495" y="1553"/>
                  </a:cubicBezTo>
                  <a:cubicBezTo>
                    <a:pt x="1503" y="1545"/>
                    <a:pt x="1503" y="1545"/>
                    <a:pt x="1503" y="1545"/>
                  </a:cubicBezTo>
                  <a:cubicBezTo>
                    <a:pt x="1504" y="1545"/>
                    <a:pt x="1504" y="1545"/>
                    <a:pt x="1504" y="1545"/>
                  </a:cubicBezTo>
                  <a:cubicBezTo>
                    <a:pt x="1508" y="1541"/>
                    <a:pt x="1508" y="1541"/>
                    <a:pt x="1508" y="1541"/>
                  </a:cubicBezTo>
                  <a:cubicBezTo>
                    <a:pt x="1508" y="1541"/>
                    <a:pt x="1508" y="1541"/>
                    <a:pt x="1508" y="1541"/>
                  </a:cubicBezTo>
                  <a:cubicBezTo>
                    <a:pt x="1512" y="1537"/>
                    <a:pt x="1512" y="1537"/>
                    <a:pt x="1512" y="1537"/>
                  </a:cubicBezTo>
                  <a:cubicBezTo>
                    <a:pt x="1512" y="1536"/>
                    <a:pt x="1512" y="1536"/>
                    <a:pt x="1512" y="1536"/>
                  </a:cubicBezTo>
                  <a:cubicBezTo>
                    <a:pt x="1516" y="1533"/>
                    <a:pt x="1516" y="1533"/>
                    <a:pt x="1516" y="1533"/>
                  </a:cubicBezTo>
                  <a:cubicBezTo>
                    <a:pt x="1516" y="1532"/>
                    <a:pt x="1516" y="1532"/>
                    <a:pt x="1516" y="1532"/>
                  </a:cubicBezTo>
                  <a:cubicBezTo>
                    <a:pt x="1520" y="1528"/>
                    <a:pt x="1520" y="1528"/>
                    <a:pt x="1520" y="1528"/>
                  </a:cubicBezTo>
                  <a:cubicBezTo>
                    <a:pt x="1520" y="1528"/>
                    <a:pt x="1520" y="1528"/>
                    <a:pt x="1520" y="1528"/>
                  </a:cubicBezTo>
                  <a:cubicBezTo>
                    <a:pt x="1524" y="1524"/>
                    <a:pt x="1524" y="1524"/>
                    <a:pt x="1524" y="1524"/>
                  </a:cubicBezTo>
                  <a:cubicBezTo>
                    <a:pt x="1525" y="1523"/>
                    <a:pt x="1525" y="1523"/>
                    <a:pt x="1525" y="1523"/>
                  </a:cubicBezTo>
                  <a:cubicBezTo>
                    <a:pt x="1528" y="1519"/>
                    <a:pt x="1528" y="1519"/>
                    <a:pt x="1528" y="1519"/>
                  </a:cubicBezTo>
                  <a:cubicBezTo>
                    <a:pt x="1529" y="1519"/>
                    <a:pt x="1529" y="1519"/>
                    <a:pt x="1529" y="1519"/>
                  </a:cubicBezTo>
                  <a:cubicBezTo>
                    <a:pt x="1532" y="1516"/>
                    <a:pt x="1532" y="1516"/>
                    <a:pt x="1532" y="1516"/>
                  </a:cubicBezTo>
                  <a:cubicBezTo>
                    <a:pt x="1533" y="1514"/>
                    <a:pt x="1533" y="1514"/>
                    <a:pt x="1533" y="1514"/>
                  </a:cubicBezTo>
                  <a:cubicBezTo>
                    <a:pt x="1536" y="1511"/>
                    <a:pt x="1536" y="1511"/>
                    <a:pt x="1536" y="1511"/>
                  </a:cubicBezTo>
                  <a:cubicBezTo>
                    <a:pt x="1538" y="1509"/>
                    <a:pt x="1538" y="1509"/>
                    <a:pt x="1538" y="1509"/>
                  </a:cubicBezTo>
                  <a:cubicBezTo>
                    <a:pt x="1539" y="1507"/>
                    <a:pt x="1539" y="1507"/>
                    <a:pt x="1539" y="1507"/>
                  </a:cubicBezTo>
                  <a:cubicBezTo>
                    <a:pt x="1543" y="1504"/>
                    <a:pt x="1543" y="1504"/>
                    <a:pt x="1543" y="1504"/>
                  </a:cubicBezTo>
                  <a:cubicBezTo>
                    <a:pt x="1544" y="1502"/>
                    <a:pt x="1544" y="1502"/>
                    <a:pt x="1544" y="1502"/>
                  </a:cubicBezTo>
                  <a:cubicBezTo>
                    <a:pt x="1546" y="1500"/>
                    <a:pt x="1546" y="1500"/>
                    <a:pt x="1546" y="1500"/>
                  </a:cubicBezTo>
                  <a:cubicBezTo>
                    <a:pt x="1547" y="1499"/>
                    <a:pt x="1547" y="1499"/>
                    <a:pt x="1547" y="1499"/>
                  </a:cubicBezTo>
                  <a:cubicBezTo>
                    <a:pt x="1655" y="1376"/>
                    <a:pt x="1730" y="1224"/>
                    <a:pt x="1758" y="1056"/>
                  </a:cubicBezTo>
                  <a:cubicBezTo>
                    <a:pt x="1758" y="1056"/>
                    <a:pt x="1758" y="1056"/>
                    <a:pt x="1758" y="1056"/>
                  </a:cubicBezTo>
                  <a:cubicBezTo>
                    <a:pt x="1759" y="1052"/>
                    <a:pt x="1759" y="1052"/>
                    <a:pt x="1759" y="1052"/>
                  </a:cubicBezTo>
                  <a:cubicBezTo>
                    <a:pt x="1759" y="1052"/>
                    <a:pt x="1759" y="1052"/>
                    <a:pt x="1759" y="1052"/>
                  </a:cubicBezTo>
                  <a:cubicBezTo>
                    <a:pt x="1760" y="1048"/>
                    <a:pt x="1760" y="1048"/>
                    <a:pt x="1760" y="1048"/>
                  </a:cubicBezTo>
                  <a:cubicBezTo>
                    <a:pt x="1760" y="1048"/>
                    <a:pt x="1760" y="1048"/>
                    <a:pt x="1760" y="1048"/>
                  </a:cubicBezTo>
                  <a:cubicBezTo>
                    <a:pt x="1761" y="1037"/>
                    <a:pt x="1761" y="1037"/>
                    <a:pt x="1761" y="1037"/>
                  </a:cubicBezTo>
                  <a:cubicBezTo>
                    <a:pt x="1761" y="1036"/>
                    <a:pt x="1761" y="1036"/>
                    <a:pt x="1761" y="1036"/>
                  </a:cubicBezTo>
                  <a:cubicBezTo>
                    <a:pt x="1762" y="1033"/>
                    <a:pt x="1762" y="1033"/>
                    <a:pt x="1762" y="1033"/>
                  </a:cubicBezTo>
                  <a:cubicBezTo>
                    <a:pt x="1762" y="1032"/>
                    <a:pt x="1762" y="1032"/>
                    <a:pt x="1762" y="1032"/>
                  </a:cubicBezTo>
                  <a:cubicBezTo>
                    <a:pt x="1762" y="1029"/>
                    <a:pt x="1762" y="1029"/>
                    <a:pt x="1762" y="1029"/>
                  </a:cubicBezTo>
                  <a:cubicBezTo>
                    <a:pt x="1763" y="1028"/>
                    <a:pt x="1763" y="1028"/>
                    <a:pt x="1763" y="1028"/>
                  </a:cubicBezTo>
                  <a:cubicBezTo>
                    <a:pt x="1763" y="1025"/>
                    <a:pt x="1763" y="1025"/>
                    <a:pt x="1763" y="1025"/>
                  </a:cubicBezTo>
                  <a:cubicBezTo>
                    <a:pt x="1763" y="1024"/>
                    <a:pt x="1763" y="1024"/>
                    <a:pt x="1763" y="1024"/>
                  </a:cubicBezTo>
                  <a:cubicBezTo>
                    <a:pt x="1764" y="1014"/>
                    <a:pt x="1764" y="1014"/>
                    <a:pt x="1764" y="1014"/>
                  </a:cubicBezTo>
                  <a:cubicBezTo>
                    <a:pt x="1765" y="1012"/>
                    <a:pt x="1765" y="1012"/>
                    <a:pt x="1765" y="1012"/>
                  </a:cubicBezTo>
                  <a:cubicBezTo>
                    <a:pt x="1765" y="1010"/>
                    <a:pt x="1765" y="1010"/>
                    <a:pt x="1765" y="1010"/>
                  </a:cubicBezTo>
                  <a:cubicBezTo>
                    <a:pt x="1765" y="1008"/>
                    <a:pt x="1765" y="1008"/>
                    <a:pt x="1765" y="1008"/>
                  </a:cubicBezTo>
                  <a:cubicBezTo>
                    <a:pt x="1765" y="1005"/>
                    <a:pt x="1765" y="1005"/>
                    <a:pt x="1765" y="1005"/>
                  </a:cubicBezTo>
                  <a:cubicBezTo>
                    <a:pt x="1766" y="1004"/>
                    <a:pt x="1766" y="1004"/>
                    <a:pt x="1766" y="1004"/>
                  </a:cubicBezTo>
                  <a:cubicBezTo>
                    <a:pt x="1766" y="1001"/>
                    <a:pt x="1766" y="1001"/>
                    <a:pt x="1766" y="1001"/>
                  </a:cubicBezTo>
                  <a:cubicBezTo>
                    <a:pt x="1766" y="999"/>
                    <a:pt x="1766" y="999"/>
                    <a:pt x="1766" y="999"/>
                  </a:cubicBezTo>
                  <a:cubicBezTo>
                    <a:pt x="1767" y="994"/>
                    <a:pt x="1767" y="994"/>
                    <a:pt x="1767" y="994"/>
                  </a:cubicBezTo>
                  <a:cubicBezTo>
                    <a:pt x="1767" y="993"/>
                    <a:pt x="1767" y="993"/>
                    <a:pt x="1767" y="993"/>
                  </a:cubicBezTo>
                  <a:cubicBezTo>
                    <a:pt x="1767" y="990"/>
                    <a:pt x="1767" y="990"/>
                    <a:pt x="1767" y="990"/>
                  </a:cubicBezTo>
                  <a:cubicBezTo>
                    <a:pt x="1767" y="988"/>
                    <a:pt x="1767" y="988"/>
                    <a:pt x="1767" y="988"/>
                  </a:cubicBezTo>
                  <a:cubicBezTo>
                    <a:pt x="1767" y="986"/>
                    <a:pt x="1767" y="986"/>
                    <a:pt x="1767" y="986"/>
                  </a:cubicBezTo>
                  <a:cubicBezTo>
                    <a:pt x="1768" y="984"/>
                    <a:pt x="1768" y="984"/>
                    <a:pt x="1768" y="984"/>
                  </a:cubicBezTo>
                  <a:cubicBezTo>
                    <a:pt x="1768" y="981"/>
                    <a:pt x="1768" y="981"/>
                    <a:pt x="1768" y="981"/>
                  </a:cubicBezTo>
                  <a:cubicBezTo>
                    <a:pt x="1768" y="979"/>
                    <a:pt x="1768" y="979"/>
                    <a:pt x="1768" y="979"/>
                  </a:cubicBezTo>
                  <a:cubicBezTo>
                    <a:pt x="1768" y="977"/>
                    <a:pt x="1768" y="977"/>
                    <a:pt x="1768" y="977"/>
                  </a:cubicBezTo>
                  <a:cubicBezTo>
                    <a:pt x="1768" y="974"/>
                    <a:pt x="1768" y="974"/>
                    <a:pt x="1768" y="974"/>
                  </a:cubicBezTo>
                  <a:cubicBezTo>
                    <a:pt x="1769" y="971"/>
                    <a:pt x="1769" y="971"/>
                    <a:pt x="1769" y="971"/>
                  </a:cubicBezTo>
                  <a:cubicBezTo>
                    <a:pt x="1769" y="968"/>
                    <a:pt x="1769" y="968"/>
                    <a:pt x="1769" y="968"/>
                  </a:cubicBezTo>
                  <a:cubicBezTo>
                    <a:pt x="1769" y="966"/>
                    <a:pt x="1769" y="966"/>
                    <a:pt x="1769" y="966"/>
                  </a:cubicBezTo>
                  <a:cubicBezTo>
                    <a:pt x="1769" y="964"/>
                    <a:pt x="1769" y="964"/>
                    <a:pt x="1769" y="964"/>
                  </a:cubicBezTo>
                  <a:cubicBezTo>
                    <a:pt x="1769" y="962"/>
                    <a:pt x="1769" y="962"/>
                    <a:pt x="1769" y="962"/>
                  </a:cubicBezTo>
                  <a:cubicBezTo>
                    <a:pt x="1769" y="959"/>
                    <a:pt x="1769" y="959"/>
                    <a:pt x="1769" y="959"/>
                  </a:cubicBezTo>
                  <a:cubicBezTo>
                    <a:pt x="1769" y="957"/>
                    <a:pt x="1769" y="957"/>
                    <a:pt x="1769" y="957"/>
                  </a:cubicBezTo>
                  <a:cubicBezTo>
                    <a:pt x="1770" y="954"/>
                    <a:pt x="1770" y="954"/>
                    <a:pt x="1770" y="954"/>
                  </a:cubicBezTo>
                  <a:cubicBezTo>
                    <a:pt x="1770" y="953"/>
                    <a:pt x="1770" y="953"/>
                    <a:pt x="1770" y="953"/>
                  </a:cubicBezTo>
                  <a:cubicBezTo>
                    <a:pt x="1770" y="948"/>
                    <a:pt x="1770" y="948"/>
                    <a:pt x="1770" y="948"/>
                  </a:cubicBezTo>
                  <a:cubicBezTo>
                    <a:pt x="1770" y="947"/>
                    <a:pt x="1770" y="947"/>
                    <a:pt x="1770" y="947"/>
                  </a:cubicBezTo>
                  <a:cubicBezTo>
                    <a:pt x="1770" y="944"/>
                    <a:pt x="1770" y="944"/>
                    <a:pt x="1770" y="944"/>
                  </a:cubicBezTo>
                  <a:cubicBezTo>
                    <a:pt x="1770" y="942"/>
                    <a:pt x="1770" y="942"/>
                    <a:pt x="1770" y="942"/>
                  </a:cubicBezTo>
                  <a:cubicBezTo>
                    <a:pt x="1770" y="939"/>
                    <a:pt x="1770" y="939"/>
                    <a:pt x="1770" y="939"/>
                  </a:cubicBezTo>
                  <a:cubicBezTo>
                    <a:pt x="1771" y="937"/>
                    <a:pt x="1771" y="937"/>
                    <a:pt x="1771" y="937"/>
                  </a:cubicBezTo>
                  <a:cubicBezTo>
                    <a:pt x="1771" y="934"/>
                    <a:pt x="1771" y="934"/>
                    <a:pt x="1771" y="934"/>
                  </a:cubicBezTo>
                  <a:cubicBezTo>
                    <a:pt x="1771" y="933"/>
                    <a:pt x="1771" y="933"/>
                    <a:pt x="1771" y="933"/>
                  </a:cubicBezTo>
                  <a:cubicBezTo>
                    <a:pt x="1771" y="929"/>
                    <a:pt x="1771" y="929"/>
                    <a:pt x="1771" y="929"/>
                  </a:cubicBezTo>
                  <a:cubicBezTo>
                    <a:pt x="1771" y="928"/>
                    <a:pt x="1771" y="928"/>
                    <a:pt x="1771" y="928"/>
                  </a:cubicBezTo>
                  <a:cubicBezTo>
                    <a:pt x="1771" y="924"/>
                    <a:pt x="1771" y="924"/>
                    <a:pt x="1771" y="924"/>
                  </a:cubicBezTo>
                  <a:cubicBezTo>
                    <a:pt x="1771" y="922"/>
                    <a:pt x="1771" y="922"/>
                    <a:pt x="1771" y="922"/>
                  </a:cubicBezTo>
                  <a:cubicBezTo>
                    <a:pt x="1771" y="919"/>
                    <a:pt x="1771" y="919"/>
                    <a:pt x="1771" y="919"/>
                  </a:cubicBezTo>
                  <a:cubicBezTo>
                    <a:pt x="1771" y="917"/>
                    <a:pt x="1771" y="917"/>
                    <a:pt x="1771" y="917"/>
                  </a:cubicBezTo>
                  <a:cubicBezTo>
                    <a:pt x="1771" y="914"/>
                    <a:pt x="1771" y="914"/>
                    <a:pt x="1771" y="914"/>
                  </a:cubicBezTo>
                  <a:cubicBezTo>
                    <a:pt x="1771" y="913"/>
                    <a:pt x="1771" y="913"/>
                    <a:pt x="1771" y="913"/>
                  </a:cubicBezTo>
                  <a:cubicBezTo>
                    <a:pt x="1771" y="910"/>
                    <a:pt x="1771" y="910"/>
                    <a:pt x="1771" y="910"/>
                  </a:cubicBezTo>
                  <a:cubicBezTo>
                    <a:pt x="1771" y="908"/>
                    <a:pt x="1771" y="908"/>
                    <a:pt x="1771" y="908"/>
                  </a:cubicBezTo>
                  <a:cubicBezTo>
                    <a:pt x="1771" y="898"/>
                    <a:pt x="1771" y="898"/>
                    <a:pt x="1771" y="898"/>
                  </a:cubicBezTo>
                  <a:cubicBezTo>
                    <a:pt x="1771" y="897"/>
                    <a:pt x="1771" y="897"/>
                    <a:pt x="1771" y="897"/>
                  </a:cubicBezTo>
                  <a:lnTo>
                    <a:pt x="1771" y="893"/>
                  </a:lnTo>
                  <a:close/>
                </a:path>
              </a:pathLst>
            </a:custGeom>
            <a:blipFill>
              <a:blip r:embed="rId2"/>
              <a:stretch>
                <a:fillRect/>
              </a:stretch>
            </a:blipFill>
            <a:ln>
              <a:noFill/>
            </a:ln>
          </p:spPr>
          <p:txBody>
            <a:bodyPr rot="0" vert="horz" wrap="square" lIns="91440" tIns="45720" rIns="91440" bIns="45720" anchor="t" anchorCtr="0" upright="1">
              <a:noAutofit/>
            </a:bodyPr>
            <a:lstStyle/>
            <a:p>
              <a:endParaRPr lang="en-GB" dirty="0"/>
            </a:p>
          </p:txBody>
        </p:sp>
        <p:grpSp>
          <p:nvGrpSpPr>
            <p:cNvPr id="30" name="Groep 29"/>
            <p:cNvGrpSpPr>
              <a:grpSpLocks noSelect="1"/>
            </p:cNvGrpSpPr>
            <p:nvPr userDrawn="1"/>
          </p:nvGrpSpPr>
          <p:grpSpPr bwMode="gray">
            <a:xfrm>
              <a:off x="0" y="0"/>
              <a:ext cx="561975" cy="572770"/>
              <a:chOff x="902335" y="290830"/>
              <a:chExt cx="561975" cy="572770"/>
            </a:xfrm>
          </p:grpSpPr>
          <p:sp>
            <p:nvSpPr>
              <p:cNvPr id="31" name="Freeform 5"/>
              <p:cNvSpPr>
                <a:spLocks noSelect="1"/>
              </p:cNvSpPr>
              <p:nvPr userDrawn="1"/>
            </p:nvSpPr>
            <p:spPr bwMode="gray">
              <a:xfrm>
                <a:off x="984250" y="534035"/>
                <a:ext cx="77470" cy="199390"/>
              </a:xfrm>
              <a:custGeom>
                <a:avLst/>
                <a:gdLst>
                  <a:gd name="T0" fmla="*/ 155 w 244"/>
                  <a:gd name="T1" fmla="*/ 0 h 629"/>
                  <a:gd name="T2" fmla="*/ 120 w 244"/>
                  <a:gd name="T3" fmla="*/ 28 h 629"/>
                  <a:gd name="T4" fmla="*/ 0 w 244"/>
                  <a:gd name="T5" fmla="*/ 601 h 629"/>
                  <a:gd name="T6" fmla="*/ 0 w 244"/>
                  <a:gd name="T7" fmla="*/ 606 h 629"/>
                  <a:gd name="T8" fmla="*/ 0 w 244"/>
                  <a:gd name="T9" fmla="*/ 607 h 629"/>
                  <a:gd name="T10" fmla="*/ 23 w 244"/>
                  <a:gd name="T11" fmla="*/ 629 h 629"/>
                  <a:gd name="T12" fmla="*/ 145 w 244"/>
                  <a:gd name="T13" fmla="*/ 629 h 629"/>
                  <a:gd name="T14" fmla="*/ 144 w 244"/>
                  <a:gd name="T15" fmla="*/ 629 h 629"/>
                  <a:gd name="T16" fmla="*/ 144 w 244"/>
                  <a:gd name="T17" fmla="*/ 629 h 629"/>
                  <a:gd name="T18" fmla="*/ 143 w 244"/>
                  <a:gd name="T19" fmla="*/ 629 h 629"/>
                  <a:gd name="T20" fmla="*/ 143 w 244"/>
                  <a:gd name="T21" fmla="*/ 629 h 629"/>
                  <a:gd name="T22" fmla="*/ 143 w 244"/>
                  <a:gd name="T23" fmla="*/ 629 h 629"/>
                  <a:gd name="T24" fmla="*/ 142 w 244"/>
                  <a:gd name="T25" fmla="*/ 629 h 629"/>
                  <a:gd name="T26" fmla="*/ 142 w 244"/>
                  <a:gd name="T27" fmla="*/ 629 h 629"/>
                  <a:gd name="T28" fmla="*/ 142 w 244"/>
                  <a:gd name="T29" fmla="*/ 629 h 629"/>
                  <a:gd name="T30" fmla="*/ 141 w 244"/>
                  <a:gd name="T31" fmla="*/ 629 h 629"/>
                  <a:gd name="T32" fmla="*/ 141 w 244"/>
                  <a:gd name="T33" fmla="*/ 629 h 629"/>
                  <a:gd name="T34" fmla="*/ 141 w 244"/>
                  <a:gd name="T35" fmla="*/ 629 h 629"/>
                  <a:gd name="T36" fmla="*/ 141 w 244"/>
                  <a:gd name="T37" fmla="*/ 629 h 629"/>
                  <a:gd name="T38" fmla="*/ 123 w 244"/>
                  <a:gd name="T39" fmla="*/ 615 h 629"/>
                  <a:gd name="T40" fmla="*/ 123 w 244"/>
                  <a:gd name="T41" fmla="*/ 615 h 629"/>
                  <a:gd name="T42" fmla="*/ 123 w 244"/>
                  <a:gd name="T43" fmla="*/ 614 h 629"/>
                  <a:gd name="T44" fmla="*/ 123 w 244"/>
                  <a:gd name="T45" fmla="*/ 614 h 629"/>
                  <a:gd name="T46" fmla="*/ 122 w 244"/>
                  <a:gd name="T47" fmla="*/ 613 h 629"/>
                  <a:gd name="T48" fmla="*/ 122 w 244"/>
                  <a:gd name="T49" fmla="*/ 613 h 629"/>
                  <a:gd name="T50" fmla="*/ 122 w 244"/>
                  <a:gd name="T51" fmla="*/ 613 h 629"/>
                  <a:gd name="T52" fmla="*/ 122 w 244"/>
                  <a:gd name="T53" fmla="*/ 612 h 629"/>
                  <a:gd name="T54" fmla="*/ 122 w 244"/>
                  <a:gd name="T55" fmla="*/ 612 h 629"/>
                  <a:gd name="T56" fmla="*/ 122 w 244"/>
                  <a:gd name="T57" fmla="*/ 612 h 629"/>
                  <a:gd name="T58" fmla="*/ 122 w 244"/>
                  <a:gd name="T59" fmla="*/ 612 h 629"/>
                  <a:gd name="T60" fmla="*/ 122 w 244"/>
                  <a:gd name="T61" fmla="*/ 605 h 629"/>
                  <a:gd name="T62" fmla="*/ 122 w 244"/>
                  <a:gd name="T63" fmla="*/ 605 h 629"/>
                  <a:gd name="T64" fmla="*/ 122 w 244"/>
                  <a:gd name="T65" fmla="*/ 605 h 629"/>
                  <a:gd name="T66" fmla="*/ 122 w 244"/>
                  <a:gd name="T67" fmla="*/ 602 h 629"/>
                  <a:gd name="T68" fmla="*/ 244 w 244"/>
                  <a:gd name="T69" fmla="*/ 0 h 629"/>
                  <a:gd name="T70" fmla="*/ 155 w 244"/>
                  <a:gd name="T7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629">
                    <a:moveTo>
                      <a:pt x="155" y="0"/>
                    </a:moveTo>
                    <a:cubicBezTo>
                      <a:pt x="139" y="0"/>
                      <a:pt x="123" y="13"/>
                      <a:pt x="120" y="28"/>
                    </a:cubicBezTo>
                    <a:cubicBezTo>
                      <a:pt x="0" y="601"/>
                      <a:pt x="0" y="601"/>
                      <a:pt x="0" y="601"/>
                    </a:cubicBezTo>
                    <a:cubicBezTo>
                      <a:pt x="0" y="606"/>
                      <a:pt x="0" y="606"/>
                      <a:pt x="0" y="606"/>
                    </a:cubicBezTo>
                    <a:cubicBezTo>
                      <a:pt x="0" y="607"/>
                      <a:pt x="0" y="607"/>
                      <a:pt x="0" y="607"/>
                    </a:cubicBezTo>
                    <a:cubicBezTo>
                      <a:pt x="0" y="620"/>
                      <a:pt x="10" y="629"/>
                      <a:pt x="23" y="629"/>
                    </a:cubicBezTo>
                    <a:cubicBezTo>
                      <a:pt x="145" y="629"/>
                      <a:pt x="145" y="629"/>
                      <a:pt x="145" y="629"/>
                    </a:cubicBezTo>
                    <a:cubicBezTo>
                      <a:pt x="144" y="629"/>
                      <a:pt x="144" y="629"/>
                      <a:pt x="144" y="629"/>
                    </a:cubicBezTo>
                    <a:cubicBezTo>
                      <a:pt x="144" y="629"/>
                      <a:pt x="144" y="629"/>
                      <a:pt x="144" y="629"/>
                    </a:cubicBezTo>
                    <a:cubicBezTo>
                      <a:pt x="143" y="629"/>
                      <a:pt x="143" y="629"/>
                      <a:pt x="143" y="629"/>
                    </a:cubicBezTo>
                    <a:cubicBezTo>
                      <a:pt x="143" y="629"/>
                      <a:pt x="143" y="629"/>
                      <a:pt x="143" y="629"/>
                    </a:cubicBezTo>
                    <a:cubicBezTo>
                      <a:pt x="143" y="629"/>
                      <a:pt x="143" y="629"/>
                      <a:pt x="143" y="629"/>
                    </a:cubicBezTo>
                    <a:cubicBezTo>
                      <a:pt x="142" y="629"/>
                      <a:pt x="142" y="629"/>
                      <a:pt x="142" y="629"/>
                    </a:cubicBezTo>
                    <a:cubicBezTo>
                      <a:pt x="142" y="629"/>
                      <a:pt x="142" y="629"/>
                      <a:pt x="142" y="629"/>
                    </a:cubicBezTo>
                    <a:cubicBezTo>
                      <a:pt x="142" y="629"/>
                      <a:pt x="142" y="629"/>
                      <a:pt x="142" y="629"/>
                    </a:cubicBezTo>
                    <a:cubicBezTo>
                      <a:pt x="141" y="629"/>
                      <a:pt x="141" y="629"/>
                      <a:pt x="141" y="629"/>
                    </a:cubicBezTo>
                    <a:cubicBezTo>
                      <a:pt x="141" y="629"/>
                      <a:pt x="141" y="629"/>
                      <a:pt x="141" y="629"/>
                    </a:cubicBezTo>
                    <a:cubicBezTo>
                      <a:pt x="141" y="629"/>
                      <a:pt x="141" y="629"/>
                      <a:pt x="141" y="629"/>
                    </a:cubicBezTo>
                    <a:cubicBezTo>
                      <a:pt x="141" y="629"/>
                      <a:pt x="141" y="629"/>
                      <a:pt x="141" y="629"/>
                    </a:cubicBezTo>
                    <a:cubicBezTo>
                      <a:pt x="132" y="628"/>
                      <a:pt x="126" y="623"/>
                      <a:pt x="123" y="615"/>
                    </a:cubicBezTo>
                    <a:cubicBezTo>
                      <a:pt x="123" y="615"/>
                      <a:pt x="123" y="615"/>
                      <a:pt x="123" y="615"/>
                    </a:cubicBezTo>
                    <a:cubicBezTo>
                      <a:pt x="123" y="614"/>
                      <a:pt x="123" y="614"/>
                      <a:pt x="123" y="614"/>
                    </a:cubicBezTo>
                    <a:cubicBezTo>
                      <a:pt x="123" y="614"/>
                      <a:pt x="123" y="614"/>
                      <a:pt x="123" y="614"/>
                    </a:cubicBezTo>
                    <a:cubicBezTo>
                      <a:pt x="122" y="613"/>
                      <a:pt x="122" y="613"/>
                      <a:pt x="122" y="613"/>
                    </a:cubicBezTo>
                    <a:cubicBezTo>
                      <a:pt x="122" y="613"/>
                      <a:pt x="122" y="613"/>
                      <a:pt x="122" y="613"/>
                    </a:cubicBezTo>
                    <a:cubicBezTo>
                      <a:pt x="122" y="613"/>
                      <a:pt x="122" y="613"/>
                      <a:pt x="122" y="613"/>
                    </a:cubicBezTo>
                    <a:cubicBezTo>
                      <a:pt x="122" y="612"/>
                      <a:pt x="122" y="612"/>
                      <a:pt x="122" y="612"/>
                    </a:cubicBezTo>
                    <a:cubicBezTo>
                      <a:pt x="122" y="612"/>
                      <a:pt x="122" y="612"/>
                      <a:pt x="122" y="612"/>
                    </a:cubicBezTo>
                    <a:cubicBezTo>
                      <a:pt x="122" y="612"/>
                      <a:pt x="122" y="612"/>
                      <a:pt x="122" y="612"/>
                    </a:cubicBezTo>
                    <a:cubicBezTo>
                      <a:pt x="122" y="612"/>
                      <a:pt x="122" y="612"/>
                      <a:pt x="122" y="612"/>
                    </a:cubicBezTo>
                    <a:cubicBezTo>
                      <a:pt x="122" y="605"/>
                      <a:pt x="122" y="605"/>
                      <a:pt x="122" y="605"/>
                    </a:cubicBezTo>
                    <a:cubicBezTo>
                      <a:pt x="122" y="605"/>
                      <a:pt x="122" y="605"/>
                      <a:pt x="122" y="605"/>
                    </a:cubicBezTo>
                    <a:cubicBezTo>
                      <a:pt x="122" y="605"/>
                      <a:pt x="122" y="605"/>
                      <a:pt x="122" y="605"/>
                    </a:cubicBezTo>
                    <a:cubicBezTo>
                      <a:pt x="122" y="602"/>
                      <a:pt x="122" y="602"/>
                      <a:pt x="122" y="602"/>
                    </a:cubicBezTo>
                    <a:cubicBezTo>
                      <a:pt x="244" y="0"/>
                      <a:pt x="244" y="0"/>
                      <a:pt x="244" y="0"/>
                    </a:cubicBezTo>
                    <a:lnTo>
                      <a:pt x="155" y="0"/>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2" name="Freeform 6"/>
              <p:cNvSpPr>
                <a:spLocks noSelect="1"/>
              </p:cNvSpPr>
              <p:nvPr userDrawn="1"/>
            </p:nvSpPr>
            <p:spPr bwMode="gray">
              <a:xfrm>
                <a:off x="1078865" y="478155"/>
                <a:ext cx="218440" cy="186055"/>
              </a:xfrm>
              <a:custGeom>
                <a:avLst/>
                <a:gdLst>
                  <a:gd name="T0" fmla="*/ 0 w 687"/>
                  <a:gd name="T1" fmla="*/ 0 h 587"/>
                  <a:gd name="T2" fmla="*/ 0 w 687"/>
                  <a:gd name="T3" fmla="*/ 115 h 587"/>
                  <a:gd name="T4" fmla="*/ 229 w 687"/>
                  <a:gd name="T5" fmla="*/ 115 h 587"/>
                  <a:gd name="T6" fmla="*/ 272 w 687"/>
                  <a:gd name="T7" fmla="*/ 139 h 587"/>
                  <a:gd name="T8" fmla="*/ 569 w 687"/>
                  <a:gd name="T9" fmla="*/ 587 h 587"/>
                  <a:gd name="T10" fmla="*/ 687 w 687"/>
                  <a:gd name="T11" fmla="*/ 0 h 587"/>
                  <a:gd name="T12" fmla="*/ 0 w 687"/>
                  <a:gd name="T13" fmla="*/ 0 h 587"/>
                </a:gdLst>
                <a:ahLst/>
                <a:cxnLst>
                  <a:cxn ang="0">
                    <a:pos x="T0" y="T1"/>
                  </a:cxn>
                  <a:cxn ang="0">
                    <a:pos x="T2" y="T3"/>
                  </a:cxn>
                  <a:cxn ang="0">
                    <a:pos x="T4" y="T5"/>
                  </a:cxn>
                  <a:cxn ang="0">
                    <a:pos x="T6" y="T7"/>
                  </a:cxn>
                  <a:cxn ang="0">
                    <a:pos x="T8" y="T9"/>
                  </a:cxn>
                  <a:cxn ang="0">
                    <a:pos x="T10" y="T11"/>
                  </a:cxn>
                  <a:cxn ang="0">
                    <a:pos x="T12" y="T13"/>
                  </a:cxn>
                </a:cxnLst>
                <a:rect l="0" t="0" r="r" b="b"/>
                <a:pathLst>
                  <a:path w="687" h="587">
                    <a:moveTo>
                      <a:pt x="0" y="0"/>
                    </a:moveTo>
                    <a:cubicBezTo>
                      <a:pt x="0" y="115"/>
                      <a:pt x="0" y="115"/>
                      <a:pt x="0" y="115"/>
                    </a:cubicBezTo>
                    <a:cubicBezTo>
                      <a:pt x="229" y="115"/>
                      <a:pt x="229" y="115"/>
                      <a:pt x="229" y="115"/>
                    </a:cubicBezTo>
                    <a:cubicBezTo>
                      <a:pt x="244" y="115"/>
                      <a:pt x="264" y="126"/>
                      <a:pt x="272" y="139"/>
                    </a:cubicBezTo>
                    <a:cubicBezTo>
                      <a:pt x="569" y="587"/>
                      <a:pt x="569" y="587"/>
                      <a:pt x="569" y="587"/>
                    </a:cubicBezTo>
                    <a:cubicBezTo>
                      <a:pt x="687" y="0"/>
                      <a:pt x="687" y="0"/>
                      <a:pt x="687" y="0"/>
                    </a:cubicBezTo>
                    <a:lnTo>
                      <a:pt x="0" y="0"/>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3" name="Freeform 7"/>
              <p:cNvSpPr>
                <a:spLocks noSelect="1"/>
              </p:cNvSpPr>
              <p:nvPr userDrawn="1"/>
            </p:nvSpPr>
            <p:spPr bwMode="gray">
              <a:xfrm>
                <a:off x="902335" y="478155"/>
                <a:ext cx="406400" cy="385445"/>
              </a:xfrm>
              <a:custGeom>
                <a:avLst/>
                <a:gdLst>
                  <a:gd name="T0" fmla="*/ 555 w 1280"/>
                  <a:gd name="T1" fmla="*/ 0 h 1216"/>
                  <a:gd name="T2" fmla="*/ 475 w 1280"/>
                  <a:gd name="T3" fmla="*/ 0 h 1216"/>
                  <a:gd name="T4" fmla="*/ 357 w 1280"/>
                  <a:gd name="T5" fmla="*/ 9 h 1216"/>
                  <a:gd name="T6" fmla="*/ 0 w 1280"/>
                  <a:gd name="T7" fmla="*/ 447 h 1216"/>
                  <a:gd name="T8" fmla="*/ 616 w 1280"/>
                  <a:gd name="T9" fmla="*/ 1181 h 1216"/>
                  <a:gd name="T10" fmla="*/ 867 w 1280"/>
                  <a:gd name="T11" fmla="*/ 1216 h 1216"/>
                  <a:gd name="T12" fmla="*/ 872 w 1280"/>
                  <a:gd name="T13" fmla="*/ 1216 h 1216"/>
                  <a:gd name="T14" fmla="*/ 1280 w 1280"/>
                  <a:gd name="T15" fmla="*/ 1117 h 1216"/>
                  <a:gd name="T16" fmla="*/ 1033 w 1280"/>
                  <a:gd name="T17" fmla="*/ 1153 h 1216"/>
                  <a:gd name="T18" fmla="*/ 1033 w 1280"/>
                  <a:gd name="T19" fmla="*/ 1153 h 1216"/>
                  <a:gd name="T20" fmla="*/ 1033 w 1280"/>
                  <a:gd name="T21" fmla="*/ 1153 h 1216"/>
                  <a:gd name="T22" fmla="*/ 552 w 1280"/>
                  <a:gd name="T23" fmla="*/ 805 h 1216"/>
                  <a:gd name="T24" fmla="*/ 403 w 1280"/>
                  <a:gd name="T25" fmla="*/ 805 h 1216"/>
                  <a:gd name="T26" fmla="*/ 281 w 1280"/>
                  <a:gd name="T27" fmla="*/ 805 h 1216"/>
                  <a:gd name="T28" fmla="*/ 258 w 1280"/>
                  <a:gd name="T29" fmla="*/ 783 h 1216"/>
                  <a:gd name="T30" fmla="*/ 258 w 1280"/>
                  <a:gd name="T31" fmla="*/ 782 h 1216"/>
                  <a:gd name="T32" fmla="*/ 258 w 1280"/>
                  <a:gd name="T33" fmla="*/ 777 h 1216"/>
                  <a:gd name="T34" fmla="*/ 378 w 1280"/>
                  <a:gd name="T35" fmla="*/ 204 h 1216"/>
                  <a:gd name="T36" fmla="*/ 413 w 1280"/>
                  <a:gd name="T37" fmla="*/ 176 h 1216"/>
                  <a:gd name="T38" fmla="*/ 502 w 1280"/>
                  <a:gd name="T39" fmla="*/ 176 h 1216"/>
                  <a:gd name="T40" fmla="*/ 502 w 1280"/>
                  <a:gd name="T41" fmla="*/ 176 h 1216"/>
                  <a:gd name="T42" fmla="*/ 509 w 1280"/>
                  <a:gd name="T43" fmla="*/ 143 h 1216"/>
                  <a:gd name="T44" fmla="*/ 509 w 1280"/>
                  <a:gd name="T45" fmla="*/ 141 h 1216"/>
                  <a:gd name="T46" fmla="*/ 509 w 1280"/>
                  <a:gd name="T47" fmla="*/ 141 h 1216"/>
                  <a:gd name="T48" fmla="*/ 515 w 1280"/>
                  <a:gd name="T49" fmla="*/ 130 h 1216"/>
                  <a:gd name="T50" fmla="*/ 516 w 1280"/>
                  <a:gd name="T51" fmla="*/ 128 h 1216"/>
                  <a:gd name="T52" fmla="*/ 517 w 1280"/>
                  <a:gd name="T53" fmla="*/ 128 h 1216"/>
                  <a:gd name="T54" fmla="*/ 517 w 1280"/>
                  <a:gd name="T55" fmla="*/ 127 h 1216"/>
                  <a:gd name="T56" fmla="*/ 518 w 1280"/>
                  <a:gd name="T57" fmla="*/ 127 h 1216"/>
                  <a:gd name="T58" fmla="*/ 518 w 1280"/>
                  <a:gd name="T59" fmla="*/ 127 h 1216"/>
                  <a:gd name="T60" fmla="*/ 518 w 1280"/>
                  <a:gd name="T61" fmla="*/ 126 h 1216"/>
                  <a:gd name="T62" fmla="*/ 518 w 1280"/>
                  <a:gd name="T63" fmla="*/ 126 h 1216"/>
                  <a:gd name="T64" fmla="*/ 532 w 1280"/>
                  <a:gd name="T65" fmla="*/ 117 h 1216"/>
                  <a:gd name="T66" fmla="*/ 532 w 1280"/>
                  <a:gd name="T67" fmla="*/ 117 h 1216"/>
                  <a:gd name="T68" fmla="*/ 532 w 1280"/>
                  <a:gd name="T69" fmla="*/ 117 h 1216"/>
                  <a:gd name="T70" fmla="*/ 543 w 1280"/>
                  <a:gd name="T71" fmla="*/ 115 h 1216"/>
                  <a:gd name="T72" fmla="*/ 543 w 1280"/>
                  <a:gd name="T73" fmla="*/ 115 h 1216"/>
                  <a:gd name="T74" fmla="*/ 555 w 1280"/>
                  <a:gd name="T75" fmla="*/ 115 h 1216"/>
                  <a:gd name="T76" fmla="*/ 557 w 1280"/>
                  <a:gd name="T77" fmla="*/ 115 h 1216"/>
                  <a:gd name="T78" fmla="*/ 557 w 1280"/>
                  <a:gd name="T79" fmla="*/ 0 h 1216"/>
                  <a:gd name="T80" fmla="*/ 555 w 1280"/>
                  <a:gd name="T81" fmla="*/ 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0" h="1216">
                    <a:moveTo>
                      <a:pt x="555" y="0"/>
                    </a:moveTo>
                    <a:cubicBezTo>
                      <a:pt x="475" y="0"/>
                      <a:pt x="475" y="0"/>
                      <a:pt x="475" y="0"/>
                    </a:cubicBezTo>
                    <a:cubicBezTo>
                      <a:pt x="435" y="0"/>
                      <a:pt x="395" y="3"/>
                      <a:pt x="357" y="9"/>
                    </a:cubicBezTo>
                    <a:cubicBezTo>
                      <a:pt x="161" y="42"/>
                      <a:pt x="0" y="165"/>
                      <a:pt x="0" y="447"/>
                    </a:cubicBezTo>
                    <a:cubicBezTo>
                      <a:pt x="0" y="730"/>
                      <a:pt x="239" y="1072"/>
                      <a:pt x="616" y="1181"/>
                    </a:cubicBezTo>
                    <a:cubicBezTo>
                      <a:pt x="694" y="1204"/>
                      <a:pt x="778" y="1216"/>
                      <a:pt x="867" y="1216"/>
                    </a:cubicBezTo>
                    <a:cubicBezTo>
                      <a:pt x="872" y="1216"/>
                      <a:pt x="872" y="1216"/>
                      <a:pt x="872" y="1216"/>
                    </a:cubicBezTo>
                    <a:cubicBezTo>
                      <a:pt x="1019" y="1216"/>
                      <a:pt x="1157" y="1180"/>
                      <a:pt x="1280" y="1117"/>
                    </a:cubicBezTo>
                    <a:cubicBezTo>
                      <a:pt x="1190" y="1142"/>
                      <a:pt x="1108" y="1153"/>
                      <a:pt x="1033" y="1153"/>
                    </a:cubicBezTo>
                    <a:cubicBezTo>
                      <a:pt x="1033" y="1153"/>
                      <a:pt x="1033" y="1153"/>
                      <a:pt x="1033" y="1153"/>
                    </a:cubicBezTo>
                    <a:cubicBezTo>
                      <a:pt x="1033" y="1153"/>
                      <a:pt x="1033" y="1153"/>
                      <a:pt x="1033" y="1153"/>
                    </a:cubicBezTo>
                    <a:cubicBezTo>
                      <a:pt x="728" y="1153"/>
                      <a:pt x="552" y="970"/>
                      <a:pt x="552" y="805"/>
                    </a:cubicBezTo>
                    <a:cubicBezTo>
                      <a:pt x="403" y="805"/>
                      <a:pt x="403" y="805"/>
                      <a:pt x="403" y="805"/>
                    </a:cubicBezTo>
                    <a:cubicBezTo>
                      <a:pt x="281" y="805"/>
                      <a:pt x="281" y="805"/>
                      <a:pt x="281" y="805"/>
                    </a:cubicBezTo>
                    <a:cubicBezTo>
                      <a:pt x="268" y="805"/>
                      <a:pt x="258" y="796"/>
                      <a:pt x="258" y="783"/>
                    </a:cubicBezTo>
                    <a:cubicBezTo>
                      <a:pt x="258" y="782"/>
                      <a:pt x="258" y="782"/>
                      <a:pt x="258" y="782"/>
                    </a:cubicBezTo>
                    <a:cubicBezTo>
                      <a:pt x="258" y="777"/>
                      <a:pt x="258" y="777"/>
                      <a:pt x="258" y="777"/>
                    </a:cubicBezTo>
                    <a:cubicBezTo>
                      <a:pt x="378" y="204"/>
                      <a:pt x="378" y="204"/>
                      <a:pt x="378" y="204"/>
                    </a:cubicBezTo>
                    <a:cubicBezTo>
                      <a:pt x="381" y="189"/>
                      <a:pt x="397" y="176"/>
                      <a:pt x="413" y="176"/>
                    </a:cubicBezTo>
                    <a:cubicBezTo>
                      <a:pt x="502" y="176"/>
                      <a:pt x="502" y="176"/>
                      <a:pt x="502" y="176"/>
                    </a:cubicBezTo>
                    <a:cubicBezTo>
                      <a:pt x="502" y="176"/>
                      <a:pt x="502" y="176"/>
                      <a:pt x="502" y="176"/>
                    </a:cubicBezTo>
                    <a:cubicBezTo>
                      <a:pt x="509" y="143"/>
                      <a:pt x="509" y="143"/>
                      <a:pt x="509" y="143"/>
                    </a:cubicBezTo>
                    <a:cubicBezTo>
                      <a:pt x="509" y="141"/>
                      <a:pt x="509" y="141"/>
                      <a:pt x="509" y="141"/>
                    </a:cubicBezTo>
                    <a:cubicBezTo>
                      <a:pt x="509" y="141"/>
                      <a:pt x="509" y="141"/>
                      <a:pt x="509" y="141"/>
                    </a:cubicBezTo>
                    <a:cubicBezTo>
                      <a:pt x="515" y="130"/>
                      <a:pt x="515" y="130"/>
                      <a:pt x="515" y="130"/>
                    </a:cubicBezTo>
                    <a:cubicBezTo>
                      <a:pt x="516" y="128"/>
                      <a:pt x="516" y="128"/>
                      <a:pt x="516" y="128"/>
                    </a:cubicBezTo>
                    <a:cubicBezTo>
                      <a:pt x="517" y="128"/>
                      <a:pt x="517" y="128"/>
                      <a:pt x="517" y="128"/>
                    </a:cubicBezTo>
                    <a:cubicBezTo>
                      <a:pt x="517" y="127"/>
                      <a:pt x="517" y="127"/>
                      <a:pt x="517" y="127"/>
                    </a:cubicBezTo>
                    <a:cubicBezTo>
                      <a:pt x="518" y="127"/>
                      <a:pt x="518" y="127"/>
                      <a:pt x="518" y="127"/>
                    </a:cubicBezTo>
                    <a:cubicBezTo>
                      <a:pt x="518" y="127"/>
                      <a:pt x="518" y="127"/>
                      <a:pt x="518" y="127"/>
                    </a:cubicBezTo>
                    <a:cubicBezTo>
                      <a:pt x="518" y="126"/>
                      <a:pt x="518" y="126"/>
                      <a:pt x="518" y="126"/>
                    </a:cubicBezTo>
                    <a:cubicBezTo>
                      <a:pt x="518" y="126"/>
                      <a:pt x="518" y="126"/>
                      <a:pt x="518" y="126"/>
                    </a:cubicBezTo>
                    <a:cubicBezTo>
                      <a:pt x="532" y="117"/>
                      <a:pt x="532" y="117"/>
                      <a:pt x="532" y="117"/>
                    </a:cubicBezTo>
                    <a:cubicBezTo>
                      <a:pt x="532" y="117"/>
                      <a:pt x="532" y="117"/>
                      <a:pt x="532" y="117"/>
                    </a:cubicBezTo>
                    <a:cubicBezTo>
                      <a:pt x="532" y="117"/>
                      <a:pt x="532" y="117"/>
                      <a:pt x="532" y="117"/>
                    </a:cubicBezTo>
                    <a:cubicBezTo>
                      <a:pt x="543" y="115"/>
                      <a:pt x="543" y="115"/>
                      <a:pt x="543" y="115"/>
                    </a:cubicBezTo>
                    <a:cubicBezTo>
                      <a:pt x="543" y="115"/>
                      <a:pt x="543" y="115"/>
                      <a:pt x="543" y="115"/>
                    </a:cubicBezTo>
                    <a:cubicBezTo>
                      <a:pt x="555" y="115"/>
                      <a:pt x="555" y="115"/>
                      <a:pt x="555" y="115"/>
                    </a:cubicBezTo>
                    <a:cubicBezTo>
                      <a:pt x="557" y="115"/>
                      <a:pt x="557" y="115"/>
                      <a:pt x="557" y="115"/>
                    </a:cubicBezTo>
                    <a:cubicBezTo>
                      <a:pt x="557" y="0"/>
                      <a:pt x="557" y="0"/>
                      <a:pt x="557" y="0"/>
                    </a:cubicBezTo>
                    <a:lnTo>
                      <a:pt x="555"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4" name="Freeform 8"/>
              <p:cNvSpPr>
                <a:spLocks noSelect="1"/>
              </p:cNvSpPr>
              <p:nvPr userDrawn="1"/>
            </p:nvSpPr>
            <p:spPr bwMode="gray">
              <a:xfrm>
                <a:off x="1077595" y="429895"/>
                <a:ext cx="386715" cy="414020"/>
              </a:xfrm>
              <a:custGeom>
                <a:avLst/>
                <a:gdLst>
                  <a:gd name="T0" fmla="*/ 770 w 1219"/>
                  <a:gd name="T1" fmla="*/ 928 h 1304"/>
                  <a:gd name="T2" fmla="*/ 350 w 1219"/>
                  <a:gd name="T3" fmla="*/ 929 h 1304"/>
                  <a:gd name="T4" fmla="*/ 38 w 1219"/>
                  <a:gd name="T5" fmla="*/ 955 h 1304"/>
                  <a:gd name="T6" fmla="*/ 30 w 1219"/>
                  <a:gd name="T7" fmla="*/ 956 h 1304"/>
                  <a:gd name="T8" fmla="*/ 481 w 1219"/>
                  <a:gd name="T9" fmla="*/ 1304 h 1304"/>
                  <a:gd name="T10" fmla="*/ 734 w 1219"/>
                  <a:gd name="T11" fmla="*/ 1265 h 1304"/>
                  <a:gd name="T12" fmla="*/ 744 w 1219"/>
                  <a:gd name="T13" fmla="*/ 1259 h 1304"/>
                  <a:gd name="T14" fmla="*/ 755 w 1219"/>
                  <a:gd name="T15" fmla="*/ 1253 h 1304"/>
                  <a:gd name="T16" fmla="*/ 765 w 1219"/>
                  <a:gd name="T17" fmla="*/ 1247 h 1304"/>
                  <a:gd name="T18" fmla="*/ 776 w 1219"/>
                  <a:gd name="T19" fmla="*/ 1241 h 1304"/>
                  <a:gd name="T20" fmla="*/ 786 w 1219"/>
                  <a:gd name="T21" fmla="*/ 1235 h 1304"/>
                  <a:gd name="T22" fmla="*/ 797 w 1219"/>
                  <a:gd name="T23" fmla="*/ 1228 h 1304"/>
                  <a:gd name="T24" fmla="*/ 806 w 1219"/>
                  <a:gd name="T25" fmla="*/ 1222 h 1304"/>
                  <a:gd name="T26" fmla="*/ 816 w 1219"/>
                  <a:gd name="T27" fmla="*/ 1215 h 1304"/>
                  <a:gd name="T28" fmla="*/ 826 w 1219"/>
                  <a:gd name="T29" fmla="*/ 1209 h 1304"/>
                  <a:gd name="T30" fmla="*/ 836 w 1219"/>
                  <a:gd name="T31" fmla="*/ 1202 h 1304"/>
                  <a:gd name="T32" fmla="*/ 846 w 1219"/>
                  <a:gd name="T33" fmla="*/ 1195 h 1304"/>
                  <a:gd name="T34" fmla="*/ 856 w 1219"/>
                  <a:gd name="T35" fmla="*/ 1188 h 1304"/>
                  <a:gd name="T36" fmla="*/ 870 w 1219"/>
                  <a:gd name="T37" fmla="*/ 1177 h 1304"/>
                  <a:gd name="T38" fmla="*/ 879 w 1219"/>
                  <a:gd name="T39" fmla="*/ 1169 h 1304"/>
                  <a:gd name="T40" fmla="*/ 898 w 1219"/>
                  <a:gd name="T41" fmla="*/ 1154 h 1304"/>
                  <a:gd name="T42" fmla="*/ 942 w 1219"/>
                  <a:gd name="T43" fmla="*/ 1114 h 1304"/>
                  <a:gd name="T44" fmla="*/ 955 w 1219"/>
                  <a:gd name="T45" fmla="*/ 1101 h 1304"/>
                  <a:gd name="T46" fmla="*/ 964 w 1219"/>
                  <a:gd name="T47" fmla="*/ 1092 h 1304"/>
                  <a:gd name="T48" fmla="*/ 972 w 1219"/>
                  <a:gd name="T49" fmla="*/ 1084 h 1304"/>
                  <a:gd name="T50" fmla="*/ 981 w 1219"/>
                  <a:gd name="T51" fmla="*/ 1075 h 1304"/>
                  <a:gd name="T52" fmla="*/ 990 w 1219"/>
                  <a:gd name="T53" fmla="*/ 1064 h 1304"/>
                  <a:gd name="T54" fmla="*/ 1206 w 1219"/>
                  <a:gd name="T55" fmla="*/ 617 h 1304"/>
                  <a:gd name="T56" fmla="*/ 1207 w 1219"/>
                  <a:gd name="T57" fmla="*/ 609 h 1304"/>
                  <a:gd name="T58" fmla="*/ 1209 w 1219"/>
                  <a:gd name="T59" fmla="*/ 594 h 1304"/>
                  <a:gd name="T60" fmla="*/ 1211 w 1219"/>
                  <a:gd name="T61" fmla="*/ 585 h 1304"/>
                  <a:gd name="T62" fmla="*/ 1212 w 1219"/>
                  <a:gd name="T63" fmla="*/ 570 h 1304"/>
                  <a:gd name="T64" fmla="*/ 1213 w 1219"/>
                  <a:gd name="T65" fmla="*/ 561 h 1304"/>
                  <a:gd name="T66" fmla="*/ 1215 w 1219"/>
                  <a:gd name="T67" fmla="*/ 551 h 1304"/>
                  <a:gd name="T68" fmla="*/ 1215 w 1219"/>
                  <a:gd name="T69" fmla="*/ 542 h 1304"/>
                  <a:gd name="T70" fmla="*/ 1216 w 1219"/>
                  <a:gd name="T71" fmla="*/ 532 h 1304"/>
                  <a:gd name="T72" fmla="*/ 1217 w 1219"/>
                  <a:gd name="T73" fmla="*/ 522 h 1304"/>
                  <a:gd name="T74" fmla="*/ 1217 w 1219"/>
                  <a:gd name="T75" fmla="*/ 513 h 1304"/>
                  <a:gd name="T76" fmla="*/ 1218 w 1219"/>
                  <a:gd name="T77" fmla="*/ 502 h 1304"/>
                  <a:gd name="T78" fmla="*/ 1218 w 1219"/>
                  <a:gd name="T79" fmla="*/ 493 h 1304"/>
                  <a:gd name="T80" fmla="*/ 1218 w 1219"/>
                  <a:gd name="T81" fmla="*/ 483 h 1304"/>
                  <a:gd name="T82" fmla="*/ 1219 w 1219"/>
                  <a:gd name="T83" fmla="*/ 473 h 1304"/>
                  <a:gd name="T84" fmla="*/ 1219 w 1219"/>
                  <a:gd name="T85" fmla="*/ 459 h 1304"/>
                  <a:gd name="T86" fmla="*/ 1218 w 1219"/>
                  <a:gd name="T87" fmla="*/ 447 h 1304"/>
                  <a:gd name="T88" fmla="*/ 1218 w 1219"/>
                  <a:gd name="T89" fmla="*/ 436 h 1304"/>
                  <a:gd name="T90" fmla="*/ 1218 w 1219"/>
                  <a:gd name="T91" fmla="*/ 424 h 1304"/>
                  <a:gd name="T92" fmla="*/ 1217 w 1219"/>
                  <a:gd name="T93" fmla="*/ 413 h 1304"/>
                  <a:gd name="T94" fmla="*/ 1216 w 1219"/>
                  <a:gd name="T95" fmla="*/ 402 h 1304"/>
                  <a:gd name="T96" fmla="*/ 1216 w 1219"/>
                  <a:gd name="T97" fmla="*/ 391 h 1304"/>
                  <a:gd name="T98" fmla="*/ 1215 w 1219"/>
                  <a:gd name="T99" fmla="*/ 380 h 1304"/>
                  <a:gd name="T100" fmla="*/ 1214 w 1219"/>
                  <a:gd name="T101" fmla="*/ 369 h 1304"/>
                  <a:gd name="T102" fmla="*/ 1212 w 1219"/>
                  <a:gd name="T103" fmla="*/ 353 h 1304"/>
                  <a:gd name="T104" fmla="*/ 1210 w 1219"/>
                  <a:gd name="T105" fmla="*/ 342 h 1304"/>
                  <a:gd name="T106" fmla="*/ 1209 w 1219"/>
                  <a:gd name="T107" fmla="*/ 331 h 1304"/>
                  <a:gd name="T108" fmla="*/ 1207 w 1219"/>
                  <a:gd name="T109" fmla="*/ 320 h 1304"/>
                  <a:gd name="T110" fmla="*/ 1193 w 1219"/>
                  <a:gd name="T111" fmla="*/ 248 h 1304"/>
                  <a:gd name="T112" fmla="*/ 1187 w 1219"/>
                  <a:gd name="T113" fmla="*/ 226 h 1304"/>
                  <a:gd name="T114" fmla="*/ 1184 w 1219"/>
                  <a:gd name="T115" fmla="*/ 215 h 1304"/>
                  <a:gd name="T116" fmla="*/ 1181 w 1219"/>
                  <a:gd name="T117" fmla="*/ 204 h 1304"/>
                  <a:gd name="T118" fmla="*/ 1177 w 1219"/>
                  <a:gd name="T119" fmla="*/ 193 h 1304"/>
                  <a:gd name="T120" fmla="*/ 1174 w 1219"/>
                  <a:gd name="T121" fmla="*/ 182 h 1304"/>
                  <a:gd name="T122" fmla="*/ 1090 w 1219"/>
                  <a:gd name="T12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9" h="1304">
                    <a:moveTo>
                      <a:pt x="1126" y="206"/>
                    </a:moveTo>
                    <a:cubicBezTo>
                      <a:pt x="1126" y="329"/>
                      <a:pt x="1089" y="447"/>
                      <a:pt x="1016" y="537"/>
                    </a:cubicBezTo>
                    <a:cubicBezTo>
                      <a:pt x="972" y="592"/>
                      <a:pt x="902" y="646"/>
                      <a:pt x="820" y="685"/>
                    </a:cubicBezTo>
                    <a:cubicBezTo>
                      <a:pt x="770" y="928"/>
                      <a:pt x="770" y="928"/>
                      <a:pt x="770" y="928"/>
                    </a:cubicBezTo>
                    <a:cubicBezTo>
                      <a:pt x="767" y="943"/>
                      <a:pt x="751" y="956"/>
                      <a:pt x="736" y="956"/>
                    </a:cubicBezTo>
                    <a:cubicBezTo>
                      <a:pt x="493" y="956"/>
                      <a:pt x="493" y="956"/>
                      <a:pt x="493" y="956"/>
                    </a:cubicBezTo>
                    <a:cubicBezTo>
                      <a:pt x="399" y="956"/>
                      <a:pt x="399" y="956"/>
                      <a:pt x="399" y="956"/>
                    </a:cubicBezTo>
                    <a:cubicBezTo>
                      <a:pt x="381" y="956"/>
                      <a:pt x="359" y="944"/>
                      <a:pt x="350" y="929"/>
                    </a:cubicBezTo>
                    <a:cubicBezTo>
                      <a:pt x="131" y="590"/>
                      <a:pt x="131" y="590"/>
                      <a:pt x="131" y="590"/>
                    </a:cubicBezTo>
                    <a:cubicBezTo>
                      <a:pt x="63" y="929"/>
                      <a:pt x="63" y="929"/>
                      <a:pt x="63" y="929"/>
                    </a:cubicBezTo>
                    <a:cubicBezTo>
                      <a:pt x="60" y="941"/>
                      <a:pt x="50" y="951"/>
                      <a:pt x="38" y="955"/>
                    </a:cubicBezTo>
                    <a:cubicBezTo>
                      <a:pt x="38" y="955"/>
                      <a:pt x="38" y="955"/>
                      <a:pt x="38" y="955"/>
                    </a:cubicBezTo>
                    <a:cubicBezTo>
                      <a:pt x="37" y="955"/>
                      <a:pt x="37" y="955"/>
                      <a:pt x="37" y="955"/>
                    </a:cubicBezTo>
                    <a:cubicBezTo>
                      <a:pt x="37" y="955"/>
                      <a:pt x="37" y="955"/>
                      <a:pt x="37" y="955"/>
                    </a:cubicBezTo>
                    <a:cubicBezTo>
                      <a:pt x="37" y="955"/>
                      <a:pt x="37" y="955"/>
                      <a:pt x="37" y="955"/>
                    </a:cubicBezTo>
                    <a:cubicBezTo>
                      <a:pt x="30" y="956"/>
                      <a:pt x="30" y="956"/>
                      <a:pt x="30" y="956"/>
                    </a:cubicBezTo>
                    <a:cubicBezTo>
                      <a:pt x="29" y="956"/>
                      <a:pt x="29" y="956"/>
                      <a:pt x="29" y="956"/>
                    </a:cubicBezTo>
                    <a:cubicBezTo>
                      <a:pt x="0" y="956"/>
                      <a:pt x="0" y="956"/>
                      <a:pt x="0" y="956"/>
                    </a:cubicBezTo>
                    <a:cubicBezTo>
                      <a:pt x="0" y="1121"/>
                      <a:pt x="176" y="1304"/>
                      <a:pt x="481" y="1304"/>
                    </a:cubicBezTo>
                    <a:cubicBezTo>
                      <a:pt x="481" y="1304"/>
                      <a:pt x="481" y="1304"/>
                      <a:pt x="481" y="1304"/>
                    </a:cubicBezTo>
                    <a:cubicBezTo>
                      <a:pt x="481" y="1304"/>
                      <a:pt x="481" y="1304"/>
                      <a:pt x="481" y="1304"/>
                    </a:cubicBezTo>
                    <a:cubicBezTo>
                      <a:pt x="556" y="1304"/>
                      <a:pt x="638" y="1293"/>
                      <a:pt x="728" y="1268"/>
                    </a:cubicBezTo>
                    <a:cubicBezTo>
                      <a:pt x="732" y="1265"/>
                      <a:pt x="732" y="1265"/>
                      <a:pt x="732" y="1265"/>
                    </a:cubicBezTo>
                    <a:cubicBezTo>
                      <a:pt x="734" y="1265"/>
                      <a:pt x="734" y="1265"/>
                      <a:pt x="734" y="1265"/>
                    </a:cubicBezTo>
                    <a:cubicBezTo>
                      <a:pt x="738" y="1262"/>
                      <a:pt x="738" y="1262"/>
                      <a:pt x="738" y="1262"/>
                    </a:cubicBezTo>
                    <a:cubicBezTo>
                      <a:pt x="739" y="1262"/>
                      <a:pt x="739" y="1262"/>
                      <a:pt x="739" y="1262"/>
                    </a:cubicBezTo>
                    <a:cubicBezTo>
                      <a:pt x="743" y="1260"/>
                      <a:pt x="743" y="1260"/>
                      <a:pt x="743" y="1260"/>
                    </a:cubicBezTo>
                    <a:cubicBezTo>
                      <a:pt x="744" y="1259"/>
                      <a:pt x="744" y="1259"/>
                      <a:pt x="744" y="1259"/>
                    </a:cubicBezTo>
                    <a:cubicBezTo>
                      <a:pt x="749" y="1257"/>
                      <a:pt x="749" y="1257"/>
                      <a:pt x="749" y="1257"/>
                    </a:cubicBezTo>
                    <a:cubicBezTo>
                      <a:pt x="750" y="1256"/>
                      <a:pt x="750" y="1256"/>
                      <a:pt x="750" y="1256"/>
                    </a:cubicBezTo>
                    <a:cubicBezTo>
                      <a:pt x="754" y="1254"/>
                      <a:pt x="754" y="1254"/>
                      <a:pt x="754" y="1254"/>
                    </a:cubicBezTo>
                    <a:cubicBezTo>
                      <a:pt x="755" y="1253"/>
                      <a:pt x="755" y="1253"/>
                      <a:pt x="755" y="1253"/>
                    </a:cubicBezTo>
                    <a:cubicBezTo>
                      <a:pt x="759" y="1251"/>
                      <a:pt x="759" y="1251"/>
                      <a:pt x="759" y="1251"/>
                    </a:cubicBezTo>
                    <a:cubicBezTo>
                      <a:pt x="760" y="1250"/>
                      <a:pt x="760" y="1250"/>
                      <a:pt x="760" y="1250"/>
                    </a:cubicBezTo>
                    <a:cubicBezTo>
                      <a:pt x="765" y="1248"/>
                      <a:pt x="765" y="1248"/>
                      <a:pt x="765" y="1248"/>
                    </a:cubicBezTo>
                    <a:cubicBezTo>
                      <a:pt x="765" y="1247"/>
                      <a:pt x="765" y="1247"/>
                      <a:pt x="765" y="1247"/>
                    </a:cubicBezTo>
                    <a:cubicBezTo>
                      <a:pt x="769" y="1245"/>
                      <a:pt x="769" y="1245"/>
                      <a:pt x="769" y="1245"/>
                    </a:cubicBezTo>
                    <a:cubicBezTo>
                      <a:pt x="771" y="1244"/>
                      <a:pt x="771" y="1244"/>
                      <a:pt x="771" y="1244"/>
                    </a:cubicBezTo>
                    <a:cubicBezTo>
                      <a:pt x="775" y="1242"/>
                      <a:pt x="775" y="1242"/>
                      <a:pt x="775" y="1242"/>
                    </a:cubicBezTo>
                    <a:cubicBezTo>
                      <a:pt x="776" y="1241"/>
                      <a:pt x="776" y="1241"/>
                      <a:pt x="776" y="1241"/>
                    </a:cubicBezTo>
                    <a:cubicBezTo>
                      <a:pt x="780" y="1239"/>
                      <a:pt x="780" y="1239"/>
                      <a:pt x="780" y="1239"/>
                    </a:cubicBezTo>
                    <a:cubicBezTo>
                      <a:pt x="781" y="1238"/>
                      <a:pt x="781" y="1238"/>
                      <a:pt x="781" y="1238"/>
                    </a:cubicBezTo>
                    <a:cubicBezTo>
                      <a:pt x="785" y="1236"/>
                      <a:pt x="785" y="1236"/>
                      <a:pt x="785" y="1236"/>
                    </a:cubicBezTo>
                    <a:cubicBezTo>
                      <a:pt x="786" y="1235"/>
                      <a:pt x="786" y="1235"/>
                      <a:pt x="786" y="1235"/>
                    </a:cubicBezTo>
                    <a:cubicBezTo>
                      <a:pt x="790" y="1232"/>
                      <a:pt x="790" y="1232"/>
                      <a:pt x="790" y="1232"/>
                    </a:cubicBezTo>
                    <a:cubicBezTo>
                      <a:pt x="791" y="1232"/>
                      <a:pt x="791" y="1232"/>
                      <a:pt x="791" y="1232"/>
                    </a:cubicBezTo>
                    <a:cubicBezTo>
                      <a:pt x="795" y="1229"/>
                      <a:pt x="795" y="1229"/>
                      <a:pt x="795" y="1229"/>
                    </a:cubicBezTo>
                    <a:cubicBezTo>
                      <a:pt x="797" y="1228"/>
                      <a:pt x="797" y="1228"/>
                      <a:pt x="797" y="1228"/>
                    </a:cubicBezTo>
                    <a:cubicBezTo>
                      <a:pt x="801" y="1226"/>
                      <a:pt x="801" y="1226"/>
                      <a:pt x="801" y="1226"/>
                    </a:cubicBezTo>
                    <a:cubicBezTo>
                      <a:pt x="802" y="1225"/>
                      <a:pt x="802" y="1225"/>
                      <a:pt x="802" y="1225"/>
                    </a:cubicBezTo>
                    <a:cubicBezTo>
                      <a:pt x="805" y="1223"/>
                      <a:pt x="805" y="1223"/>
                      <a:pt x="805" y="1223"/>
                    </a:cubicBezTo>
                    <a:cubicBezTo>
                      <a:pt x="806" y="1222"/>
                      <a:pt x="806" y="1222"/>
                      <a:pt x="806" y="1222"/>
                    </a:cubicBezTo>
                    <a:cubicBezTo>
                      <a:pt x="811" y="1219"/>
                      <a:pt x="811" y="1219"/>
                      <a:pt x="811" y="1219"/>
                    </a:cubicBezTo>
                    <a:cubicBezTo>
                      <a:pt x="812" y="1219"/>
                      <a:pt x="812" y="1219"/>
                      <a:pt x="812" y="1219"/>
                    </a:cubicBezTo>
                    <a:cubicBezTo>
                      <a:pt x="815" y="1216"/>
                      <a:pt x="815" y="1216"/>
                      <a:pt x="815" y="1216"/>
                    </a:cubicBezTo>
                    <a:cubicBezTo>
                      <a:pt x="816" y="1215"/>
                      <a:pt x="816" y="1215"/>
                      <a:pt x="816" y="1215"/>
                    </a:cubicBezTo>
                    <a:cubicBezTo>
                      <a:pt x="821" y="1213"/>
                      <a:pt x="821" y="1213"/>
                      <a:pt x="821" y="1213"/>
                    </a:cubicBezTo>
                    <a:cubicBezTo>
                      <a:pt x="822" y="1212"/>
                      <a:pt x="822" y="1212"/>
                      <a:pt x="822" y="1212"/>
                    </a:cubicBezTo>
                    <a:cubicBezTo>
                      <a:pt x="826" y="1209"/>
                      <a:pt x="826" y="1209"/>
                      <a:pt x="826" y="1209"/>
                    </a:cubicBezTo>
                    <a:cubicBezTo>
                      <a:pt x="826" y="1209"/>
                      <a:pt x="826" y="1209"/>
                      <a:pt x="826" y="1209"/>
                    </a:cubicBezTo>
                    <a:cubicBezTo>
                      <a:pt x="831" y="1206"/>
                      <a:pt x="831" y="1206"/>
                      <a:pt x="831" y="1206"/>
                    </a:cubicBezTo>
                    <a:cubicBezTo>
                      <a:pt x="831" y="1205"/>
                      <a:pt x="831" y="1205"/>
                      <a:pt x="831" y="1205"/>
                    </a:cubicBezTo>
                    <a:cubicBezTo>
                      <a:pt x="836" y="1202"/>
                      <a:pt x="836" y="1202"/>
                      <a:pt x="836" y="1202"/>
                    </a:cubicBezTo>
                    <a:cubicBezTo>
                      <a:pt x="836" y="1202"/>
                      <a:pt x="836" y="1202"/>
                      <a:pt x="836" y="1202"/>
                    </a:cubicBezTo>
                    <a:cubicBezTo>
                      <a:pt x="840" y="1199"/>
                      <a:pt x="840" y="1199"/>
                      <a:pt x="840" y="1199"/>
                    </a:cubicBezTo>
                    <a:cubicBezTo>
                      <a:pt x="841" y="1198"/>
                      <a:pt x="841" y="1198"/>
                      <a:pt x="841" y="1198"/>
                    </a:cubicBezTo>
                    <a:cubicBezTo>
                      <a:pt x="845" y="1195"/>
                      <a:pt x="845" y="1195"/>
                      <a:pt x="845" y="1195"/>
                    </a:cubicBezTo>
                    <a:cubicBezTo>
                      <a:pt x="846" y="1195"/>
                      <a:pt x="846" y="1195"/>
                      <a:pt x="846" y="1195"/>
                    </a:cubicBezTo>
                    <a:cubicBezTo>
                      <a:pt x="850" y="1192"/>
                      <a:pt x="850" y="1192"/>
                      <a:pt x="850" y="1192"/>
                    </a:cubicBezTo>
                    <a:cubicBezTo>
                      <a:pt x="851" y="1191"/>
                      <a:pt x="851" y="1191"/>
                      <a:pt x="851" y="1191"/>
                    </a:cubicBezTo>
                    <a:cubicBezTo>
                      <a:pt x="855" y="1188"/>
                      <a:pt x="855" y="1188"/>
                      <a:pt x="855" y="1188"/>
                    </a:cubicBezTo>
                    <a:cubicBezTo>
                      <a:pt x="856" y="1188"/>
                      <a:pt x="856" y="1188"/>
                      <a:pt x="856" y="1188"/>
                    </a:cubicBezTo>
                    <a:cubicBezTo>
                      <a:pt x="865" y="1181"/>
                      <a:pt x="865" y="1181"/>
                      <a:pt x="865" y="1181"/>
                    </a:cubicBezTo>
                    <a:cubicBezTo>
                      <a:pt x="865" y="1180"/>
                      <a:pt x="865" y="1180"/>
                      <a:pt x="865" y="1180"/>
                    </a:cubicBezTo>
                    <a:cubicBezTo>
                      <a:pt x="870" y="1177"/>
                      <a:pt x="870" y="1177"/>
                      <a:pt x="870" y="1177"/>
                    </a:cubicBezTo>
                    <a:cubicBezTo>
                      <a:pt x="870" y="1177"/>
                      <a:pt x="870" y="1177"/>
                      <a:pt x="870" y="1177"/>
                    </a:cubicBezTo>
                    <a:cubicBezTo>
                      <a:pt x="874" y="1173"/>
                      <a:pt x="874" y="1173"/>
                      <a:pt x="874" y="1173"/>
                    </a:cubicBezTo>
                    <a:cubicBezTo>
                      <a:pt x="875" y="1173"/>
                      <a:pt x="875" y="1173"/>
                      <a:pt x="875" y="1173"/>
                    </a:cubicBezTo>
                    <a:cubicBezTo>
                      <a:pt x="879" y="1170"/>
                      <a:pt x="879" y="1170"/>
                      <a:pt x="879" y="1170"/>
                    </a:cubicBezTo>
                    <a:cubicBezTo>
                      <a:pt x="879" y="1169"/>
                      <a:pt x="879" y="1169"/>
                      <a:pt x="879" y="1169"/>
                    </a:cubicBezTo>
                    <a:cubicBezTo>
                      <a:pt x="888" y="1162"/>
                      <a:pt x="888" y="1162"/>
                      <a:pt x="888" y="1162"/>
                    </a:cubicBezTo>
                    <a:cubicBezTo>
                      <a:pt x="889" y="1162"/>
                      <a:pt x="889" y="1162"/>
                      <a:pt x="889" y="1162"/>
                    </a:cubicBezTo>
                    <a:cubicBezTo>
                      <a:pt x="898" y="1154"/>
                      <a:pt x="898" y="1154"/>
                      <a:pt x="898" y="1154"/>
                    </a:cubicBezTo>
                    <a:cubicBezTo>
                      <a:pt x="898" y="1154"/>
                      <a:pt x="898" y="1154"/>
                      <a:pt x="898" y="1154"/>
                    </a:cubicBezTo>
                    <a:cubicBezTo>
                      <a:pt x="911" y="1143"/>
                      <a:pt x="911" y="1143"/>
                      <a:pt x="911" y="1143"/>
                    </a:cubicBezTo>
                    <a:cubicBezTo>
                      <a:pt x="911" y="1142"/>
                      <a:pt x="911" y="1142"/>
                      <a:pt x="911" y="1142"/>
                    </a:cubicBezTo>
                    <a:cubicBezTo>
                      <a:pt x="922" y="1133"/>
                      <a:pt x="932" y="1124"/>
                      <a:pt x="942" y="1114"/>
                    </a:cubicBezTo>
                    <a:cubicBezTo>
                      <a:pt x="942" y="1114"/>
                      <a:pt x="942" y="1114"/>
                      <a:pt x="942" y="1114"/>
                    </a:cubicBezTo>
                    <a:cubicBezTo>
                      <a:pt x="951" y="1106"/>
                      <a:pt x="951" y="1106"/>
                      <a:pt x="951" y="1106"/>
                    </a:cubicBezTo>
                    <a:cubicBezTo>
                      <a:pt x="951" y="1106"/>
                      <a:pt x="951" y="1106"/>
                      <a:pt x="951" y="1106"/>
                    </a:cubicBezTo>
                    <a:cubicBezTo>
                      <a:pt x="955" y="1101"/>
                      <a:pt x="955" y="1101"/>
                      <a:pt x="955" y="1101"/>
                    </a:cubicBezTo>
                    <a:cubicBezTo>
                      <a:pt x="955" y="1101"/>
                      <a:pt x="955" y="1101"/>
                      <a:pt x="955" y="1101"/>
                    </a:cubicBezTo>
                    <a:cubicBezTo>
                      <a:pt x="959" y="1097"/>
                      <a:pt x="959" y="1097"/>
                      <a:pt x="959" y="1097"/>
                    </a:cubicBezTo>
                    <a:cubicBezTo>
                      <a:pt x="960" y="1097"/>
                      <a:pt x="960" y="1097"/>
                      <a:pt x="960" y="1097"/>
                    </a:cubicBezTo>
                    <a:cubicBezTo>
                      <a:pt x="963" y="1093"/>
                      <a:pt x="963" y="1093"/>
                      <a:pt x="963" y="1093"/>
                    </a:cubicBezTo>
                    <a:cubicBezTo>
                      <a:pt x="964" y="1092"/>
                      <a:pt x="964" y="1092"/>
                      <a:pt x="964" y="1092"/>
                    </a:cubicBezTo>
                    <a:cubicBezTo>
                      <a:pt x="967" y="1089"/>
                      <a:pt x="967" y="1089"/>
                      <a:pt x="967" y="1089"/>
                    </a:cubicBezTo>
                    <a:cubicBezTo>
                      <a:pt x="968" y="1088"/>
                      <a:pt x="968" y="1088"/>
                      <a:pt x="968" y="1088"/>
                    </a:cubicBezTo>
                    <a:cubicBezTo>
                      <a:pt x="971" y="1085"/>
                      <a:pt x="971" y="1085"/>
                      <a:pt x="971" y="1085"/>
                    </a:cubicBezTo>
                    <a:cubicBezTo>
                      <a:pt x="972" y="1084"/>
                      <a:pt x="972" y="1084"/>
                      <a:pt x="972" y="1084"/>
                    </a:cubicBezTo>
                    <a:cubicBezTo>
                      <a:pt x="976" y="1080"/>
                      <a:pt x="976" y="1080"/>
                      <a:pt x="976" y="1080"/>
                    </a:cubicBezTo>
                    <a:cubicBezTo>
                      <a:pt x="977" y="1079"/>
                      <a:pt x="977" y="1079"/>
                      <a:pt x="977" y="1079"/>
                    </a:cubicBezTo>
                    <a:cubicBezTo>
                      <a:pt x="979" y="1076"/>
                      <a:pt x="979" y="1076"/>
                      <a:pt x="979" y="1076"/>
                    </a:cubicBezTo>
                    <a:cubicBezTo>
                      <a:pt x="981" y="1075"/>
                      <a:pt x="981" y="1075"/>
                      <a:pt x="981" y="1075"/>
                    </a:cubicBezTo>
                    <a:cubicBezTo>
                      <a:pt x="984" y="1072"/>
                      <a:pt x="984" y="1072"/>
                      <a:pt x="984" y="1072"/>
                    </a:cubicBezTo>
                    <a:cubicBezTo>
                      <a:pt x="985" y="1070"/>
                      <a:pt x="985" y="1070"/>
                      <a:pt x="985" y="1070"/>
                    </a:cubicBezTo>
                    <a:cubicBezTo>
                      <a:pt x="987" y="1068"/>
                      <a:pt x="987" y="1068"/>
                      <a:pt x="987" y="1068"/>
                    </a:cubicBezTo>
                    <a:cubicBezTo>
                      <a:pt x="990" y="1064"/>
                      <a:pt x="990" y="1064"/>
                      <a:pt x="990" y="1064"/>
                    </a:cubicBezTo>
                    <a:cubicBezTo>
                      <a:pt x="991" y="1063"/>
                      <a:pt x="991" y="1063"/>
                      <a:pt x="991" y="1063"/>
                    </a:cubicBezTo>
                    <a:cubicBezTo>
                      <a:pt x="994" y="1061"/>
                      <a:pt x="994" y="1061"/>
                      <a:pt x="994" y="1061"/>
                    </a:cubicBezTo>
                    <a:cubicBezTo>
                      <a:pt x="994" y="1060"/>
                      <a:pt x="994" y="1060"/>
                      <a:pt x="994" y="1060"/>
                    </a:cubicBezTo>
                    <a:cubicBezTo>
                      <a:pt x="1102" y="937"/>
                      <a:pt x="1177" y="785"/>
                      <a:pt x="1206" y="617"/>
                    </a:cubicBezTo>
                    <a:cubicBezTo>
                      <a:pt x="1206" y="617"/>
                      <a:pt x="1206" y="617"/>
                      <a:pt x="1206" y="617"/>
                    </a:cubicBezTo>
                    <a:cubicBezTo>
                      <a:pt x="1206" y="613"/>
                      <a:pt x="1206" y="613"/>
                      <a:pt x="1206" y="613"/>
                    </a:cubicBezTo>
                    <a:cubicBezTo>
                      <a:pt x="1206" y="613"/>
                      <a:pt x="1206" y="613"/>
                      <a:pt x="1206" y="613"/>
                    </a:cubicBezTo>
                    <a:cubicBezTo>
                      <a:pt x="1207" y="609"/>
                      <a:pt x="1207" y="609"/>
                      <a:pt x="1207" y="609"/>
                    </a:cubicBezTo>
                    <a:cubicBezTo>
                      <a:pt x="1207" y="609"/>
                      <a:pt x="1207" y="609"/>
                      <a:pt x="1207" y="609"/>
                    </a:cubicBezTo>
                    <a:cubicBezTo>
                      <a:pt x="1209" y="597"/>
                      <a:pt x="1209" y="597"/>
                      <a:pt x="1209" y="597"/>
                    </a:cubicBezTo>
                    <a:cubicBezTo>
                      <a:pt x="1209" y="597"/>
                      <a:pt x="1209" y="597"/>
                      <a:pt x="1209" y="597"/>
                    </a:cubicBezTo>
                    <a:cubicBezTo>
                      <a:pt x="1209" y="594"/>
                      <a:pt x="1209" y="594"/>
                      <a:pt x="1209" y="594"/>
                    </a:cubicBezTo>
                    <a:cubicBezTo>
                      <a:pt x="1210" y="593"/>
                      <a:pt x="1210" y="593"/>
                      <a:pt x="1210" y="593"/>
                    </a:cubicBezTo>
                    <a:cubicBezTo>
                      <a:pt x="1210" y="589"/>
                      <a:pt x="1210" y="589"/>
                      <a:pt x="1210" y="589"/>
                    </a:cubicBezTo>
                    <a:cubicBezTo>
                      <a:pt x="1210" y="588"/>
                      <a:pt x="1210" y="588"/>
                      <a:pt x="1210" y="588"/>
                    </a:cubicBezTo>
                    <a:cubicBezTo>
                      <a:pt x="1211" y="585"/>
                      <a:pt x="1211" y="585"/>
                      <a:pt x="1211" y="585"/>
                    </a:cubicBezTo>
                    <a:cubicBezTo>
                      <a:pt x="1211" y="585"/>
                      <a:pt x="1211" y="585"/>
                      <a:pt x="1211" y="585"/>
                    </a:cubicBezTo>
                    <a:cubicBezTo>
                      <a:pt x="1212" y="574"/>
                      <a:pt x="1212" y="574"/>
                      <a:pt x="1212" y="574"/>
                    </a:cubicBezTo>
                    <a:cubicBezTo>
                      <a:pt x="1212" y="573"/>
                      <a:pt x="1212" y="573"/>
                      <a:pt x="1212" y="573"/>
                    </a:cubicBezTo>
                    <a:cubicBezTo>
                      <a:pt x="1212" y="570"/>
                      <a:pt x="1212" y="570"/>
                      <a:pt x="1212" y="570"/>
                    </a:cubicBezTo>
                    <a:cubicBezTo>
                      <a:pt x="1213" y="568"/>
                      <a:pt x="1213" y="568"/>
                      <a:pt x="1213" y="568"/>
                    </a:cubicBezTo>
                    <a:cubicBezTo>
                      <a:pt x="1213" y="566"/>
                      <a:pt x="1213" y="566"/>
                      <a:pt x="1213" y="566"/>
                    </a:cubicBezTo>
                    <a:cubicBezTo>
                      <a:pt x="1213" y="564"/>
                      <a:pt x="1213" y="564"/>
                      <a:pt x="1213" y="564"/>
                    </a:cubicBezTo>
                    <a:cubicBezTo>
                      <a:pt x="1213" y="561"/>
                      <a:pt x="1213" y="561"/>
                      <a:pt x="1213" y="561"/>
                    </a:cubicBezTo>
                    <a:cubicBezTo>
                      <a:pt x="1214" y="560"/>
                      <a:pt x="1214" y="560"/>
                      <a:pt x="1214" y="560"/>
                    </a:cubicBezTo>
                    <a:cubicBezTo>
                      <a:pt x="1214" y="555"/>
                      <a:pt x="1214" y="555"/>
                      <a:pt x="1214" y="555"/>
                    </a:cubicBezTo>
                    <a:cubicBezTo>
                      <a:pt x="1214" y="553"/>
                      <a:pt x="1214" y="553"/>
                      <a:pt x="1214" y="553"/>
                    </a:cubicBezTo>
                    <a:cubicBezTo>
                      <a:pt x="1215" y="551"/>
                      <a:pt x="1215" y="551"/>
                      <a:pt x="1215" y="551"/>
                    </a:cubicBezTo>
                    <a:cubicBezTo>
                      <a:pt x="1215" y="549"/>
                      <a:pt x="1215" y="549"/>
                      <a:pt x="1215" y="549"/>
                    </a:cubicBezTo>
                    <a:cubicBezTo>
                      <a:pt x="1215" y="546"/>
                      <a:pt x="1215" y="546"/>
                      <a:pt x="1215" y="546"/>
                    </a:cubicBezTo>
                    <a:cubicBezTo>
                      <a:pt x="1215" y="544"/>
                      <a:pt x="1215" y="544"/>
                      <a:pt x="1215" y="544"/>
                    </a:cubicBezTo>
                    <a:cubicBezTo>
                      <a:pt x="1215" y="542"/>
                      <a:pt x="1215" y="542"/>
                      <a:pt x="1215" y="542"/>
                    </a:cubicBezTo>
                    <a:cubicBezTo>
                      <a:pt x="1215" y="540"/>
                      <a:pt x="1215" y="540"/>
                      <a:pt x="1215" y="540"/>
                    </a:cubicBezTo>
                    <a:cubicBezTo>
                      <a:pt x="1216" y="537"/>
                      <a:pt x="1216" y="537"/>
                      <a:pt x="1216" y="537"/>
                    </a:cubicBezTo>
                    <a:cubicBezTo>
                      <a:pt x="1216" y="534"/>
                      <a:pt x="1216" y="534"/>
                      <a:pt x="1216" y="534"/>
                    </a:cubicBezTo>
                    <a:cubicBezTo>
                      <a:pt x="1216" y="532"/>
                      <a:pt x="1216" y="532"/>
                      <a:pt x="1216" y="532"/>
                    </a:cubicBezTo>
                    <a:cubicBezTo>
                      <a:pt x="1216" y="529"/>
                      <a:pt x="1216" y="529"/>
                      <a:pt x="1216" y="529"/>
                    </a:cubicBezTo>
                    <a:cubicBezTo>
                      <a:pt x="1216" y="527"/>
                      <a:pt x="1216" y="527"/>
                      <a:pt x="1216" y="527"/>
                    </a:cubicBezTo>
                    <a:cubicBezTo>
                      <a:pt x="1217" y="524"/>
                      <a:pt x="1217" y="524"/>
                      <a:pt x="1217" y="524"/>
                    </a:cubicBezTo>
                    <a:cubicBezTo>
                      <a:pt x="1217" y="522"/>
                      <a:pt x="1217" y="522"/>
                      <a:pt x="1217" y="522"/>
                    </a:cubicBezTo>
                    <a:cubicBezTo>
                      <a:pt x="1217" y="520"/>
                      <a:pt x="1217" y="520"/>
                      <a:pt x="1217" y="520"/>
                    </a:cubicBezTo>
                    <a:cubicBezTo>
                      <a:pt x="1217" y="518"/>
                      <a:pt x="1217" y="518"/>
                      <a:pt x="1217" y="518"/>
                    </a:cubicBezTo>
                    <a:cubicBezTo>
                      <a:pt x="1217" y="515"/>
                      <a:pt x="1217" y="515"/>
                      <a:pt x="1217" y="515"/>
                    </a:cubicBezTo>
                    <a:cubicBezTo>
                      <a:pt x="1217" y="513"/>
                      <a:pt x="1217" y="513"/>
                      <a:pt x="1217" y="513"/>
                    </a:cubicBezTo>
                    <a:cubicBezTo>
                      <a:pt x="1218" y="509"/>
                      <a:pt x="1218" y="509"/>
                      <a:pt x="1218" y="509"/>
                    </a:cubicBezTo>
                    <a:cubicBezTo>
                      <a:pt x="1218" y="507"/>
                      <a:pt x="1218" y="507"/>
                      <a:pt x="1218" y="507"/>
                    </a:cubicBezTo>
                    <a:cubicBezTo>
                      <a:pt x="1218" y="504"/>
                      <a:pt x="1218" y="504"/>
                      <a:pt x="1218" y="504"/>
                    </a:cubicBezTo>
                    <a:cubicBezTo>
                      <a:pt x="1218" y="502"/>
                      <a:pt x="1218" y="502"/>
                      <a:pt x="1218" y="502"/>
                    </a:cubicBezTo>
                    <a:cubicBezTo>
                      <a:pt x="1218" y="500"/>
                      <a:pt x="1218" y="500"/>
                      <a:pt x="1218" y="500"/>
                    </a:cubicBezTo>
                    <a:cubicBezTo>
                      <a:pt x="1218" y="498"/>
                      <a:pt x="1218" y="498"/>
                      <a:pt x="1218" y="498"/>
                    </a:cubicBezTo>
                    <a:cubicBezTo>
                      <a:pt x="1218" y="495"/>
                      <a:pt x="1218" y="495"/>
                      <a:pt x="1218" y="495"/>
                    </a:cubicBezTo>
                    <a:cubicBezTo>
                      <a:pt x="1218" y="493"/>
                      <a:pt x="1218" y="493"/>
                      <a:pt x="1218" y="493"/>
                    </a:cubicBezTo>
                    <a:cubicBezTo>
                      <a:pt x="1218" y="490"/>
                      <a:pt x="1218" y="490"/>
                      <a:pt x="1218" y="490"/>
                    </a:cubicBezTo>
                    <a:cubicBezTo>
                      <a:pt x="1218" y="489"/>
                      <a:pt x="1218" y="489"/>
                      <a:pt x="1218" y="489"/>
                    </a:cubicBezTo>
                    <a:cubicBezTo>
                      <a:pt x="1218" y="484"/>
                      <a:pt x="1218" y="484"/>
                      <a:pt x="1218" y="484"/>
                    </a:cubicBezTo>
                    <a:cubicBezTo>
                      <a:pt x="1218" y="483"/>
                      <a:pt x="1218" y="483"/>
                      <a:pt x="1218" y="483"/>
                    </a:cubicBezTo>
                    <a:cubicBezTo>
                      <a:pt x="1218" y="480"/>
                      <a:pt x="1218" y="480"/>
                      <a:pt x="1218" y="480"/>
                    </a:cubicBezTo>
                    <a:cubicBezTo>
                      <a:pt x="1219" y="478"/>
                      <a:pt x="1219" y="478"/>
                      <a:pt x="1219" y="478"/>
                    </a:cubicBezTo>
                    <a:cubicBezTo>
                      <a:pt x="1219" y="475"/>
                      <a:pt x="1219" y="475"/>
                      <a:pt x="1219" y="475"/>
                    </a:cubicBezTo>
                    <a:cubicBezTo>
                      <a:pt x="1219" y="473"/>
                      <a:pt x="1219" y="473"/>
                      <a:pt x="1219" y="473"/>
                    </a:cubicBezTo>
                    <a:cubicBezTo>
                      <a:pt x="1219" y="470"/>
                      <a:pt x="1219" y="470"/>
                      <a:pt x="1219" y="470"/>
                    </a:cubicBezTo>
                    <a:cubicBezTo>
                      <a:pt x="1219" y="469"/>
                      <a:pt x="1219" y="469"/>
                      <a:pt x="1219" y="469"/>
                    </a:cubicBezTo>
                    <a:cubicBezTo>
                      <a:pt x="1219" y="464"/>
                      <a:pt x="1219" y="464"/>
                      <a:pt x="1219" y="464"/>
                    </a:cubicBezTo>
                    <a:cubicBezTo>
                      <a:pt x="1219" y="459"/>
                      <a:pt x="1219" y="459"/>
                      <a:pt x="1219" y="459"/>
                    </a:cubicBezTo>
                    <a:cubicBezTo>
                      <a:pt x="1219" y="458"/>
                      <a:pt x="1219" y="458"/>
                      <a:pt x="1219" y="458"/>
                    </a:cubicBezTo>
                    <a:cubicBezTo>
                      <a:pt x="1219" y="453"/>
                      <a:pt x="1219" y="453"/>
                      <a:pt x="1219" y="453"/>
                    </a:cubicBezTo>
                    <a:cubicBezTo>
                      <a:pt x="1219" y="452"/>
                      <a:pt x="1219" y="452"/>
                      <a:pt x="1219" y="452"/>
                    </a:cubicBezTo>
                    <a:cubicBezTo>
                      <a:pt x="1218" y="447"/>
                      <a:pt x="1218" y="447"/>
                      <a:pt x="1218" y="447"/>
                    </a:cubicBezTo>
                    <a:cubicBezTo>
                      <a:pt x="1218" y="446"/>
                      <a:pt x="1218" y="446"/>
                      <a:pt x="1218" y="446"/>
                    </a:cubicBezTo>
                    <a:cubicBezTo>
                      <a:pt x="1218" y="442"/>
                      <a:pt x="1218" y="442"/>
                      <a:pt x="1218" y="442"/>
                    </a:cubicBezTo>
                    <a:cubicBezTo>
                      <a:pt x="1218" y="441"/>
                      <a:pt x="1218" y="441"/>
                      <a:pt x="1218" y="441"/>
                    </a:cubicBezTo>
                    <a:cubicBezTo>
                      <a:pt x="1218" y="436"/>
                      <a:pt x="1218" y="436"/>
                      <a:pt x="1218" y="436"/>
                    </a:cubicBezTo>
                    <a:cubicBezTo>
                      <a:pt x="1218" y="434"/>
                      <a:pt x="1218" y="434"/>
                      <a:pt x="1218" y="434"/>
                    </a:cubicBezTo>
                    <a:cubicBezTo>
                      <a:pt x="1218" y="430"/>
                      <a:pt x="1218" y="430"/>
                      <a:pt x="1218" y="430"/>
                    </a:cubicBezTo>
                    <a:cubicBezTo>
                      <a:pt x="1218" y="429"/>
                      <a:pt x="1218" y="429"/>
                      <a:pt x="1218" y="429"/>
                    </a:cubicBezTo>
                    <a:cubicBezTo>
                      <a:pt x="1218" y="424"/>
                      <a:pt x="1218" y="424"/>
                      <a:pt x="1218" y="424"/>
                    </a:cubicBezTo>
                    <a:cubicBezTo>
                      <a:pt x="1218" y="423"/>
                      <a:pt x="1218" y="423"/>
                      <a:pt x="1218" y="423"/>
                    </a:cubicBezTo>
                    <a:cubicBezTo>
                      <a:pt x="1217" y="419"/>
                      <a:pt x="1217" y="419"/>
                      <a:pt x="1217" y="419"/>
                    </a:cubicBezTo>
                    <a:cubicBezTo>
                      <a:pt x="1217" y="417"/>
                      <a:pt x="1217" y="417"/>
                      <a:pt x="1217" y="417"/>
                    </a:cubicBezTo>
                    <a:cubicBezTo>
                      <a:pt x="1217" y="413"/>
                      <a:pt x="1217" y="413"/>
                      <a:pt x="1217" y="413"/>
                    </a:cubicBezTo>
                    <a:cubicBezTo>
                      <a:pt x="1217" y="411"/>
                      <a:pt x="1217" y="411"/>
                      <a:pt x="1217" y="411"/>
                    </a:cubicBezTo>
                    <a:cubicBezTo>
                      <a:pt x="1217" y="408"/>
                      <a:pt x="1217" y="408"/>
                      <a:pt x="1217" y="408"/>
                    </a:cubicBezTo>
                    <a:cubicBezTo>
                      <a:pt x="1217" y="406"/>
                      <a:pt x="1217" y="406"/>
                      <a:pt x="1217" y="406"/>
                    </a:cubicBezTo>
                    <a:cubicBezTo>
                      <a:pt x="1216" y="402"/>
                      <a:pt x="1216" y="402"/>
                      <a:pt x="1216" y="402"/>
                    </a:cubicBezTo>
                    <a:cubicBezTo>
                      <a:pt x="1216" y="400"/>
                      <a:pt x="1216" y="400"/>
                      <a:pt x="1216" y="400"/>
                    </a:cubicBezTo>
                    <a:cubicBezTo>
                      <a:pt x="1216" y="396"/>
                      <a:pt x="1216" y="396"/>
                      <a:pt x="1216" y="396"/>
                    </a:cubicBezTo>
                    <a:cubicBezTo>
                      <a:pt x="1216" y="394"/>
                      <a:pt x="1216" y="394"/>
                      <a:pt x="1216" y="394"/>
                    </a:cubicBezTo>
                    <a:cubicBezTo>
                      <a:pt x="1216" y="391"/>
                      <a:pt x="1216" y="391"/>
                      <a:pt x="1216" y="391"/>
                    </a:cubicBezTo>
                    <a:cubicBezTo>
                      <a:pt x="1215" y="388"/>
                      <a:pt x="1215" y="388"/>
                      <a:pt x="1215" y="388"/>
                    </a:cubicBezTo>
                    <a:cubicBezTo>
                      <a:pt x="1215" y="385"/>
                      <a:pt x="1215" y="385"/>
                      <a:pt x="1215" y="385"/>
                    </a:cubicBezTo>
                    <a:cubicBezTo>
                      <a:pt x="1215" y="383"/>
                      <a:pt x="1215" y="383"/>
                      <a:pt x="1215" y="383"/>
                    </a:cubicBezTo>
                    <a:cubicBezTo>
                      <a:pt x="1215" y="380"/>
                      <a:pt x="1215" y="380"/>
                      <a:pt x="1215" y="380"/>
                    </a:cubicBezTo>
                    <a:cubicBezTo>
                      <a:pt x="1214" y="377"/>
                      <a:pt x="1214" y="377"/>
                      <a:pt x="1214" y="377"/>
                    </a:cubicBezTo>
                    <a:cubicBezTo>
                      <a:pt x="1214" y="374"/>
                      <a:pt x="1214" y="374"/>
                      <a:pt x="1214" y="374"/>
                    </a:cubicBezTo>
                    <a:cubicBezTo>
                      <a:pt x="1214" y="371"/>
                      <a:pt x="1214" y="371"/>
                      <a:pt x="1214" y="371"/>
                    </a:cubicBezTo>
                    <a:cubicBezTo>
                      <a:pt x="1214" y="369"/>
                      <a:pt x="1214" y="369"/>
                      <a:pt x="1214" y="369"/>
                    </a:cubicBezTo>
                    <a:cubicBezTo>
                      <a:pt x="1213" y="359"/>
                      <a:pt x="1213" y="359"/>
                      <a:pt x="1213" y="359"/>
                    </a:cubicBezTo>
                    <a:cubicBezTo>
                      <a:pt x="1212" y="358"/>
                      <a:pt x="1212" y="358"/>
                      <a:pt x="1212" y="358"/>
                    </a:cubicBezTo>
                    <a:cubicBezTo>
                      <a:pt x="1212" y="355"/>
                      <a:pt x="1212" y="355"/>
                      <a:pt x="1212" y="355"/>
                    </a:cubicBezTo>
                    <a:cubicBezTo>
                      <a:pt x="1212" y="353"/>
                      <a:pt x="1212" y="353"/>
                      <a:pt x="1212" y="353"/>
                    </a:cubicBezTo>
                    <a:cubicBezTo>
                      <a:pt x="1211" y="348"/>
                      <a:pt x="1211" y="348"/>
                      <a:pt x="1211" y="348"/>
                    </a:cubicBezTo>
                    <a:cubicBezTo>
                      <a:pt x="1211" y="346"/>
                      <a:pt x="1211" y="346"/>
                      <a:pt x="1211" y="346"/>
                    </a:cubicBezTo>
                    <a:cubicBezTo>
                      <a:pt x="1211" y="343"/>
                      <a:pt x="1211" y="343"/>
                      <a:pt x="1211" y="343"/>
                    </a:cubicBezTo>
                    <a:cubicBezTo>
                      <a:pt x="1210" y="342"/>
                      <a:pt x="1210" y="342"/>
                      <a:pt x="1210" y="342"/>
                    </a:cubicBezTo>
                    <a:cubicBezTo>
                      <a:pt x="1210" y="336"/>
                      <a:pt x="1210" y="336"/>
                      <a:pt x="1210" y="336"/>
                    </a:cubicBezTo>
                    <a:cubicBezTo>
                      <a:pt x="1209" y="335"/>
                      <a:pt x="1209" y="335"/>
                      <a:pt x="1209" y="335"/>
                    </a:cubicBezTo>
                    <a:cubicBezTo>
                      <a:pt x="1209" y="332"/>
                      <a:pt x="1209" y="332"/>
                      <a:pt x="1209" y="332"/>
                    </a:cubicBezTo>
                    <a:cubicBezTo>
                      <a:pt x="1209" y="331"/>
                      <a:pt x="1209" y="331"/>
                      <a:pt x="1209" y="331"/>
                    </a:cubicBezTo>
                    <a:cubicBezTo>
                      <a:pt x="1208" y="324"/>
                      <a:pt x="1208" y="324"/>
                      <a:pt x="1208" y="324"/>
                    </a:cubicBezTo>
                    <a:cubicBezTo>
                      <a:pt x="1208" y="324"/>
                      <a:pt x="1208" y="324"/>
                      <a:pt x="1208" y="324"/>
                    </a:cubicBezTo>
                    <a:cubicBezTo>
                      <a:pt x="1207" y="320"/>
                      <a:pt x="1207" y="320"/>
                      <a:pt x="1207" y="320"/>
                    </a:cubicBezTo>
                    <a:cubicBezTo>
                      <a:pt x="1207" y="320"/>
                      <a:pt x="1207" y="320"/>
                      <a:pt x="1207" y="320"/>
                    </a:cubicBezTo>
                    <a:cubicBezTo>
                      <a:pt x="1205" y="309"/>
                      <a:pt x="1205" y="309"/>
                      <a:pt x="1205" y="309"/>
                    </a:cubicBezTo>
                    <a:cubicBezTo>
                      <a:pt x="1205" y="308"/>
                      <a:pt x="1205" y="308"/>
                      <a:pt x="1205" y="308"/>
                    </a:cubicBezTo>
                    <a:cubicBezTo>
                      <a:pt x="1202" y="288"/>
                      <a:pt x="1198" y="269"/>
                      <a:pt x="1193" y="249"/>
                    </a:cubicBezTo>
                    <a:cubicBezTo>
                      <a:pt x="1193" y="248"/>
                      <a:pt x="1193" y="248"/>
                      <a:pt x="1193" y="248"/>
                    </a:cubicBezTo>
                    <a:cubicBezTo>
                      <a:pt x="1190" y="238"/>
                      <a:pt x="1190" y="238"/>
                      <a:pt x="1190" y="238"/>
                    </a:cubicBezTo>
                    <a:cubicBezTo>
                      <a:pt x="1190" y="237"/>
                      <a:pt x="1190" y="237"/>
                      <a:pt x="1190" y="237"/>
                    </a:cubicBezTo>
                    <a:cubicBezTo>
                      <a:pt x="1187" y="228"/>
                      <a:pt x="1187" y="228"/>
                      <a:pt x="1187" y="228"/>
                    </a:cubicBezTo>
                    <a:cubicBezTo>
                      <a:pt x="1187" y="226"/>
                      <a:pt x="1187" y="226"/>
                      <a:pt x="1187" y="226"/>
                    </a:cubicBezTo>
                    <a:cubicBezTo>
                      <a:pt x="1186" y="223"/>
                      <a:pt x="1186" y="223"/>
                      <a:pt x="1186" y="223"/>
                    </a:cubicBezTo>
                    <a:cubicBezTo>
                      <a:pt x="1186" y="221"/>
                      <a:pt x="1186" y="221"/>
                      <a:pt x="1186" y="221"/>
                    </a:cubicBezTo>
                    <a:cubicBezTo>
                      <a:pt x="1184" y="217"/>
                      <a:pt x="1184" y="217"/>
                      <a:pt x="1184" y="217"/>
                    </a:cubicBezTo>
                    <a:cubicBezTo>
                      <a:pt x="1184" y="215"/>
                      <a:pt x="1184" y="215"/>
                      <a:pt x="1184" y="215"/>
                    </a:cubicBezTo>
                    <a:cubicBezTo>
                      <a:pt x="1183" y="213"/>
                      <a:pt x="1183" y="213"/>
                      <a:pt x="1183" y="213"/>
                    </a:cubicBezTo>
                    <a:cubicBezTo>
                      <a:pt x="1182" y="210"/>
                      <a:pt x="1182" y="210"/>
                      <a:pt x="1182" y="210"/>
                    </a:cubicBezTo>
                    <a:cubicBezTo>
                      <a:pt x="1181" y="207"/>
                      <a:pt x="1181" y="207"/>
                      <a:pt x="1181" y="207"/>
                    </a:cubicBezTo>
                    <a:cubicBezTo>
                      <a:pt x="1181" y="204"/>
                      <a:pt x="1181" y="204"/>
                      <a:pt x="1181" y="204"/>
                    </a:cubicBezTo>
                    <a:cubicBezTo>
                      <a:pt x="1180" y="202"/>
                      <a:pt x="1180" y="202"/>
                      <a:pt x="1180" y="202"/>
                    </a:cubicBezTo>
                    <a:cubicBezTo>
                      <a:pt x="1179" y="199"/>
                      <a:pt x="1179" y="199"/>
                      <a:pt x="1179" y="199"/>
                    </a:cubicBezTo>
                    <a:cubicBezTo>
                      <a:pt x="1179" y="198"/>
                      <a:pt x="1179" y="198"/>
                      <a:pt x="1179" y="198"/>
                    </a:cubicBezTo>
                    <a:cubicBezTo>
                      <a:pt x="1177" y="193"/>
                      <a:pt x="1177" y="193"/>
                      <a:pt x="1177" y="193"/>
                    </a:cubicBezTo>
                    <a:cubicBezTo>
                      <a:pt x="1177" y="192"/>
                      <a:pt x="1177" y="192"/>
                      <a:pt x="1177" y="192"/>
                    </a:cubicBezTo>
                    <a:cubicBezTo>
                      <a:pt x="1176" y="188"/>
                      <a:pt x="1176" y="188"/>
                      <a:pt x="1176" y="188"/>
                    </a:cubicBezTo>
                    <a:cubicBezTo>
                      <a:pt x="1175" y="187"/>
                      <a:pt x="1175" y="187"/>
                      <a:pt x="1175" y="187"/>
                    </a:cubicBezTo>
                    <a:cubicBezTo>
                      <a:pt x="1174" y="182"/>
                      <a:pt x="1174" y="182"/>
                      <a:pt x="1174" y="182"/>
                    </a:cubicBezTo>
                    <a:cubicBezTo>
                      <a:pt x="1174" y="182"/>
                      <a:pt x="1174" y="182"/>
                      <a:pt x="1174" y="182"/>
                    </a:cubicBezTo>
                    <a:cubicBezTo>
                      <a:pt x="1166" y="160"/>
                      <a:pt x="1158" y="137"/>
                      <a:pt x="1149" y="116"/>
                    </a:cubicBezTo>
                    <a:cubicBezTo>
                      <a:pt x="1144" y="103"/>
                      <a:pt x="1138" y="91"/>
                      <a:pt x="1132" y="79"/>
                    </a:cubicBezTo>
                    <a:cubicBezTo>
                      <a:pt x="1120" y="52"/>
                      <a:pt x="1106" y="26"/>
                      <a:pt x="1090" y="0"/>
                    </a:cubicBezTo>
                    <a:cubicBezTo>
                      <a:pt x="1115" y="67"/>
                      <a:pt x="1126" y="137"/>
                      <a:pt x="1126" y="206"/>
                    </a:cubicBezTo>
                  </a:path>
                </a:pathLst>
              </a:custGeom>
              <a:blipFill>
                <a:blip r:embed="rId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5" name="Freeform 9"/>
              <p:cNvSpPr>
                <a:spLocks noSelect="1"/>
              </p:cNvSpPr>
              <p:nvPr userDrawn="1"/>
            </p:nvSpPr>
            <p:spPr bwMode="gray">
              <a:xfrm>
                <a:off x="1118870" y="583565"/>
                <a:ext cx="114935" cy="149860"/>
              </a:xfrm>
              <a:custGeom>
                <a:avLst/>
                <a:gdLst>
                  <a:gd name="T0" fmla="*/ 0 w 362"/>
                  <a:gd name="T1" fmla="*/ 106 h 472"/>
                  <a:gd name="T2" fmla="*/ 219 w 362"/>
                  <a:gd name="T3" fmla="*/ 445 h 472"/>
                  <a:gd name="T4" fmla="*/ 268 w 362"/>
                  <a:gd name="T5" fmla="*/ 472 h 472"/>
                  <a:gd name="T6" fmla="*/ 362 w 362"/>
                  <a:gd name="T7" fmla="*/ 472 h 472"/>
                  <a:gd name="T8" fmla="*/ 319 w 362"/>
                  <a:gd name="T9" fmla="*/ 448 h 472"/>
                  <a:gd name="T10" fmla="*/ 22 w 362"/>
                  <a:gd name="T11" fmla="*/ 0 h 472"/>
                  <a:gd name="T12" fmla="*/ 0 w 362"/>
                  <a:gd name="T13" fmla="*/ 106 h 472"/>
                </a:gdLst>
                <a:ahLst/>
                <a:cxnLst>
                  <a:cxn ang="0">
                    <a:pos x="T0" y="T1"/>
                  </a:cxn>
                  <a:cxn ang="0">
                    <a:pos x="T2" y="T3"/>
                  </a:cxn>
                  <a:cxn ang="0">
                    <a:pos x="T4" y="T5"/>
                  </a:cxn>
                  <a:cxn ang="0">
                    <a:pos x="T6" y="T7"/>
                  </a:cxn>
                  <a:cxn ang="0">
                    <a:pos x="T8" y="T9"/>
                  </a:cxn>
                  <a:cxn ang="0">
                    <a:pos x="T10" y="T11"/>
                  </a:cxn>
                  <a:cxn ang="0">
                    <a:pos x="T12" y="T13"/>
                  </a:cxn>
                </a:cxnLst>
                <a:rect l="0" t="0" r="r" b="b"/>
                <a:pathLst>
                  <a:path w="362" h="472">
                    <a:moveTo>
                      <a:pt x="0" y="106"/>
                    </a:moveTo>
                    <a:cubicBezTo>
                      <a:pt x="219" y="445"/>
                      <a:pt x="219" y="445"/>
                      <a:pt x="219" y="445"/>
                    </a:cubicBezTo>
                    <a:cubicBezTo>
                      <a:pt x="228" y="460"/>
                      <a:pt x="250" y="472"/>
                      <a:pt x="268" y="472"/>
                    </a:cubicBezTo>
                    <a:cubicBezTo>
                      <a:pt x="362" y="472"/>
                      <a:pt x="362" y="472"/>
                      <a:pt x="362" y="472"/>
                    </a:cubicBezTo>
                    <a:cubicBezTo>
                      <a:pt x="347" y="472"/>
                      <a:pt x="327" y="461"/>
                      <a:pt x="319" y="448"/>
                    </a:cubicBezTo>
                    <a:cubicBezTo>
                      <a:pt x="22" y="0"/>
                      <a:pt x="22" y="0"/>
                      <a:pt x="22" y="0"/>
                    </a:cubicBezTo>
                    <a:lnTo>
                      <a:pt x="0" y="106"/>
                    </a:ln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6" name="Freeform 10"/>
              <p:cNvSpPr>
                <a:spLocks noSelect="1"/>
              </p:cNvSpPr>
              <p:nvPr userDrawn="1"/>
            </p:nvSpPr>
            <p:spPr bwMode="gray">
              <a:xfrm>
                <a:off x="949325" y="290830"/>
                <a:ext cx="277495" cy="120015"/>
              </a:xfrm>
              <a:custGeom>
                <a:avLst/>
                <a:gdLst>
                  <a:gd name="T0" fmla="*/ 27 w 874"/>
                  <a:gd name="T1" fmla="*/ 323 h 378"/>
                  <a:gd name="T2" fmla="*/ 1 w 874"/>
                  <a:gd name="T3" fmla="*/ 366 h 378"/>
                  <a:gd name="T4" fmla="*/ 1 w 874"/>
                  <a:gd name="T5" fmla="*/ 367 h 378"/>
                  <a:gd name="T6" fmla="*/ 1 w 874"/>
                  <a:gd name="T7" fmla="*/ 367 h 378"/>
                  <a:gd name="T8" fmla="*/ 30 w 874"/>
                  <a:gd name="T9" fmla="*/ 378 h 378"/>
                  <a:gd name="T10" fmla="*/ 410 w 874"/>
                  <a:gd name="T11" fmla="*/ 378 h 378"/>
                  <a:gd name="T12" fmla="*/ 400 w 874"/>
                  <a:gd name="T13" fmla="*/ 293 h 378"/>
                  <a:gd name="T14" fmla="*/ 439 w 874"/>
                  <a:gd name="T15" fmla="*/ 165 h 378"/>
                  <a:gd name="T16" fmla="*/ 471 w 874"/>
                  <a:gd name="T17" fmla="*/ 129 h 378"/>
                  <a:gd name="T18" fmla="*/ 820 w 874"/>
                  <a:gd name="T19" fmla="*/ 11 h 378"/>
                  <a:gd name="T20" fmla="*/ 838 w 874"/>
                  <a:gd name="T21" fmla="*/ 12 h 378"/>
                  <a:gd name="T22" fmla="*/ 874 w 874"/>
                  <a:gd name="T23" fmla="*/ 13 h 378"/>
                  <a:gd name="T24" fmla="*/ 728 w 874"/>
                  <a:gd name="T25" fmla="*/ 0 h 378"/>
                  <a:gd name="T26" fmla="*/ 719 w 874"/>
                  <a:gd name="T27" fmla="*/ 0 h 378"/>
                  <a:gd name="T28" fmla="*/ 27 w 874"/>
                  <a:gd name="T29" fmla="*/ 32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4" h="378">
                    <a:moveTo>
                      <a:pt x="27" y="323"/>
                    </a:moveTo>
                    <a:cubicBezTo>
                      <a:pt x="10" y="343"/>
                      <a:pt x="0" y="357"/>
                      <a:pt x="1" y="366"/>
                    </a:cubicBezTo>
                    <a:cubicBezTo>
                      <a:pt x="1" y="367"/>
                      <a:pt x="1" y="367"/>
                      <a:pt x="1" y="367"/>
                    </a:cubicBezTo>
                    <a:cubicBezTo>
                      <a:pt x="1" y="367"/>
                      <a:pt x="1" y="367"/>
                      <a:pt x="1" y="367"/>
                    </a:cubicBezTo>
                    <a:cubicBezTo>
                      <a:pt x="2" y="375"/>
                      <a:pt x="11" y="378"/>
                      <a:pt x="30" y="378"/>
                    </a:cubicBezTo>
                    <a:cubicBezTo>
                      <a:pt x="410" y="378"/>
                      <a:pt x="410" y="378"/>
                      <a:pt x="410" y="378"/>
                    </a:cubicBezTo>
                    <a:cubicBezTo>
                      <a:pt x="404" y="349"/>
                      <a:pt x="400" y="320"/>
                      <a:pt x="400" y="293"/>
                    </a:cubicBezTo>
                    <a:cubicBezTo>
                      <a:pt x="400" y="244"/>
                      <a:pt x="412" y="200"/>
                      <a:pt x="439" y="165"/>
                    </a:cubicBezTo>
                    <a:cubicBezTo>
                      <a:pt x="449" y="152"/>
                      <a:pt x="460" y="140"/>
                      <a:pt x="471" y="129"/>
                    </a:cubicBezTo>
                    <a:cubicBezTo>
                      <a:pt x="555" y="49"/>
                      <a:pt x="683" y="11"/>
                      <a:pt x="820" y="11"/>
                    </a:cubicBezTo>
                    <a:cubicBezTo>
                      <a:pt x="826" y="11"/>
                      <a:pt x="832" y="11"/>
                      <a:pt x="838" y="12"/>
                    </a:cubicBezTo>
                    <a:cubicBezTo>
                      <a:pt x="850" y="12"/>
                      <a:pt x="862" y="12"/>
                      <a:pt x="874" y="13"/>
                    </a:cubicBezTo>
                    <a:cubicBezTo>
                      <a:pt x="827" y="5"/>
                      <a:pt x="778" y="0"/>
                      <a:pt x="728" y="0"/>
                    </a:cubicBezTo>
                    <a:cubicBezTo>
                      <a:pt x="719" y="0"/>
                      <a:pt x="719" y="0"/>
                      <a:pt x="719" y="0"/>
                    </a:cubicBezTo>
                    <a:cubicBezTo>
                      <a:pt x="441" y="0"/>
                      <a:pt x="192" y="125"/>
                      <a:pt x="27" y="323"/>
                    </a:cubicBezTo>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7" name="Freeform 11"/>
              <p:cNvSpPr>
                <a:spLocks noSelect="1"/>
              </p:cNvSpPr>
              <p:nvPr userDrawn="1"/>
            </p:nvSpPr>
            <p:spPr bwMode="gray">
              <a:xfrm>
                <a:off x="1076325" y="294005"/>
                <a:ext cx="358775" cy="353695"/>
              </a:xfrm>
              <a:custGeom>
                <a:avLst/>
                <a:gdLst>
                  <a:gd name="T0" fmla="*/ 0 w 1130"/>
                  <a:gd name="T1" fmla="*/ 282 h 1113"/>
                  <a:gd name="T2" fmla="*/ 738 w 1130"/>
                  <a:gd name="T3" fmla="*/ 375 h 1113"/>
                  <a:gd name="T4" fmla="*/ 910 w 1130"/>
                  <a:gd name="T5" fmla="*/ 637 h 1113"/>
                  <a:gd name="T6" fmla="*/ 913 w 1130"/>
                  <a:gd name="T7" fmla="*/ 645 h 1113"/>
                  <a:gd name="T8" fmla="*/ 824 w 1130"/>
                  <a:gd name="T9" fmla="*/ 1113 h 1113"/>
                  <a:gd name="T10" fmla="*/ 1094 w 1130"/>
                  <a:gd name="T11" fmla="*/ 428 h 1113"/>
                  <a:gd name="T12" fmla="*/ 1044 w 1130"/>
                  <a:gd name="T13" fmla="*/ 353 h 1113"/>
                  <a:gd name="T14" fmla="*/ 1040 w 1130"/>
                  <a:gd name="T15" fmla="*/ 348 h 1113"/>
                  <a:gd name="T16" fmla="*/ 1034 w 1130"/>
                  <a:gd name="T17" fmla="*/ 339 h 1113"/>
                  <a:gd name="T18" fmla="*/ 1030 w 1130"/>
                  <a:gd name="T19" fmla="*/ 334 h 1113"/>
                  <a:gd name="T20" fmla="*/ 1007 w 1130"/>
                  <a:gd name="T21" fmla="*/ 306 h 1113"/>
                  <a:gd name="T22" fmla="*/ 1003 w 1130"/>
                  <a:gd name="T23" fmla="*/ 301 h 1113"/>
                  <a:gd name="T24" fmla="*/ 995 w 1130"/>
                  <a:gd name="T25" fmla="*/ 293 h 1113"/>
                  <a:gd name="T26" fmla="*/ 974 w 1130"/>
                  <a:gd name="T27" fmla="*/ 270 h 1113"/>
                  <a:gd name="T28" fmla="*/ 967 w 1130"/>
                  <a:gd name="T29" fmla="*/ 262 h 1113"/>
                  <a:gd name="T30" fmla="*/ 962 w 1130"/>
                  <a:gd name="T31" fmla="*/ 257 h 1113"/>
                  <a:gd name="T32" fmla="*/ 937 w 1130"/>
                  <a:gd name="T33" fmla="*/ 233 h 1113"/>
                  <a:gd name="T34" fmla="*/ 932 w 1130"/>
                  <a:gd name="T35" fmla="*/ 228 h 1113"/>
                  <a:gd name="T36" fmla="*/ 924 w 1130"/>
                  <a:gd name="T37" fmla="*/ 221 h 1113"/>
                  <a:gd name="T38" fmla="*/ 919 w 1130"/>
                  <a:gd name="T39" fmla="*/ 216 h 1113"/>
                  <a:gd name="T40" fmla="*/ 901 w 1130"/>
                  <a:gd name="T41" fmla="*/ 201 h 1113"/>
                  <a:gd name="T42" fmla="*/ 895 w 1130"/>
                  <a:gd name="T43" fmla="*/ 196 h 1113"/>
                  <a:gd name="T44" fmla="*/ 887 w 1130"/>
                  <a:gd name="T45" fmla="*/ 190 h 1113"/>
                  <a:gd name="T46" fmla="*/ 882 w 1130"/>
                  <a:gd name="T47" fmla="*/ 185 h 1113"/>
                  <a:gd name="T48" fmla="*/ 873 w 1130"/>
                  <a:gd name="T49" fmla="*/ 178 h 1113"/>
                  <a:gd name="T50" fmla="*/ 858 w 1130"/>
                  <a:gd name="T51" fmla="*/ 167 h 1113"/>
                  <a:gd name="T52" fmla="*/ 849 w 1130"/>
                  <a:gd name="T53" fmla="*/ 160 h 1113"/>
                  <a:gd name="T54" fmla="*/ 843 w 1130"/>
                  <a:gd name="T55" fmla="*/ 156 h 1113"/>
                  <a:gd name="T56" fmla="*/ 835 w 1130"/>
                  <a:gd name="T57" fmla="*/ 150 h 1113"/>
                  <a:gd name="T58" fmla="*/ 829 w 1130"/>
                  <a:gd name="T59" fmla="*/ 146 h 1113"/>
                  <a:gd name="T60" fmla="*/ 809 w 1130"/>
                  <a:gd name="T61" fmla="*/ 133 h 1113"/>
                  <a:gd name="T62" fmla="*/ 803 w 1130"/>
                  <a:gd name="T63" fmla="*/ 129 h 1113"/>
                  <a:gd name="T64" fmla="*/ 794 w 1130"/>
                  <a:gd name="T65" fmla="*/ 124 h 1113"/>
                  <a:gd name="T66" fmla="*/ 788 w 1130"/>
                  <a:gd name="T67" fmla="*/ 120 h 1113"/>
                  <a:gd name="T68" fmla="*/ 768 w 1130"/>
                  <a:gd name="T69" fmla="*/ 108 h 1113"/>
                  <a:gd name="T70" fmla="*/ 762 w 1130"/>
                  <a:gd name="T71" fmla="*/ 104 h 1113"/>
                  <a:gd name="T72" fmla="*/ 753 w 1130"/>
                  <a:gd name="T73" fmla="*/ 99 h 1113"/>
                  <a:gd name="T74" fmla="*/ 746 w 1130"/>
                  <a:gd name="T75" fmla="*/ 96 h 1113"/>
                  <a:gd name="T76" fmla="*/ 720 w 1130"/>
                  <a:gd name="T77" fmla="*/ 82 h 1113"/>
                  <a:gd name="T78" fmla="*/ 713 w 1130"/>
                  <a:gd name="T79" fmla="*/ 79 h 1113"/>
                  <a:gd name="T80" fmla="*/ 704 w 1130"/>
                  <a:gd name="T81" fmla="*/ 75 h 1113"/>
                  <a:gd name="T82" fmla="*/ 697 w 1130"/>
                  <a:gd name="T83" fmla="*/ 72 h 1113"/>
                  <a:gd name="T84" fmla="*/ 675 w 1130"/>
                  <a:gd name="T85" fmla="*/ 62 h 1113"/>
                  <a:gd name="T86" fmla="*/ 669 w 1130"/>
                  <a:gd name="T87" fmla="*/ 59 h 1113"/>
                  <a:gd name="T88" fmla="*/ 659 w 1130"/>
                  <a:gd name="T89" fmla="*/ 55 h 1113"/>
                  <a:gd name="T90" fmla="*/ 653 w 1130"/>
                  <a:gd name="T91" fmla="*/ 52 h 1113"/>
                  <a:gd name="T92" fmla="*/ 619 w 1130"/>
                  <a:gd name="T93" fmla="*/ 40 h 1113"/>
                  <a:gd name="T94" fmla="*/ 612 w 1130"/>
                  <a:gd name="T95" fmla="*/ 38 h 1113"/>
                  <a:gd name="T96" fmla="*/ 602 w 1130"/>
                  <a:gd name="T97" fmla="*/ 34 h 1113"/>
                  <a:gd name="T98" fmla="*/ 595 w 1130"/>
                  <a:gd name="T99" fmla="*/ 32 h 1113"/>
                  <a:gd name="T100" fmla="*/ 566 w 1130"/>
                  <a:gd name="T101" fmla="*/ 23 h 1113"/>
                  <a:gd name="T102" fmla="*/ 559 w 1130"/>
                  <a:gd name="T103" fmla="*/ 21 h 1113"/>
                  <a:gd name="T104" fmla="*/ 549 w 1130"/>
                  <a:gd name="T105" fmla="*/ 18 h 1113"/>
                  <a:gd name="T106" fmla="*/ 542 w 1130"/>
                  <a:gd name="T107" fmla="*/ 17 h 1113"/>
                  <a:gd name="T108" fmla="*/ 518 w 1130"/>
                  <a:gd name="T109" fmla="*/ 11 h 1113"/>
                  <a:gd name="T110" fmla="*/ 511 w 1130"/>
                  <a:gd name="T111" fmla="*/ 9 h 1113"/>
                  <a:gd name="T112" fmla="*/ 501 w 1130"/>
                  <a:gd name="T113" fmla="*/ 7 h 1113"/>
                  <a:gd name="T114" fmla="*/ 493 w 1130"/>
                  <a:gd name="T115" fmla="*/ 6 h 1113"/>
                  <a:gd name="T116" fmla="*/ 482 w 1130"/>
                  <a:gd name="T117" fmla="*/ 4 h 1113"/>
                  <a:gd name="T118" fmla="*/ 474 w 1130"/>
                  <a:gd name="T119" fmla="*/ 2 h 1113"/>
                  <a:gd name="T120" fmla="*/ 71 w 1130"/>
                  <a:gd name="T121" fmla="*/ 118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0" h="1113">
                    <a:moveTo>
                      <a:pt x="71" y="118"/>
                    </a:moveTo>
                    <a:cubicBezTo>
                      <a:pt x="60" y="129"/>
                      <a:pt x="49" y="141"/>
                      <a:pt x="39" y="154"/>
                    </a:cubicBezTo>
                    <a:cubicBezTo>
                      <a:pt x="12" y="189"/>
                      <a:pt x="0" y="233"/>
                      <a:pt x="0" y="282"/>
                    </a:cubicBezTo>
                    <a:cubicBezTo>
                      <a:pt x="0" y="309"/>
                      <a:pt x="4" y="338"/>
                      <a:pt x="10" y="367"/>
                    </a:cubicBezTo>
                    <a:cubicBezTo>
                      <a:pt x="712" y="367"/>
                      <a:pt x="712" y="367"/>
                      <a:pt x="712" y="367"/>
                    </a:cubicBezTo>
                    <a:cubicBezTo>
                      <a:pt x="720" y="367"/>
                      <a:pt x="730" y="370"/>
                      <a:pt x="738" y="375"/>
                    </a:cubicBezTo>
                    <a:cubicBezTo>
                      <a:pt x="745" y="380"/>
                      <a:pt x="752" y="385"/>
                      <a:pt x="756" y="391"/>
                    </a:cubicBezTo>
                    <a:cubicBezTo>
                      <a:pt x="904" y="622"/>
                      <a:pt x="904" y="622"/>
                      <a:pt x="904" y="622"/>
                    </a:cubicBezTo>
                    <a:cubicBezTo>
                      <a:pt x="907" y="626"/>
                      <a:pt x="909" y="632"/>
                      <a:pt x="910" y="637"/>
                    </a:cubicBezTo>
                    <a:cubicBezTo>
                      <a:pt x="912" y="644"/>
                      <a:pt x="912" y="644"/>
                      <a:pt x="912" y="644"/>
                    </a:cubicBezTo>
                    <a:cubicBezTo>
                      <a:pt x="913" y="645"/>
                      <a:pt x="913" y="645"/>
                      <a:pt x="913" y="645"/>
                    </a:cubicBezTo>
                    <a:cubicBezTo>
                      <a:pt x="913" y="645"/>
                      <a:pt x="913" y="645"/>
                      <a:pt x="913" y="645"/>
                    </a:cubicBezTo>
                    <a:cubicBezTo>
                      <a:pt x="914" y="652"/>
                      <a:pt x="915" y="660"/>
                      <a:pt x="914" y="666"/>
                    </a:cubicBezTo>
                    <a:cubicBezTo>
                      <a:pt x="914" y="674"/>
                      <a:pt x="914" y="674"/>
                      <a:pt x="914" y="674"/>
                    </a:cubicBezTo>
                    <a:cubicBezTo>
                      <a:pt x="824" y="1113"/>
                      <a:pt x="824" y="1113"/>
                      <a:pt x="824" y="1113"/>
                    </a:cubicBezTo>
                    <a:cubicBezTo>
                      <a:pt x="906" y="1074"/>
                      <a:pt x="976" y="1020"/>
                      <a:pt x="1020" y="965"/>
                    </a:cubicBezTo>
                    <a:cubicBezTo>
                      <a:pt x="1093" y="875"/>
                      <a:pt x="1130" y="757"/>
                      <a:pt x="1130" y="634"/>
                    </a:cubicBezTo>
                    <a:cubicBezTo>
                      <a:pt x="1130" y="565"/>
                      <a:pt x="1119" y="495"/>
                      <a:pt x="1094" y="428"/>
                    </a:cubicBezTo>
                    <a:cubicBezTo>
                      <a:pt x="1091" y="423"/>
                      <a:pt x="1091" y="423"/>
                      <a:pt x="1091" y="423"/>
                    </a:cubicBezTo>
                    <a:cubicBezTo>
                      <a:pt x="1091" y="423"/>
                      <a:pt x="1091" y="423"/>
                      <a:pt x="1091" y="423"/>
                    </a:cubicBezTo>
                    <a:cubicBezTo>
                      <a:pt x="1077" y="399"/>
                      <a:pt x="1061" y="376"/>
                      <a:pt x="1044" y="353"/>
                    </a:cubicBezTo>
                    <a:cubicBezTo>
                      <a:pt x="1044" y="353"/>
                      <a:pt x="1044" y="353"/>
                      <a:pt x="1044" y="353"/>
                    </a:cubicBezTo>
                    <a:cubicBezTo>
                      <a:pt x="1041" y="349"/>
                      <a:pt x="1041" y="349"/>
                      <a:pt x="1041" y="349"/>
                    </a:cubicBezTo>
                    <a:cubicBezTo>
                      <a:pt x="1040" y="348"/>
                      <a:pt x="1040" y="348"/>
                      <a:pt x="1040" y="348"/>
                    </a:cubicBezTo>
                    <a:cubicBezTo>
                      <a:pt x="1037" y="344"/>
                      <a:pt x="1037" y="344"/>
                      <a:pt x="1037" y="344"/>
                    </a:cubicBezTo>
                    <a:cubicBezTo>
                      <a:pt x="1037" y="343"/>
                      <a:pt x="1037" y="343"/>
                      <a:pt x="1037" y="343"/>
                    </a:cubicBezTo>
                    <a:cubicBezTo>
                      <a:pt x="1034" y="339"/>
                      <a:pt x="1034" y="339"/>
                      <a:pt x="1034" y="339"/>
                    </a:cubicBezTo>
                    <a:cubicBezTo>
                      <a:pt x="1033" y="338"/>
                      <a:pt x="1033" y="338"/>
                      <a:pt x="1033" y="338"/>
                    </a:cubicBezTo>
                    <a:cubicBezTo>
                      <a:pt x="1030" y="334"/>
                      <a:pt x="1030" y="334"/>
                      <a:pt x="1030" y="334"/>
                    </a:cubicBezTo>
                    <a:cubicBezTo>
                      <a:pt x="1030" y="334"/>
                      <a:pt x="1030" y="334"/>
                      <a:pt x="1030" y="334"/>
                    </a:cubicBezTo>
                    <a:cubicBezTo>
                      <a:pt x="1023" y="326"/>
                      <a:pt x="1017" y="318"/>
                      <a:pt x="1011" y="311"/>
                    </a:cubicBezTo>
                    <a:cubicBezTo>
                      <a:pt x="1011" y="311"/>
                      <a:pt x="1011" y="311"/>
                      <a:pt x="1011" y="311"/>
                    </a:cubicBezTo>
                    <a:cubicBezTo>
                      <a:pt x="1007" y="306"/>
                      <a:pt x="1007" y="306"/>
                      <a:pt x="1007" y="306"/>
                    </a:cubicBezTo>
                    <a:cubicBezTo>
                      <a:pt x="1007" y="306"/>
                      <a:pt x="1007" y="306"/>
                      <a:pt x="1007" y="306"/>
                    </a:cubicBezTo>
                    <a:cubicBezTo>
                      <a:pt x="1003" y="302"/>
                      <a:pt x="1003" y="302"/>
                      <a:pt x="1003" y="302"/>
                    </a:cubicBezTo>
                    <a:cubicBezTo>
                      <a:pt x="1003" y="301"/>
                      <a:pt x="1003" y="301"/>
                      <a:pt x="1003" y="301"/>
                    </a:cubicBezTo>
                    <a:cubicBezTo>
                      <a:pt x="999" y="297"/>
                      <a:pt x="999" y="297"/>
                      <a:pt x="999" y="297"/>
                    </a:cubicBezTo>
                    <a:cubicBezTo>
                      <a:pt x="999" y="297"/>
                      <a:pt x="999" y="297"/>
                      <a:pt x="999" y="297"/>
                    </a:cubicBezTo>
                    <a:cubicBezTo>
                      <a:pt x="995" y="293"/>
                      <a:pt x="995" y="293"/>
                      <a:pt x="995" y="293"/>
                    </a:cubicBezTo>
                    <a:cubicBezTo>
                      <a:pt x="995" y="293"/>
                      <a:pt x="995" y="293"/>
                      <a:pt x="995" y="293"/>
                    </a:cubicBezTo>
                    <a:cubicBezTo>
                      <a:pt x="988" y="285"/>
                      <a:pt x="982" y="278"/>
                      <a:pt x="975" y="271"/>
                    </a:cubicBezTo>
                    <a:cubicBezTo>
                      <a:pt x="974" y="270"/>
                      <a:pt x="974" y="270"/>
                      <a:pt x="974" y="270"/>
                    </a:cubicBezTo>
                    <a:cubicBezTo>
                      <a:pt x="971" y="266"/>
                      <a:pt x="971" y="266"/>
                      <a:pt x="971" y="266"/>
                    </a:cubicBezTo>
                    <a:cubicBezTo>
                      <a:pt x="970" y="266"/>
                      <a:pt x="970" y="266"/>
                      <a:pt x="970" y="266"/>
                    </a:cubicBezTo>
                    <a:cubicBezTo>
                      <a:pt x="967" y="262"/>
                      <a:pt x="967" y="262"/>
                      <a:pt x="967" y="262"/>
                    </a:cubicBezTo>
                    <a:cubicBezTo>
                      <a:pt x="966" y="262"/>
                      <a:pt x="966" y="262"/>
                      <a:pt x="966" y="262"/>
                    </a:cubicBezTo>
                    <a:cubicBezTo>
                      <a:pt x="963" y="258"/>
                      <a:pt x="963" y="258"/>
                      <a:pt x="963" y="258"/>
                    </a:cubicBezTo>
                    <a:cubicBezTo>
                      <a:pt x="962" y="257"/>
                      <a:pt x="962" y="257"/>
                      <a:pt x="962" y="257"/>
                    </a:cubicBezTo>
                    <a:cubicBezTo>
                      <a:pt x="958" y="254"/>
                      <a:pt x="958" y="254"/>
                      <a:pt x="958" y="254"/>
                    </a:cubicBezTo>
                    <a:cubicBezTo>
                      <a:pt x="958" y="253"/>
                      <a:pt x="958" y="253"/>
                      <a:pt x="958" y="253"/>
                    </a:cubicBezTo>
                    <a:cubicBezTo>
                      <a:pt x="951" y="246"/>
                      <a:pt x="944" y="239"/>
                      <a:pt x="937" y="233"/>
                    </a:cubicBezTo>
                    <a:cubicBezTo>
                      <a:pt x="936" y="232"/>
                      <a:pt x="936" y="232"/>
                      <a:pt x="936" y="232"/>
                    </a:cubicBezTo>
                    <a:cubicBezTo>
                      <a:pt x="932" y="229"/>
                      <a:pt x="932" y="229"/>
                      <a:pt x="932" y="229"/>
                    </a:cubicBezTo>
                    <a:cubicBezTo>
                      <a:pt x="932" y="228"/>
                      <a:pt x="932" y="228"/>
                      <a:pt x="932" y="228"/>
                    </a:cubicBezTo>
                    <a:cubicBezTo>
                      <a:pt x="928" y="225"/>
                      <a:pt x="928" y="225"/>
                      <a:pt x="928" y="225"/>
                    </a:cubicBezTo>
                    <a:cubicBezTo>
                      <a:pt x="927" y="224"/>
                      <a:pt x="927" y="224"/>
                      <a:pt x="927" y="224"/>
                    </a:cubicBezTo>
                    <a:cubicBezTo>
                      <a:pt x="924" y="221"/>
                      <a:pt x="924" y="221"/>
                      <a:pt x="924" y="221"/>
                    </a:cubicBezTo>
                    <a:cubicBezTo>
                      <a:pt x="923" y="220"/>
                      <a:pt x="923" y="220"/>
                      <a:pt x="923" y="220"/>
                    </a:cubicBezTo>
                    <a:cubicBezTo>
                      <a:pt x="919" y="217"/>
                      <a:pt x="919" y="217"/>
                      <a:pt x="919" y="217"/>
                    </a:cubicBezTo>
                    <a:cubicBezTo>
                      <a:pt x="919" y="216"/>
                      <a:pt x="919" y="216"/>
                      <a:pt x="919" y="216"/>
                    </a:cubicBezTo>
                    <a:cubicBezTo>
                      <a:pt x="914" y="213"/>
                      <a:pt x="914" y="213"/>
                      <a:pt x="914" y="213"/>
                    </a:cubicBezTo>
                    <a:cubicBezTo>
                      <a:pt x="914" y="212"/>
                      <a:pt x="914" y="212"/>
                      <a:pt x="914" y="212"/>
                    </a:cubicBezTo>
                    <a:cubicBezTo>
                      <a:pt x="901" y="201"/>
                      <a:pt x="901" y="201"/>
                      <a:pt x="901" y="201"/>
                    </a:cubicBezTo>
                    <a:cubicBezTo>
                      <a:pt x="900" y="200"/>
                      <a:pt x="900" y="200"/>
                      <a:pt x="900" y="200"/>
                    </a:cubicBezTo>
                    <a:cubicBezTo>
                      <a:pt x="896" y="197"/>
                      <a:pt x="896" y="197"/>
                      <a:pt x="896" y="197"/>
                    </a:cubicBezTo>
                    <a:cubicBezTo>
                      <a:pt x="895" y="196"/>
                      <a:pt x="895" y="196"/>
                      <a:pt x="895" y="196"/>
                    </a:cubicBezTo>
                    <a:cubicBezTo>
                      <a:pt x="892" y="193"/>
                      <a:pt x="892" y="193"/>
                      <a:pt x="892" y="193"/>
                    </a:cubicBezTo>
                    <a:cubicBezTo>
                      <a:pt x="891" y="193"/>
                      <a:pt x="891" y="193"/>
                      <a:pt x="891" y="193"/>
                    </a:cubicBezTo>
                    <a:cubicBezTo>
                      <a:pt x="887" y="190"/>
                      <a:pt x="887" y="190"/>
                      <a:pt x="887" y="190"/>
                    </a:cubicBezTo>
                    <a:cubicBezTo>
                      <a:pt x="886" y="189"/>
                      <a:pt x="886" y="189"/>
                      <a:pt x="886" y="189"/>
                    </a:cubicBezTo>
                    <a:cubicBezTo>
                      <a:pt x="883" y="186"/>
                      <a:pt x="883" y="186"/>
                      <a:pt x="883" y="186"/>
                    </a:cubicBezTo>
                    <a:cubicBezTo>
                      <a:pt x="882" y="185"/>
                      <a:pt x="882" y="185"/>
                      <a:pt x="882" y="185"/>
                    </a:cubicBezTo>
                    <a:cubicBezTo>
                      <a:pt x="878" y="182"/>
                      <a:pt x="878" y="182"/>
                      <a:pt x="878" y="182"/>
                    </a:cubicBezTo>
                    <a:cubicBezTo>
                      <a:pt x="877" y="182"/>
                      <a:pt x="877" y="182"/>
                      <a:pt x="877" y="182"/>
                    </a:cubicBezTo>
                    <a:cubicBezTo>
                      <a:pt x="873" y="178"/>
                      <a:pt x="873" y="178"/>
                      <a:pt x="873" y="178"/>
                    </a:cubicBezTo>
                    <a:cubicBezTo>
                      <a:pt x="872" y="178"/>
                      <a:pt x="872" y="178"/>
                      <a:pt x="872" y="178"/>
                    </a:cubicBezTo>
                    <a:cubicBezTo>
                      <a:pt x="858" y="167"/>
                      <a:pt x="858" y="167"/>
                      <a:pt x="858" y="167"/>
                    </a:cubicBezTo>
                    <a:cubicBezTo>
                      <a:pt x="858" y="167"/>
                      <a:pt x="858" y="167"/>
                      <a:pt x="858" y="167"/>
                    </a:cubicBezTo>
                    <a:cubicBezTo>
                      <a:pt x="854" y="164"/>
                      <a:pt x="854" y="164"/>
                      <a:pt x="854" y="164"/>
                    </a:cubicBezTo>
                    <a:cubicBezTo>
                      <a:pt x="853" y="163"/>
                      <a:pt x="853" y="163"/>
                      <a:pt x="853" y="163"/>
                    </a:cubicBezTo>
                    <a:cubicBezTo>
                      <a:pt x="849" y="160"/>
                      <a:pt x="849" y="160"/>
                      <a:pt x="849" y="160"/>
                    </a:cubicBezTo>
                    <a:cubicBezTo>
                      <a:pt x="848" y="160"/>
                      <a:pt x="848" y="160"/>
                      <a:pt x="848" y="160"/>
                    </a:cubicBezTo>
                    <a:cubicBezTo>
                      <a:pt x="844" y="157"/>
                      <a:pt x="844" y="157"/>
                      <a:pt x="844" y="157"/>
                    </a:cubicBezTo>
                    <a:cubicBezTo>
                      <a:pt x="843" y="156"/>
                      <a:pt x="843" y="156"/>
                      <a:pt x="843" y="156"/>
                    </a:cubicBezTo>
                    <a:cubicBezTo>
                      <a:pt x="839" y="154"/>
                      <a:pt x="839" y="154"/>
                      <a:pt x="839" y="154"/>
                    </a:cubicBezTo>
                    <a:cubicBezTo>
                      <a:pt x="838" y="153"/>
                      <a:pt x="838" y="153"/>
                      <a:pt x="838" y="153"/>
                    </a:cubicBezTo>
                    <a:cubicBezTo>
                      <a:pt x="835" y="150"/>
                      <a:pt x="835" y="150"/>
                      <a:pt x="835" y="150"/>
                    </a:cubicBezTo>
                    <a:cubicBezTo>
                      <a:pt x="833" y="149"/>
                      <a:pt x="833" y="149"/>
                      <a:pt x="833" y="149"/>
                    </a:cubicBezTo>
                    <a:cubicBezTo>
                      <a:pt x="829" y="147"/>
                      <a:pt x="829" y="147"/>
                      <a:pt x="829" y="147"/>
                    </a:cubicBezTo>
                    <a:cubicBezTo>
                      <a:pt x="829" y="146"/>
                      <a:pt x="829" y="146"/>
                      <a:pt x="829" y="146"/>
                    </a:cubicBezTo>
                    <a:cubicBezTo>
                      <a:pt x="814" y="136"/>
                      <a:pt x="814" y="136"/>
                      <a:pt x="814" y="136"/>
                    </a:cubicBezTo>
                    <a:cubicBezTo>
                      <a:pt x="813" y="136"/>
                      <a:pt x="813" y="136"/>
                      <a:pt x="813" y="136"/>
                    </a:cubicBezTo>
                    <a:cubicBezTo>
                      <a:pt x="809" y="133"/>
                      <a:pt x="809" y="133"/>
                      <a:pt x="809" y="133"/>
                    </a:cubicBezTo>
                    <a:cubicBezTo>
                      <a:pt x="808" y="132"/>
                      <a:pt x="808" y="132"/>
                      <a:pt x="808" y="132"/>
                    </a:cubicBezTo>
                    <a:cubicBezTo>
                      <a:pt x="804" y="130"/>
                      <a:pt x="804" y="130"/>
                      <a:pt x="804" y="130"/>
                    </a:cubicBezTo>
                    <a:cubicBezTo>
                      <a:pt x="803" y="129"/>
                      <a:pt x="803" y="129"/>
                      <a:pt x="803" y="129"/>
                    </a:cubicBezTo>
                    <a:cubicBezTo>
                      <a:pt x="799" y="127"/>
                      <a:pt x="799" y="127"/>
                      <a:pt x="799" y="127"/>
                    </a:cubicBezTo>
                    <a:cubicBezTo>
                      <a:pt x="798" y="126"/>
                      <a:pt x="798" y="126"/>
                      <a:pt x="798" y="126"/>
                    </a:cubicBezTo>
                    <a:cubicBezTo>
                      <a:pt x="794" y="124"/>
                      <a:pt x="794" y="124"/>
                      <a:pt x="794" y="124"/>
                    </a:cubicBezTo>
                    <a:cubicBezTo>
                      <a:pt x="793" y="123"/>
                      <a:pt x="793" y="123"/>
                      <a:pt x="793" y="123"/>
                    </a:cubicBezTo>
                    <a:cubicBezTo>
                      <a:pt x="789" y="121"/>
                      <a:pt x="789" y="121"/>
                      <a:pt x="789" y="121"/>
                    </a:cubicBezTo>
                    <a:cubicBezTo>
                      <a:pt x="788" y="120"/>
                      <a:pt x="788" y="120"/>
                      <a:pt x="788" y="120"/>
                    </a:cubicBezTo>
                    <a:cubicBezTo>
                      <a:pt x="773" y="111"/>
                      <a:pt x="773" y="111"/>
                      <a:pt x="773" y="111"/>
                    </a:cubicBezTo>
                    <a:cubicBezTo>
                      <a:pt x="773" y="111"/>
                      <a:pt x="773" y="111"/>
                      <a:pt x="773" y="111"/>
                    </a:cubicBezTo>
                    <a:cubicBezTo>
                      <a:pt x="768" y="108"/>
                      <a:pt x="768" y="108"/>
                      <a:pt x="768" y="108"/>
                    </a:cubicBezTo>
                    <a:cubicBezTo>
                      <a:pt x="767" y="108"/>
                      <a:pt x="767" y="108"/>
                      <a:pt x="767" y="108"/>
                    </a:cubicBezTo>
                    <a:cubicBezTo>
                      <a:pt x="763" y="105"/>
                      <a:pt x="763" y="105"/>
                      <a:pt x="763" y="105"/>
                    </a:cubicBezTo>
                    <a:cubicBezTo>
                      <a:pt x="762" y="104"/>
                      <a:pt x="762" y="104"/>
                      <a:pt x="762" y="104"/>
                    </a:cubicBezTo>
                    <a:cubicBezTo>
                      <a:pt x="758" y="102"/>
                      <a:pt x="758" y="102"/>
                      <a:pt x="758" y="102"/>
                    </a:cubicBezTo>
                    <a:cubicBezTo>
                      <a:pt x="756" y="102"/>
                      <a:pt x="756" y="102"/>
                      <a:pt x="756" y="102"/>
                    </a:cubicBezTo>
                    <a:cubicBezTo>
                      <a:pt x="753" y="99"/>
                      <a:pt x="753" y="99"/>
                      <a:pt x="753" y="99"/>
                    </a:cubicBezTo>
                    <a:cubicBezTo>
                      <a:pt x="751" y="99"/>
                      <a:pt x="751" y="99"/>
                      <a:pt x="751" y="99"/>
                    </a:cubicBezTo>
                    <a:cubicBezTo>
                      <a:pt x="747" y="97"/>
                      <a:pt x="747" y="97"/>
                      <a:pt x="747" y="97"/>
                    </a:cubicBezTo>
                    <a:cubicBezTo>
                      <a:pt x="746" y="96"/>
                      <a:pt x="746" y="96"/>
                      <a:pt x="746" y="96"/>
                    </a:cubicBezTo>
                    <a:cubicBezTo>
                      <a:pt x="742" y="94"/>
                      <a:pt x="742" y="94"/>
                      <a:pt x="742" y="94"/>
                    </a:cubicBezTo>
                    <a:cubicBezTo>
                      <a:pt x="741" y="93"/>
                      <a:pt x="741" y="93"/>
                      <a:pt x="741" y="93"/>
                    </a:cubicBezTo>
                    <a:cubicBezTo>
                      <a:pt x="734" y="90"/>
                      <a:pt x="727" y="86"/>
                      <a:pt x="720" y="82"/>
                    </a:cubicBezTo>
                    <a:cubicBezTo>
                      <a:pt x="719" y="82"/>
                      <a:pt x="719" y="82"/>
                      <a:pt x="719" y="82"/>
                    </a:cubicBezTo>
                    <a:cubicBezTo>
                      <a:pt x="714" y="80"/>
                      <a:pt x="714" y="80"/>
                      <a:pt x="714" y="80"/>
                    </a:cubicBezTo>
                    <a:cubicBezTo>
                      <a:pt x="713" y="79"/>
                      <a:pt x="713" y="79"/>
                      <a:pt x="713" y="79"/>
                    </a:cubicBezTo>
                    <a:cubicBezTo>
                      <a:pt x="709" y="77"/>
                      <a:pt x="709" y="77"/>
                      <a:pt x="709" y="77"/>
                    </a:cubicBezTo>
                    <a:cubicBezTo>
                      <a:pt x="708" y="77"/>
                      <a:pt x="708" y="77"/>
                      <a:pt x="708" y="77"/>
                    </a:cubicBezTo>
                    <a:cubicBezTo>
                      <a:pt x="704" y="75"/>
                      <a:pt x="704" y="75"/>
                      <a:pt x="704" y="75"/>
                    </a:cubicBezTo>
                    <a:cubicBezTo>
                      <a:pt x="703" y="74"/>
                      <a:pt x="703" y="74"/>
                      <a:pt x="703" y="74"/>
                    </a:cubicBezTo>
                    <a:cubicBezTo>
                      <a:pt x="698" y="72"/>
                      <a:pt x="698" y="72"/>
                      <a:pt x="698" y="72"/>
                    </a:cubicBezTo>
                    <a:cubicBezTo>
                      <a:pt x="697" y="72"/>
                      <a:pt x="697" y="72"/>
                      <a:pt x="697" y="72"/>
                    </a:cubicBezTo>
                    <a:cubicBezTo>
                      <a:pt x="692" y="69"/>
                      <a:pt x="692" y="69"/>
                      <a:pt x="692" y="69"/>
                    </a:cubicBezTo>
                    <a:cubicBezTo>
                      <a:pt x="692" y="69"/>
                      <a:pt x="692" y="69"/>
                      <a:pt x="692" y="69"/>
                    </a:cubicBezTo>
                    <a:cubicBezTo>
                      <a:pt x="687" y="67"/>
                      <a:pt x="681" y="64"/>
                      <a:pt x="675" y="62"/>
                    </a:cubicBezTo>
                    <a:cubicBezTo>
                      <a:pt x="675" y="62"/>
                      <a:pt x="675" y="62"/>
                      <a:pt x="675" y="62"/>
                    </a:cubicBezTo>
                    <a:cubicBezTo>
                      <a:pt x="670" y="60"/>
                      <a:pt x="670" y="60"/>
                      <a:pt x="670" y="60"/>
                    </a:cubicBezTo>
                    <a:cubicBezTo>
                      <a:pt x="669" y="59"/>
                      <a:pt x="669" y="59"/>
                      <a:pt x="669" y="59"/>
                    </a:cubicBezTo>
                    <a:cubicBezTo>
                      <a:pt x="665" y="57"/>
                      <a:pt x="665" y="57"/>
                      <a:pt x="665" y="57"/>
                    </a:cubicBezTo>
                    <a:cubicBezTo>
                      <a:pt x="664" y="57"/>
                      <a:pt x="664" y="57"/>
                      <a:pt x="664" y="57"/>
                    </a:cubicBezTo>
                    <a:cubicBezTo>
                      <a:pt x="659" y="55"/>
                      <a:pt x="659" y="55"/>
                      <a:pt x="659" y="55"/>
                    </a:cubicBezTo>
                    <a:cubicBezTo>
                      <a:pt x="658" y="55"/>
                      <a:pt x="658" y="55"/>
                      <a:pt x="658" y="55"/>
                    </a:cubicBezTo>
                    <a:cubicBezTo>
                      <a:pt x="654" y="53"/>
                      <a:pt x="654" y="53"/>
                      <a:pt x="654" y="53"/>
                    </a:cubicBezTo>
                    <a:cubicBezTo>
                      <a:pt x="653" y="52"/>
                      <a:pt x="653" y="52"/>
                      <a:pt x="653" y="52"/>
                    </a:cubicBezTo>
                    <a:cubicBezTo>
                      <a:pt x="647" y="50"/>
                      <a:pt x="647" y="50"/>
                      <a:pt x="647" y="50"/>
                    </a:cubicBezTo>
                    <a:cubicBezTo>
                      <a:pt x="647" y="50"/>
                      <a:pt x="647" y="50"/>
                      <a:pt x="647" y="50"/>
                    </a:cubicBezTo>
                    <a:cubicBezTo>
                      <a:pt x="638" y="47"/>
                      <a:pt x="628" y="43"/>
                      <a:pt x="619" y="40"/>
                    </a:cubicBezTo>
                    <a:cubicBezTo>
                      <a:pt x="618" y="40"/>
                      <a:pt x="618" y="40"/>
                      <a:pt x="618" y="40"/>
                    </a:cubicBezTo>
                    <a:cubicBezTo>
                      <a:pt x="613" y="38"/>
                      <a:pt x="613" y="38"/>
                      <a:pt x="613" y="38"/>
                    </a:cubicBezTo>
                    <a:cubicBezTo>
                      <a:pt x="612" y="38"/>
                      <a:pt x="612" y="38"/>
                      <a:pt x="612" y="38"/>
                    </a:cubicBezTo>
                    <a:cubicBezTo>
                      <a:pt x="607" y="36"/>
                      <a:pt x="607" y="36"/>
                      <a:pt x="607" y="36"/>
                    </a:cubicBezTo>
                    <a:cubicBezTo>
                      <a:pt x="607" y="36"/>
                      <a:pt x="607" y="36"/>
                      <a:pt x="607" y="36"/>
                    </a:cubicBezTo>
                    <a:cubicBezTo>
                      <a:pt x="602" y="34"/>
                      <a:pt x="602" y="34"/>
                      <a:pt x="602" y="34"/>
                    </a:cubicBezTo>
                    <a:cubicBezTo>
                      <a:pt x="601" y="34"/>
                      <a:pt x="601" y="34"/>
                      <a:pt x="601" y="34"/>
                    </a:cubicBezTo>
                    <a:cubicBezTo>
                      <a:pt x="596" y="32"/>
                      <a:pt x="596" y="32"/>
                      <a:pt x="596" y="32"/>
                    </a:cubicBezTo>
                    <a:cubicBezTo>
                      <a:pt x="595" y="32"/>
                      <a:pt x="595" y="32"/>
                      <a:pt x="595" y="32"/>
                    </a:cubicBezTo>
                    <a:cubicBezTo>
                      <a:pt x="587" y="29"/>
                      <a:pt x="580" y="27"/>
                      <a:pt x="572" y="25"/>
                    </a:cubicBezTo>
                    <a:cubicBezTo>
                      <a:pt x="571" y="25"/>
                      <a:pt x="571" y="25"/>
                      <a:pt x="571" y="25"/>
                    </a:cubicBezTo>
                    <a:cubicBezTo>
                      <a:pt x="566" y="23"/>
                      <a:pt x="566" y="23"/>
                      <a:pt x="566" y="23"/>
                    </a:cubicBezTo>
                    <a:cubicBezTo>
                      <a:pt x="565" y="23"/>
                      <a:pt x="565" y="23"/>
                      <a:pt x="565" y="23"/>
                    </a:cubicBezTo>
                    <a:cubicBezTo>
                      <a:pt x="560" y="22"/>
                      <a:pt x="560" y="22"/>
                      <a:pt x="560" y="22"/>
                    </a:cubicBezTo>
                    <a:cubicBezTo>
                      <a:pt x="559" y="21"/>
                      <a:pt x="559" y="21"/>
                      <a:pt x="559" y="21"/>
                    </a:cubicBezTo>
                    <a:cubicBezTo>
                      <a:pt x="555" y="20"/>
                      <a:pt x="555" y="20"/>
                      <a:pt x="555" y="20"/>
                    </a:cubicBezTo>
                    <a:cubicBezTo>
                      <a:pt x="553" y="20"/>
                      <a:pt x="553" y="20"/>
                      <a:pt x="553" y="20"/>
                    </a:cubicBezTo>
                    <a:cubicBezTo>
                      <a:pt x="549" y="18"/>
                      <a:pt x="549" y="18"/>
                      <a:pt x="549" y="18"/>
                    </a:cubicBezTo>
                    <a:cubicBezTo>
                      <a:pt x="548" y="18"/>
                      <a:pt x="548" y="18"/>
                      <a:pt x="548" y="18"/>
                    </a:cubicBezTo>
                    <a:cubicBezTo>
                      <a:pt x="542" y="17"/>
                      <a:pt x="542" y="17"/>
                      <a:pt x="542" y="17"/>
                    </a:cubicBezTo>
                    <a:cubicBezTo>
                      <a:pt x="542" y="17"/>
                      <a:pt x="542" y="17"/>
                      <a:pt x="542" y="17"/>
                    </a:cubicBezTo>
                    <a:cubicBezTo>
                      <a:pt x="536" y="15"/>
                      <a:pt x="536" y="15"/>
                      <a:pt x="536" y="15"/>
                    </a:cubicBezTo>
                    <a:cubicBezTo>
                      <a:pt x="536" y="15"/>
                      <a:pt x="536" y="15"/>
                      <a:pt x="536" y="15"/>
                    </a:cubicBezTo>
                    <a:cubicBezTo>
                      <a:pt x="530" y="14"/>
                      <a:pt x="524" y="12"/>
                      <a:pt x="518" y="11"/>
                    </a:cubicBezTo>
                    <a:cubicBezTo>
                      <a:pt x="517" y="11"/>
                      <a:pt x="517" y="11"/>
                      <a:pt x="517" y="11"/>
                    </a:cubicBezTo>
                    <a:cubicBezTo>
                      <a:pt x="512" y="10"/>
                      <a:pt x="512" y="10"/>
                      <a:pt x="512" y="10"/>
                    </a:cubicBezTo>
                    <a:cubicBezTo>
                      <a:pt x="511" y="9"/>
                      <a:pt x="511" y="9"/>
                      <a:pt x="511" y="9"/>
                    </a:cubicBezTo>
                    <a:cubicBezTo>
                      <a:pt x="506" y="8"/>
                      <a:pt x="506" y="8"/>
                      <a:pt x="506" y="8"/>
                    </a:cubicBezTo>
                    <a:cubicBezTo>
                      <a:pt x="505" y="8"/>
                      <a:pt x="505" y="8"/>
                      <a:pt x="505" y="8"/>
                    </a:cubicBezTo>
                    <a:cubicBezTo>
                      <a:pt x="501" y="7"/>
                      <a:pt x="501" y="7"/>
                      <a:pt x="501" y="7"/>
                    </a:cubicBezTo>
                    <a:cubicBezTo>
                      <a:pt x="499" y="7"/>
                      <a:pt x="499" y="7"/>
                      <a:pt x="499" y="7"/>
                    </a:cubicBezTo>
                    <a:cubicBezTo>
                      <a:pt x="495" y="6"/>
                      <a:pt x="495" y="6"/>
                      <a:pt x="495" y="6"/>
                    </a:cubicBezTo>
                    <a:cubicBezTo>
                      <a:pt x="493" y="6"/>
                      <a:pt x="493" y="6"/>
                      <a:pt x="493" y="6"/>
                    </a:cubicBezTo>
                    <a:cubicBezTo>
                      <a:pt x="489" y="5"/>
                      <a:pt x="489" y="5"/>
                      <a:pt x="489" y="5"/>
                    </a:cubicBezTo>
                    <a:cubicBezTo>
                      <a:pt x="487" y="4"/>
                      <a:pt x="487" y="4"/>
                      <a:pt x="487" y="4"/>
                    </a:cubicBezTo>
                    <a:cubicBezTo>
                      <a:pt x="482" y="4"/>
                      <a:pt x="482" y="4"/>
                      <a:pt x="482" y="4"/>
                    </a:cubicBezTo>
                    <a:cubicBezTo>
                      <a:pt x="481" y="3"/>
                      <a:pt x="481" y="3"/>
                      <a:pt x="481" y="3"/>
                    </a:cubicBezTo>
                    <a:cubicBezTo>
                      <a:pt x="475" y="2"/>
                      <a:pt x="475" y="2"/>
                      <a:pt x="475" y="2"/>
                    </a:cubicBezTo>
                    <a:cubicBezTo>
                      <a:pt x="474" y="2"/>
                      <a:pt x="474" y="2"/>
                      <a:pt x="474" y="2"/>
                    </a:cubicBezTo>
                    <a:cubicBezTo>
                      <a:pt x="462" y="1"/>
                      <a:pt x="450" y="1"/>
                      <a:pt x="438" y="1"/>
                    </a:cubicBezTo>
                    <a:cubicBezTo>
                      <a:pt x="432" y="0"/>
                      <a:pt x="426" y="0"/>
                      <a:pt x="420" y="0"/>
                    </a:cubicBezTo>
                    <a:cubicBezTo>
                      <a:pt x="283" y="0"/>
                      <a:pt x="155" y="38"/>
                      <a:pt x="71" y="118"/>
                    </a:cubicBezTo>
                  </a:path>
                </a:pathLst>
              </a:custGeom>
              <a:blipFill>
                <a:blip r:embed="rId9"/>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grpSp>
      </p:grpSp>
      <p:sp>
        <p:nvSpPr>
          <p:cNvPr id="38" name="Freeform 9"/>
          <p:cNvSpPr>
            <a:spLocks noSelect="1"/>
          </p:cNvSpPr>
          <p:nvPr userDrawn="1"/>
        </p:nvSpPr>
        <p:spPr bwMode="gray">
          <a:xfrm>
            <a:off x="977775" y="6256198"/>
            <a:ext cx="162962"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79"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0"/>
          <p:cNvSpPr>
            <a:spLocks noSelect="1"/>
          </p:cNvSpPr>
          <p:nvPr userDrawn="1"/>
        </p:nvSpPr>
        <p:spPr bwMode="gray">
          <a:xfrm>
            <a:off x="1166134" y="6256198"/>
            <a:ext cx="160846"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80"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with subtitle">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a:xfrm>
            <a:off x="445534" y="246064"/>
            <a:ext cx="11304000" cy="567753"/>
          </a:xfrm>
        </p:spPr>
        <p:txBody>
          <a:bodyPr/>
          <a:lstStyle>
            <a:lvl1pPr>
              <a:defRPr/>
            </a:lvl1pPr>
          </a:lstStyle>
          <a:p>
            <a:r>
              <a:rPr lang="en-GB" noProof="1"/>
              <a:t>Title</a:t>
            </a:r>
          </a:p>
        </p:txBody>
      </p:sp>
      <p:sp>
        <p:nvSpPr>
          <p:cNvPr id="3" name="Tijdelijke aanduiding voor inhoud 2"/>
          <p:cNvSpPr>
            <a:spLocks noGrp="1" noSelect="1"/>
          </p:cNvSpPr>
          <p:nvPr>
            <p:ph idx="1" hasCustomPrompt="1"/>
          </p:nvPr>
        </p:nvSpPr>
        <p:spPr/>
        <p:txBody>
          <a:bodyPr/>
          <a:lstStyle/>
          <a:p>
            <a:pPr lvl="0"/>
            <a:r>
              <a:rPr lang="en-GB" noProof="1"/>
              <a:t>Klik om de modelstijlen te bewerken</a:t>
            </a:r>
          </a:p>
          <a:p>
            <a:pPr lvl="1"/>
            <a:r>
              <a:rPr lang="en-GB" noProof="1"/>
              <a:t>Tweede niveau</a:t>
            </a:r>
          </a:p>
          <a:p>
            <a:pPr lvl="2"/>
            <a:r>
              <a:rPr lang="en-GB" noProof="1"/>
              <a:t>Derde niveau</a:t>
            </a:r>
          </a:p>
          <a:p>
            <a:pPr lvl="3"/>
            <a:r>
              <a:rPr lang="en-GB" noProof="1"/>
              <a:t>Vierde niveau</a:t>
            </a:r>
          </a:p>
          <a:p>
            <a:pPr lvl="4"/>
            <a:r>
              <a:rPr lang="en-GB" noProof="1"/>
              <a:t>Vijfde niveau</a:t>
            </a:r>
          </a:p>
        </p:txBody>
      </p:sp>
      <p:sp>
        <p:nvSpPr>
          <p:cNvPr id="8" name="Tijdelijke aanduiding voor dianummer 7"/>
          <p:cNvSpPr>
            <a:spLocks noGrp="1" noSelect="1"/>
          </p:cNvSpPr>
          <p:nvPr>
            <p:ph type="sldNum" sz="quarter" idx="11"/>
          </p:nvPr>
        </p:nvSpPr>
        <p:spPr/>
        <p:txBody>
          <a:bodyPr/>
          <a:lstStyle/>
          <a:p>
            <a:fld id="{1336C48C-F87C-4E4B-81EF-5027B17D1F61}" type="slidenum">
              <a:rPr lang="en-GB" noProof="1" smtClean="0"/>
              <a:pPr/>
              <a:t>‹#›</a:t>
            </a:fld>
            <a:endParaRPr lang="en-GB" noProof="1"/>
          </a:p>
        </p:txBody>
      </p:sp>
      <p:sp>
        <p:nvSpPr>
          <p:cNvPr id="5" name="Tijdelijke aanduiding voor tekst 4"/>
          <p:cNvSpPr>
            <a:spLocks noGrp="1" noSelect="1"/>
          </p:cNvSpPr>
          <p:nvPr>
            <p:ph type="body" sz="quarter" idx="12" hasCustomPrompt="1"/>
          </p:nvPr>
        </p:nvSpPr>
        <p:spPr>
          <a:xfrm>
            <a:off x="445534" y="822325"/>
            <a:ext cx="11304000" cy="522288"/>
          </a:xfrm>
        </p:spPr>
        <p:txBody>
          <a:bodyPr/>
          <a:lstStyle>
            <a:lvl1pPr marL="0" indent="0">
              <a:buNone/>
              <a:defRPr sz="2400" b="1"/>
            </a:lvl1pPr>
          </a:lstStyle>
          <a:p>
            <a:pPr lvl="0"/>
            <a:r>
              <a:rPr lang="en-GB" dirty="0"/>
              <a:t>Subtitle</a:t>
            </a:r>
          </a:p>
        </p:txBody>
      </p:sp>
      <p:grpSp>
        <p:nvGrpSpPr>
          <p:cNvPr id="22" name="Group 4"/>
          <p:cNvGrpSpPr>
            <a:grpSpLocks noSelect="1" noChangeAspect="1"/>
          </p:cNvGrpSpPr>
          <p:nvPr userDrawn="1"/>
        </p:nvGrpSpPr>
        <p:grpSpPr bwMode="gray">
          <a:xfrm>
            <a:off x="380952" y="5843380"/>
            <a:ext cx="11424279" cy="12703"/>
            <a:chOff x="180" y="2760"/>
            <a:chExt cx="5398" cy="6"/>
          </a:xfrm>
        </p:grpSpPr>
        <p:sp>
          <p:nvSpPr>
            <p:cNvPr id="23" name="Freeform 6"/>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9"/>
            <p:cNvSpPr>
              <a:spLocks noSelect="1" noChangeArrowheads="1"/>
            </p:cNvSpPr>
            <p:nvPr/>
          </p:nvSpPr>
          <p:spPr bwMode="gray">
            <a:xfrm>
              <a:off x="180" y="2760"/>
              <a:ext cx="5398" cy="6"/>
            </a:xfrm>
            <a:prstGeom prst="rect">
              <a:avLst/>
            </a:prstGeom>
            <a:solidFill>
              <a:srgbClr val="EA650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0"/>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9" name="HR logo"/>
          <p:cNvGrpSpPr>
            <a:grpSpLocks noSelect="1"/>
          </p:cNvGrpSpPr>
          <p:nvPr userDrawn="1"/>
        </p:nvGrpSpPr>
        <p:grpSpPr bwMode="gray">
          <a:xfrm>
            <a:off x="374400" y="6076800"/>
            <a:ext cx="504000" cy="514800"/>
            <a:chOff x="0" y="0"/>
            <a:chExt cx="562610" cy="574675"/>
          </a:xfrm>
        </p:grpSpPr>
        <p:sp>
          <p:nvSpPr>
            <p:cNvPr id="30" name="Freeform 35"/>
            <p:cNvSpPr>
              <a:spLocks noSelect="1"/>
            </p:cNvSpPr>
            <p:nvPr userDrawn="1"/>
          </p:nvSpPr>
          <p:spPr bwMode="gray">
            <a:xfrm>
              <a:off x="0" y="0"/>
              <a:ext cx="562610" cy="574675"/>
            </a:xfrm>
            <a:custGeom>
              <a:avLst/>
              <a:gdLst>
                <a:gd name="T0" fmla="*/ 1771 w 1771"/>
                <a:gd name="T1" fmla="*/ 874 h 1807"/>
                <a:gd name="T2" fmla="*/ 1770 w 1771"/>
                <a:gd name="T3" fmla="*/ 851 h 1807"/>
                <a:gd name="T4" fmla="*/ 1768 w 1771"/>
                <a:gd name="T5" fmla="*/ 828 h 1807"/>
                <a:gd name="T6" fmla="*/ 1765 w 1771"/>
                <a:gd name="T7" fmla="*/ 799 h 1807"/>
                <a:gd name="T8" fmla="*/ 1762 w 1771"/>
                <a:gd name="T9" fmla="*/ 775 h 1807"/>
                <a:gd name="T10" fmla="*/ 1758 w 1771"/>
                <a:gd name="T11" fmla="*/ 748 h 1807"/>
                <a:gd name="T12" fmla="*/ 1739 w 1771"/>
                <a:gd name="T13" fmla="*/ 663 h 1807"/>
                <a:gd name="T14" fmla="*/ 1732 w 1771"/>
                <a:gd name="T15" fmla="*/ 642 h 1807"/>
                <a:gd name="T16" fmla="*/ 1726 w 1771"/>
                <a:gd name="T17" fmla="*/ 622 h 1807"/>
                <a:gd name="T18" fmla="*/ 1589 w 1771"/>
                <a:gd name="T19" fmla="*/ 360 h 1807"/>
                <a:gd name="T20" fmla="*/ 1559 w 1771"/>
                <a:gd name="T21" fmla="*/ 322 h 1807"/>
                <a:gd name="T22" fmla="*/ 1544 w 1771"/>
                <a:gd name="T23" fmla="*/ 304 h 1807"/>
                <a:gd name="T24" fmla="*/ 1511 w 1771"/>
                <a:gd name="T25" fmla="*/ 269 h 1807"/>
                <a:gd name="T26" fmla="*/ 1477 w 1771"/>
                <a:gd name="T27" fmla="*/ 236 h 1807"/>
                <a:gd name="T28" fmla="*/ 1449 w 1771"/>
                <a:gd name="T29" fmla="*/ 212 h 1807"/>
                <a:gd name="T30" fmla="*/ 1431 w 1771"/>
                <a:gd name="T31" fmla="*/ 197 h 1807"/>
                <a:gd name="T32" fmla="*/ 1402 w 1771"/>
                <a:gd name="T33" fmla="*/ 175 h 1807"/>
                <a:gd name="T34" fmla="*/ 1383 w 1771"/>
                <a:gd name="T35" fmla="*/ 162 h 1807"/>
                <a:gd name="T36" fmla="*/ 1353 w 1771"/>
                <a:gd name="T37" fmla="*/ 141 h 1807"/>
                <a:gd name="T38" fmla="*/ 1321 w 1771"/>
                <a:gd name="T39" fmla="*/ 122 h 1807"/>
                <a:gd name="T40" fmla="*/ 1301 w 1771"/>
                <a:gd name="T41" fmla="*/ 111 h 1807"/>
                <a:gd name="T42" fmla="*/ 1263 w 1771"/>
                <a:gd name="T43" fmla="*/ 91 h 1807"/>
                <a:gd name="T44" fmla="*/ 1241 w 1771"/>
                <a:gd name="T45" fmla="*/ 81 h 1807"/>
                <a:gd name="T46" fmla="*/ 1208 w 1771"/>
                <a:gd name="T47" fmla="*/ 66 h 1807"/>
                <a:gd name="T48" fmla="*/ 1162 w 1771"/>
                <a:gd name="T49" fmla="*/ 49 h 1807"/>
                <a:gd name="T50" fmla="*/ 1120 w 1771"/>
                <a:gd name="T51" fmla="*/ 36 h 1807"/>
                <a:gd name="T52" fmla="*/ 1097 w 1771"/>
                <a:gd name="T53" fmla="*/ 30 h 1807"/>
                <a:gd name="T54" fmla="*/ 1061 w 1771"/>
                <a:gd name="T55" fmla="*/ 21 h 1807"/>
                <a:gd name="T56" fmla="*/ 1037 w 1771"/>
                <a:gd name="T57" fmla="*/ 16 h 1807"/>
                <a:gd name="T58" fmla="*/ 175 w 1771"/>
                <a:gd name="T59" fmla="*/ 323 h 1807"/>
                <a:gd name="T60" fmla="*/ 1304 w 1771"/>
                <a:gd name="T61" fmla="*/ 402 h 1807"/>
                <a:gd name="T62" fmla="*/ 1372 w 1771"/>
                <a:gd name="T63" fmla="*/ 1125 h 1807"/>
                <a:gd name="T64" fmla="*/ 590 w 1771"/>
                <a:gd name="T65" fmla="*/ 1394 h 1807"/>
                <a:gd name="T66" fmla="*/ 403 w 1771"/>
                <a:gd name="T67" fmla="*/ 1396 h 1807"/>
                <a:gd name="T68" fmla="*/ 400 w 1771"/>
                <a:gd name="T69" fmla="*/ 1396 h 1807"/>
                <a:gd name="T70" fmla="*/ 381 w 1771"/>
                <a:gd name="T71" fmla="*/ 1380 h 1807"/>
                <a:gd name="T72" fmla="*/ 380 w 1771"/>
                <a:gd name="T73" fmla="*/ 1371 h 1807"/>
                <a:gd name="T74" fmla="*/ 510 w 1771"/>
                <a:gd name="T75" fmla="*/ 732 h 1807"/>
                <a:gd name="T76" fmla="*/ 519 w 1771"/>
                <a:gd name="T77" fmla="*/ 716 h 1807"/>
                <a:gd name="T78" fmla="*/ 786 w 1771"/>
                <a:gd name="T79" fmla="*/ 705 h 1807"/>
                <a:gd name="T80" fmla="*/ 0 w 1771"/>
                <a:gd name="T81" fmla="*/ 1037 h 1807"/>
                <a:gd name="T82" fmla="*/ 1292 w 1771"/>
                <a:gd name="T83" fmla="*/ 1701 h 1807"/>
                <a:gd name="T84" fmla="*/ 1313 w 1771"/>
                <a:gd name="T85" fmla="*/ 1689 h 1807"/>
                <a:gd name="T86" fmla="*/ 1333 w 1771"/>
                <a:gd name="T87" fmla="*/ 1677 h 1807"/>
                <a:gd name="T88" fmla="*/ 1354 w 1771"/>
                <a:gd name="T89" fmla="*/ 1665 h 1807"/>
                <a:gd name="T90" fmla="*/ 1374 w 1771"/>
                <a:gd name="T91" fmla="*/ 1651 h 1807"/>
                <a:gd name="T92" fmla="*/ 1394 w 1771"/>
                <a:gd name="T93" fmla="*/ 1638 h 1807"/>
                <a:gd name="T94" fmla="*/ 1418 w 1771"/>
                <a:gd name="T95" fmla="*/ 1620 h 1807"/>
                <a:gd name="T96" fmla="*/ 1441 w 1771"/>
                <a:gd name="T97" fmla="*/ 1601 h 1807"/>
                <a:gd name="T98" fmla="*/ 1504 w 1771"/>
                <a:gd name="T99" fmla="*/ 1545 h 1807"/>
                <a:gd name="T100" fmla="*/ 1520 w 1771"/>
                <a:gd name="T101" fmla="*/ 1528 h 1807"/>
                <a:gd name="T102" fmla="*/ 1538 w 1771"/>
                <a:gd name="T103" fmla="*/ 1509 h 1807"/>
                <a:gd name="T104" fmla="*/ 1759 w 1771"/>
                <a:gd name="T105" fmla="*/ 1052 h 1807"/>
                <a:gd name="T106" fmla="*/ 1762 w 1771"/>
                <a:gd name="T107" fmla="*/ 1029 h 1807"/>
                <a:gd name="T108" fmla="*/ 1765 w 1771"/>
                <a:gd name="T109" fmla="*/ 1005 h 1807"/>
                <a:gd name="T110" fmla="*/ 1767 w 1771"/>
                <a:gd name="T111" fmla="*/ 986 h 1807"/>
                <a:gd name="T112" fmla="*/ 1769 w 1771"/>
                <a:gd name="T113" fmla="*/ 966 h 1807"/>
                <a:gd name="T114" fmla="*/ 1770 w 1771"/>
                <a:gd name="T115" fmla="*/ 947 h 1807"/>
                <a:gd name="T116" fmla="*/ 1771 w 1771"/>
                <a:gd name="T117" fmla="*/ 928 h 1807"/>
                <a:gd name="T118" fmla="*/ 1771 w 1771"/>
                <a:gd name="T119" fmla="*/ 908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1" h="1807">
                  <a:moveTo>
                    <a:pt x="1771" y="893"/>
                  </a:moveTo>
                  <a:cubicBezTo>
                    <a:pt x="1771" y="892"/>
                    <a:pt x="1771" y="892"/>
                    <a:pt x="1771" y="892"/>
                  </a:cubicBezTo>
                  <a:cubicBezTo>
                    <a:pt x="1771" y="887"/>
                    <a:pt x="1771" y="887"/>
                    <a:pt x="1771" y="887"/>
                  </a:cubicBezTo>
                  <a:cubicBezTo>
                    <a:pt x="1771" y="885"/>
                    <a:pt x="1771" y="885"/>
                    <a:pt x="1771" y="885"/>
                  </a:cubicBezTo>
                  <a:cubicBezTo>
                    <a:pt x="1771" y="881"/>
                    <a:pt x="1771" y="881"/>
                    <a:pt x="1771" y="881"/>
                  </a:cubicBezTo>
                  <a:cubicBezTo>
                    <a:pt x="1771" y="880"/>
                    <a:pt x="1771" y="880"/>
                    <a:pt x="1771" y="880"/>
                  </a:cubicBezTo>
                  <a:cubicBezTo>
                    <a:pt x="1771" y="875"/>
                    <a:pt x="1771" y="875"/>
                    <a:pt x="1771" y="875"/>
                  </a:cubicBezTo>
                  <a:cubicBezTo>
                    <a:pt x="1771" y="874"/>
                    <a:pt x="1771" y="874"/>
                    <a:pt x="1771" y="874"/>
                  </a:cubicBezTo>
                  <a:cubicBezTo>
                    <a:pt x="1771" y="870"/>
                    <a:pt x="1771" y="870"/>
                    <a:pt x="1771" y="870"/>
                  </a:cubicBezTo>
                  <a:cubicBezTo>
                    <a:pt x="1770" y="868"/>
                    <a:pt x="1770" y="868"/>
                    <a:pt x="1770" y="868"/>
                  </a:cubicBezTo>
                  <a:cubicBezTo>
                    <a:pt x="1770" y="864"/>
                    <a:pt x="1770" y="864"/>
                    <a:pt x="1770" y="864"/>
                  </a:cubicBezTo>
                  <a:cubicBezTo>
                    <a:pt x="1770" y="862"/>
                    <a:pt x="1770" y="862"/>
                    <a:pt x="1770" y="862"/>
                  </a:cubicBezTo>
                  <a:cubicBezTo>
                    <a:pt x="1770" y="859"/>
                    <a:pt x="1770" y="859"/>
                    <a:pt x="1770" y="859"/>
                  </a:cubicBezTo>
                  <a:cubicBezTo>
                    <a:pt x="1770" y="857"/>
                    <a:pt x="1770" y="857"/>
                    <a:pt x="1770" y="857"/>
                  </a:cubicBezTo>
                  <a:cubicBezTo>
                    <a:pt x="1770" y="852"/>
                    <a:pt x="1770" y="852"/>
                    <a:pt x="1770" y="852"/>
                  </a:cubicBezTo>
                  <a:cubicBezTo>
                    <a:pt x="1770" y="851"/>
                    <a:pt x="1770" y="851"/>
                    <a:pt x="1770" y="851"/>
                  </a:cubicBezTo>
                  <a:cubicBezTo>
                    <a:pt x="1769" y="847"/>
                    <a:pt x="1769" y="847"/>
                    <a:pt x="1769" y="847"/>
                  </a:cubicBezTo>
                  <a:cubicBezTo>
                    <a:pt x="1769" y="845"/>
                    <a:pt x="1769" y="845"/>
                    <a:pt x="1769" y="845"/>
                  </a:cubicBezTo>
                  <a:cubicBezTo>
                    <a:pt x="1769" y="841"/>
                    <a:pt x="1769" y="841"/>
                    <a:pt x="1769" y="841"/>
                  </a:cubicBezTo>
                  <a:cubicBezTo>
                    <a:pt x="1769" y="839"/>
                    <a:pt x="1769" y="839"/>
                    <a:pt x="1769" y="839"/>
                  </a:cubicBezTo>
                  <a:cubicBezTo>
                    <a:pt x="1769" y="836"/>
                    <a:pt x="1769" y="836"/>
                    <a:pt x="1769" y="836"/>
                  </a:cubicBezTo>
                  <a:cubicBezTo>
                    <a:pt x="1768" y="834"/>
                    <a:pt x="1768" y="834"/>
                    <a:pt x="1768" y="834"/>
                  </a:cubicBezTo>
                  <a:cubicBezTo>
                    <a:pt x="1768" y="830"/>
                    <a:pt x="1768" y="830"/>
                    <a:pt x="1768" y="830"/>
                  </a:cubicBezTo>
                  <a:cubicBezTo>
                    <a:pt x="1768" y="828"/>
                    <a:pt x="1768" y="828"/>
                    <a:pt x="1768" y="828"/>
                  </a:cubicBezTo>
                  <a:cubicBezTo>
                    <a:pt x="1768" y="824"/>
                    <a:pt x="1768" y="824"/>
                    <a:pt x="1768" y="824"/>
                  </a:cubicBezTo>
                  <a:cubicBezTo>
                    <a:pt x="1768" y="822"/>
                    <a:pt x="1768" y="822"/>
                    <a:pt x="1768" y="822"/>
                  </a:cubicBezTo>
                  <a:cubicBezTo>
                    <a:pt x="1767" y="819"/>
                    <a:pt x="1767" y="819"/>
                    <a:pt x="1767" y="819"/>
                  </a:cubicBezTo>
                  <a:cubicBezTo>
                    <a:pt x="1767" y="816"/>
                    <a:pt x="1767" y="816"/>
                    <a:pt x="1767" y="816"/>
                  </a:cubicBezTo>
                  <a:cubicBezTo>
                    <a:pt x="1767" y="813"/>
                    <a:pt x="1767" y="813"/>
                    <a:pt x="1767" y="813"/>
                  </a:cubicBezTo>
                  <a:cubicBezTo>
                    <a:pt x="1766" y="810"/>
                    <a:pt x="1766" y="810"/>
                    <a:pt x="1766" y="810"/>
                  </a:cubicBezTo>
                  <a:cubicBezTo>
                    <a:pt x="1766" y="808"/>
                    <a:pt x="1766" y="808"/>
                    <a:pt x="1766" y="808"/>
                  </a:cubicBezTo>
                  <a:cubicBezTo>
                    <a:pt x="1765" y="799"/>
                    <a:pt x="1765" y="799"/>
                    <a:pt x="1765" y="799"/>
                  </a:cubicBezTo>
                  <a:cubicBezTo>
                    <a:pt x="1765" y="797"/>
                    <a:pt x="1765" y="797"/>
                    <a:pt x="1765" y="797"/>
                  </a:cubicBezTo>
                  <a:cubicBezTo>
                    <a:pt x="1765" y="794"/>
                    <a:pt x="1765" y="794"/>
                    <a:pt x="1765" y="794"/>
                  </a:cubicBezTo>
                  <a:cubicBezTo>
                    <a:pt x="1764" y="793"/>
                    <a:pt x="1764" y="793"/>
                    <a:pt x="1764" y="793"/>
                  </a:cubicBezTo>
                  <a:cubicBezTo>
                    <a:pt x="1764" y="787"/>
                    <a:pt x="1764" y="787"/>
                    <a:pt x="1764" y="787"/>
                  </a:cubicBezTo>
                  <a:cubicBezTo>
                    <a:pt x="1763" y="786"/>
                    <a:pt x="1763" y="786"/>
                    <a:pt x="1763" y="786"/>
                  </a:cubicBezTo>
                  <a:cubicBezTo>
                    <a:pt x="1763" y="783"/>
                    <a:pt x="1763" y="783"/>
                    <a:pt x="1763" y="783"/>
                  </a:cubicBezTo>
                  <a:cubicBezTo>
                    <a:pt x="1763" y="782"/>
                    <a:pt x="1763" y="782"/>
                    <a:pt x="1763" y="782"/>
                  </a:cubicBezTo>
                  <a:cubicBezTo>
                    <a:pt x="1762" y="775"/>
                    <a:pt x="1762" y="775"/>
                    <a:pt x="1762" y="775"/>
                  </a:cubicBezTo>
                  <a:cubicBezTo>
                    <a:pt x="1762" y="774"/>
                    <a:pt x="1762" y="774"/>
                    <a:pt x="1762" y="774"/>
                  </a:cubicBezTo>
                  <a:cubicBezTo>
                    <a:pt x="1761" y="771"/>
                    <a:pt x="1761" y="771"/>
                    <a:pt x="1761" y="771"/>
                  </a:cubicBezTo>
                  <a:cubicBezTo>
                    <a:pt x="1761" y="770"/>
                    <a:pt x="1761" y="770"/>
                    <a:pt x="1761" y="770"/>
                  </a:cubicBezTo>
                  <a:cubicBezTo>
                    <a:pt x="1760" y="763"/>
                    <a:pt x="1760" y="763"/>
                    <a:pt x="1760" y="763"/>
                  </a:cubicBezTo>
                  <a:cubicBezTo>
                    <a:pt x="1760" y="763"/>
                    <a:pt x="1760" y="763"/>
                    <a:pt x="1760" y="763"/>
                  </a:cubicBezTo>
                  <a:cubicBezTo>
                    <a:pt x="1760" y="760"/>
                    <a:pt x="1760" y="760"/>
                    <a:pt x="1760" y="760"/>
                  </a:cubicBezTo>
                  <a:cubicBezTo>
                    <a:pt x="1760" y="759"/>
                    <a:pt x="1760" y="759"/>
                    <a:pt x="1760" y="759"/>
                  </a:cubicBezTo>
                  <a:cubicBezTo>
                    <a:pt x="1758" y="748"/>
                    <a:pt x="1758" y="748"/>
                    <a:pt x="1758" y="748"/>
                  </a:cubicBezTo>
                  <a:cubicBezTo>
                    <a:pt x="1758" y="748"/>
                    <a:pt x="1758" y="748"/>
                    <a:pt x="1758" y="748"/>
                  </a:cubicBezTo>
                  <a:cubicBezTo>
                    <a:pt x="1754" y="728"/>
                    <a:pt x="1750" y="708"/>
                    <a:pt x="1745" y="688"/>
                  </a:cubicBezTo>
                  <a:cubicBezTo>
                    <a:pt x="1745" y="688"/>
                    <a:pt x="1745" y="688"/>
                    <a:pt x="1745" y="688"/>
                  </a:cubicBezTo>
                  <a:cubicBezTo>
                    <a:pt x="1743" y="677"/>
                    <a:pt x="1743" y="677"/>
                    <a:pt x="1743" y="677"/>
                  </a:cubicBezTo>
                  <a:cubicBezTo>
                    <a:pt x="1742" y="677"/>
                    <a:pt x="1742" y="677"/>
                    <a:pt x="1742" y="677"/>
                  </a:cubicBezTo>
                  <a:cubicBezTo>
                    <a:pt x="1740" y="667"/>
                    <a:pt x="1740" y="667"/>
                    <a:pt x="1740" y="667"/>
                  </a:cubicBezTo>
                  <a:cubicBezTo>
                    <a:pt x="1739" y="665"/>
                    <a:pt x="1739" y="665"/>
                    <a:pt x="1739" y="665"/>
                  </a:cubicBezTo>
                  <a:cubicBezTo>
                    <a:pt x="1739" y="663"/>
                    <a:pt x="1739" y="663"/>
                    <a:pt x="1739" y="663"/>
                  </a:cubicBezTo>
                  <a:cubicBezTo>
                    <a:pt x="1738" y="661"/>
                    <a:pt x="1738" y="661"/>
                    <a:pt x="1738" y="661"/>
                  </a:cubicBezTo>
                  <a:cubicBezTo>
                    <a:pt x="1737" y="657"/>
                    <a:pt x="1737" y="657"/>
                    <a:pt x="1737" y="657"/>
                  </a:cubicBezTo>
                  <a:cubicBezTo>
                    <a:pt x="1736" y="654"/>
                    <a:pt x="1736" y="654"/>
                    <a:pt x="1736" y="654"/>
                  </a:cubicBezTo>
                  <a:cubicBezTo>
                    <a:pt x="1736" y="652"/>
                    <a:pt x="1736" y="652"/>
                    <a:pt x="1736" y="652"/>
                  </a:cubicBezTo>
                  <a:cubicBezTo>
                    <a:pt x="1735" y="650"/>
                    <a:pt x="1735" y="650"/>
                    <a:pt x="1735" y="650"/>
                  </a:cubicBezTo>
                  <a:cubicBezTo>
                    <a:pt x="1734" y="646"/>
                    <a:pt x="1734" y="646"/>
                    <a:pt x="1734" y="646"/>
                  </a:cubicBezTo>
                  <a:cubicBezTo>
                    <a:pt x="1733" y="643"/>
                    <a:pt x="1733" y="643"/>
                    <a:pt x="1733" y="643"/>
                  </a:cubicBezTo>
                  <a:cubicBezTo>
                    <a:pt x="1732" y="642"/>
                    <a:pt x="1732" y="642"/>
                    <a:pt x="1732" y="642"/>
                  </a:cubicBezTo>
                  <a:cubicBezTo>
                    <a:pt x="1732" y="638"/>
                    <a:pt x="1732" y="638"/>
                    <a:pt x="1732" y="638"/>
                  </a:cubicBezTo>
                  <a:cubicBezTo>
                    <a:pt x="1731" y="637"/>
                    <a:pt x="1731" y="637"/>
                    <a:pt x="1731" y="637"/>
                  </a:cubicBezTo>
                  <a:cubicBezTo>
                    <a:pt x="1730" y="633"/>
                    <a:pt x="1730" y="633"/>
                    <a:pt x="1730" y="633"/>
                  </a:cubicBezTo>
                  <a:cubicBezTo>
                    <a:pt x="1729" y="631"/>
                    <a:pt x="1729" y="631"/>
                    <a:pt x="1729" y="631"/>
                  </a:cubicBezTo>
                  <a:cubicBezTo>
                    <a:pt x="1728" y="627"/>
                    <a:pt x="1728" y="627"/>
                    <a:pt x="1728" y="627"/>
                  </a:cubicBezTo>
                  <a:cubicBezTo>
                    <a:pt x="1728" y="627"/>
                    <a:pt x="1728" y="627"/>
                    <a:pt x="1728" y="627"/>
                  </a:cubicBezTo>
                  <a:cubicBezTo>
                    <a:pt x="1726" y="622"/>
                    <a:pt x="1726" y="622"/>
                    <a:pt x="1726" y="622"/>
                  </a:cubicBezTo>
                  <a:cubicBezTo>
                    <a:pt x="1726" y="622"/>
                    <a:pt x="1726" y="622"/>
                    <a:pt x="1726" y="622"/>
                  </a:cubicBezTo>
                  <a:cubicBezTo>
                    <a:pt x="1719" y="599"/>
                    <a:pt x="1710" y="577"/>
                    <a:pt x="1701" y="555"/>
                  </a:cubicBezTo>
                  <a:cubicBezTo>
                    <a:pt x="1696" y="543"/>
                    <a:pt x="1691" y="530"/>
                    <a:pt x="1685" y="518"/>
                  </a:cubicBezTo>
                  <a:cubicBezTo>
                    <a:pt x="1672" y="491"/>
                    <a:pt x="1658" y="465"/>
                    <a:pt x="1643" y="440"/>
                  </a:cubicBezTo>
                  <a:cubicBezTo>
                    <a:pt x="1640" y="435"/>
                    <a:pt x="1640" y="435"/>
                    <a:pt x="1640" y="435"/>
                  </a:cubicBezTo>
                  <a:cubicBezTo>
                    <a:pt x="1640" y="434"/>
                    <a:pt x="1640" y="434"/>
                    <a:pt x="1640" y="434"/>
                  </a:cubicBezTo>
                  <a:cubicBezTo>
                    <a:pt x="1625" y="410"/>
                    <a:pt x="1609" y="387"/>
                    <a:pt x="1593" y="365"/>
                  </a:cubicBezTo>
                  <a:cubicBezTo>
                    <a:pt x="1593" y="364"/>
                    <a:pt x="1593" y="364"/>
                    <a:pt x="1593" y="364"/>
                  </a:cubicBezTo>
                  <a:cubicBezTo>
                    <a:pt x="1589" y="360"/>
                    <a:pt x="1589" y="360"/>
                    <a:pt x="1589" y="360"/>
                  </a:cubicBezTo>
                  <a:cubicBezTo>
                    <a:pt x="1589" y="359"/>
                    <a:pt x="1589" y="359"/>
                    <a:pt x="1589" y="359"/>
                  </a:cubicBezTo>
                  <a:cubicBezTo>
                    <a:pt x="1586" y="355"/>
                    <a:pt x="1586" y="355"/>
                    <a:pt x="1586" y="355"/>
                  </a:cubicBezTo>
                  <a:cubicBezTo>
                    <a:pt x="1585" y="355"/>
                    <a:pt x="1585" y="355"/>
                    <a:pt x="1585" y="355"/>
                  </a:cubicBezTo>
                  <a:cubicBezTo>
                    <a:pt x="1582" y="351"/>
                    <a:pt x="1582" y="351"/>
                    <a:pt x="1582" y="351"/>
                  </a:cubicBezTo>
                  <a:cubicBezTo>
                    <a:pt x="1582" y="350"/>
                    <a:pt x="1582" y="350"/>
                    <a:pt x="1582" y="350"/>
                  </a:cubicBezTo>
                  <a:cubicBezTo>
                    <a:pt x="1578" y="346"/>
                    <a:pt x="1578" y="346"/>
                    <a:pt x="1578" y="346"/>
                  </a:cubicBezTo>
                  <a:cubicBezTo>
                    <a:pt x="1578" y="345"/>
                    <a:pt x="1578" y="345"/>
                    <a:pt x="1578" y="345"/>
                  </a:cubicBezTo>
                  <a:cubicBezTo>
                    <a:pt x="1572" y="338"/>
                    <a:pt x="1566" y="330"/>
                    <a:pt x="1559" y="322"/>
                  </a:cubicBezTo>
                  <a:cubicBezTo>
                    <a:pt x="1559" y="322"/>
                    <a:pt x="1559" y="322"/>
                    <a:pt x="1559" y="322"/>
                  </a:cubicBezTo>
                  <a:cubicBezTo>
                    <a:pt x="1555" y="318"/>
                    <a:pt x="1555" y="318"/>
                    <a:pt x="1555" y="318"/>
                  </a:cubicBezTo>
                  <a:cubicBezTo>
                    <a:pt x="1555" y="317"/>
                    <a:pt x="1555" y="317"/>
                    <a:pt x="1555" y="317"/>
                  </a:cubicBezTo>
                  <a:cubicBezTo>
                    <a:pt x="1552" y="313"/>
                    <a:pt x="1552" y="313"/>
                    <a:pt x="1552" y="313"/>
                  </a:cubicBezTo>
                  <a:cubicBezTo>
                    <a:pt x="1551" y="313"/>
                    <a:pt x="1551" y="313"/>
                    <a:pt x="1551" y="313"/>
                  </a:cubicBezTo>
                  <a:cubicBezTo>
                    <a:pt x="1548" y="309"/>
                    <a:pt x="1548" y="309"/>
                    <a:pt x="1548" y="309"/>
                  </a:cubicBezTo>
                  <a:cubicBezTo>
                    <a:pt x="1547" y="308"/>
                    <a:pt x="1547" y="308"/>
                    <a:pt x="1547" y="308"/>
                  </a:cubicBezTo>
                  <a:cubicBezTo>
                    <a:pt x="1544" y="304"/>
                    <a:pt x="1544" y="304"/>
                    <a:pt x="1544" y="304"/>
                  </a:cubicBezTo>
                  <a:cubicBezTo>
                    <a:pt x="1543" y="304"/>
                    <a:pt x="1543" y="304"/>
                    <a:pt x="1543" y="304"/>
                  </a:cubicBezTo>
                  <a:cubicBezTo>
                    <a:pt x="1537" y="297"/>
                    <a:pt x="1530" y="289"/>
                    <a:pt x="1523" y="282"/>
                  </a:cubicBezTo>
                  <a:cubicBezTo>
                    <a:pt x="1523" y="282"/>
                    <a:pt x="1523" y="282"/>
                    <a:pt x="1523" y="282"/>
                  </a:cubicBezTo>
                  <a:cubicBezTo>
                    <a:pt x="1519" y="278"/>
                    <a:pt x="1519" y="278"/>
                    <a:pt x="1519" y="278"/>
                  </a:cubicBezTo>
                  <a:cubicBezTo>
                    <a:pt x="1519" y="277"/>
                    <a:pt x="1519" y="277"/>
                    <a:pt x="1519" y="277"/>
                  </a:cubicBezTo>
                  <a:cubicBezTo>
                    <a:pt x="1515" y="274"/>
                    <a:pt x="1515" y="274"/>
                    <a:pt x="1515" y="274"/>
                  </a:cubicBezTo>
                  <a:cubicBezTo>
                    <a:pt x="1515" y="273"/>
                    <a:pt x="1515" y="273"/>
                    <a:pt x="1515" y="273"/>
                  </a:cubicBezTo>
                  <a:cubicBezTo>
                    <a:pt x="1511" y="269"/>
                    <a:pt x="1511" y="269"/>
                    <a:pt x="1511" y="269"/>
                  </a:cubicBezTo>
                  <a:cubicBezTo>
                    <a:pt x="1510" y="269"/>
                    <a:pt x="1510" y="269"/>
                    <a:pt x="1510" y="269"/>
                  </a:cubicBezTo>
                  <a:cubicBezTo>
                    <a:pt x="1507" y="265"/>
                    <a:pt x="1507" y="265"/>
                    <a:pt x="1507" y="265"/>
                  </a:cubicBezTo>
                  <a:cubicBezTo>
                    <a:pt x="1506" y="265"/>
                    <a:pt x="1506" y="265"/>
                    <a:pt x="1506" y="265"/>
                  </a:cubicBezTo>
                  <a:cubicBezTo>
                    <a:pt x="1499" y="258"/>
                    <a:pt x="1492" y="251"/>
                    <a:pt x="1485" y="244"/>
                  </a:cubicBezTo>
                  <a:cubicBezTo>
                    <a:pt x="1485" y="244"/>
                    <a:pt x="1485" y="244"/>
                    <a:pt x="1485" y="244"/>
                  </a:cubicBezTo>
                  <a:cubicBezTo>
                    <a:pt x="1481" y="240"/>
                    <a:pt x="1481" y="240"/>
                    <a:pt x="1481" y="240"/>
                  </a:cubicBezTo>
                  <a:cubicBezTo>
                    <a:pt x="1480" y="239"/>
                    <a:pt x="1480" y="239"/>
                    <a:pt x="1480" y="239"/>
                  </a:cubicBezTo>
                  <a:cubicBezTo>
                    <a:pt x="1477" y="236"/>
                    <a:pt x="1477" y="236"/>
                    <a:pt x="1477" y="236"/>
                  </a:cubicBezTo>
                  <a:cubicBezTo>
                    <a:pt x="1476" y="235"/>
                    <a:pt x="1476" y="235"/>
                    <a:pt x="1476" y="235"/>
                  </a:cubicBezTo>
                  <a:cubicBezTo>
                    <a:pt x="1472" y="232"/>
                    <a:pt x="1472" y="232"/>
                    <a:pt x="1472" y="232"/>
                  </a:cubicBezTo>
                  <a:cubicBezTo>
                    <a:pt x="1471" y="232"/>
                    <a:pt x="1471" y="232"/>
                    <a:pt x="1471" y="232"/>
                  </a:cubicBezTo>
                  <a:cubicBezTo>
                    <a:pt x="1468" y="228"/>
                    <a:pt x="1468" y="228"/>
                    <a:pt x="1468" y="228"/>
                  </a:cubicBezTo>
                  <a:cubicBezTo>
                    <a:pt x="1467" y="228"/>
                    <a:pt x="1467" y="228"/>
                    <a:pt x="1467" y="228"/>
                  </a:cubicBezTo>
                  <a:cubicBezTo>
                    <a:pt x="1463" y="224"/>
                    <a:pt x="1463" y="224"/>
                    <a:pt x="1463" y="224"/>
                  </a:cubicBezTo>
                  <a:cubicBezTo>
                    <a:pt x="1463" y="224"/>
                    <a:pt x="1463" y="224"/>
                    <a:pt x="1463" y="224"/>
                  </a:cubicBezTo>
                  <a:cubicBezTo>
                    <a:pt x="1449" y="212"/>
                    <a:pt x="1449" y="212"/>
                    <a:pt x="1449" y="212"/>
                  </a:cubicBezTo>
                  <a:cubicBezTo>
                    <a:pt x="1449" y="212"/>
                    <a:pt x="1449" y="212"/>
                    <a:pt x="1449" y="212"/>
                  </a:cubicBezTo>
                  <a:cubicBezTo>
                    <a:pt x="1445" y="209"/>
                    <a:pt x="1445" y="209"/>
                    <a:pt x="1445" y="209"/>
                  </a:cubicBezTo>
                  <a:cubicBezTo>
                    <a:pt x="1444" y="208"/>
                    <a:pt x="1444" y="208"/>
                    <a:pt x="1444" y="208"/>
                  </a:cubicBezTo>
                  <a:cubicBezTo>
                    <a:pt x="1440" y="205"/>
                    <a:pt x="1440" y="205"/>
                    <a:pt x="1440" y="205"/>
                  </a:cubicBezTo>
                  <a:cubicBezTo>
                    <a:pt x="1439" y="204"/>
                    <a:pt x="1439" y="204"/>
                    <a:pt x="1439" y="204"/>
                  </a:cubicBezTo>
                  <a:cubicBezTo>
                    <a:pt x="1436" y="201"/>
                    <a:pt x="1436" y="201"/>
                    <a:pt x="1436" y="201"/>
                  </a:cubicBezTo>
                  <a:cubicBezTo>
                    <a:pt x="1435" y="200"/>
                    <a:pt x="1435" y="200"/>
                    <a:pt x="1435" y="200"/>
                  </a:cubicBezTo>
                  <a:cubicBezTo>
                    <a:pt x="1431" y="197"/>
                    <a:pt x="1431" y="197"/>
                    <a:pt x="1431" y="197"/>
                  </a:cubicBezTo>
                  <a:cubicBezTo>
                    <a:pt x="1430" y="197"/>
                    <a:pt x="1430" y="197"/>
                    <a:pt x="1430" y="197"/>
                  </a:cubicBezTo>
                  <a:cubicBezTo>
                    <a:pt x="1426" y="194"/>
                    <a:pt x="1426" y="194"/>
                    <a:pt x="1426" y="194"/>
                  </a:cubicBezTo>
                  <a:cubicBezTo>
                    <a:pt x="1425" y="193"/>
                    <a:pt x="1425" y="193"/>
                    <a:pt x="1425" y="193"/>
                  </a:cubicBezTo>
                  <a:cubicBezTo>
                    <a:pt x="1421" y="190"/>
                    <a:pt x="1421" y="190"/>
                    <a:pt x="1421" y="190"/>
                  </a:cubicBezTo>
                  <a:cubicBezTo>
                    <a:pt x="1421" y="189"/>
                    <a:pt x="1421" y="189"/>
                    <a:pt x="1421" y="189"/>
                  </a:cubicBezTo>
                  <a:cubicBezTo>
                    <a:pt x="1407" y="179"/>
                    <a:pt x="1407" y="179"/>
                    <a:pt x="1407" y="179"/>
                  </a:cubicBezTo>
                  <a:cubicBezTo>
                    <a:pt x="1406" y="178"/>
                    <a:pt x="1406" y="178"/>
                    <a:pt x="1406" y="178"/>
                  </a:cubicBezTo>
                  <a:cubicBezTo>
                    <a:pt x="1402" y="175"/>
                    <a:pt x="1402" y="175"/>
                    <a:pt x="1402" y="175"/>
                  </a:cubicBezTo>
                  <a:cubicBezTo>
                    <a:pt x="1401" y="174"/>
                    <a:pt x="1401" y="174"/>
                    <a:pt x="1401" y="174"/>
                  </a:cubicBezTo>
                  <a:cubicBezTo>
                    <a:pt x="1398" y="172"/>
                    <a:pt x="1398" y="172"/>
                    <a:pt x="1398" y="172"/>
                  </a:cubicBezTo>
                  <a:cubicBezTo>
                    <a:pt x="1396" y="171"/>
                    <a:pt x="1396" y="171"/>
                    <a:pt x="1396" y="171"/>
                  </a:cubicBezTo>
                  <a:cubicBezTo>
                    <a:pt x="1393" y="169"/>
                    <a:pt x="1393" y="169"/>
                    <a:pt x="1393" y="169"/>
                  </a:cubicBezTo>
                  <a:cubicBezTo>
                    <a:pt x="1391" y="167"/>
                    <a:pt x="1391" y="167"/>
                    <a:pt x="1391" y="167"/>
                  </a:cubicBezTo>
                  <a:cubicBezTo>
                    <a:pt x="1388" y="165"/>
                    <a:pt x="1388" y="165"/>
                    <a:pt x="1388" y="165"/>
                  </a:cubicBezTo>
                  <a:cubicBezTo>
                    <a:pt x="1387" y="164"/>
                    <a:pt x="1387" y="164"/>
                    <a:pt x="1387" y="164"/>
                  </a:cubicBezTo>
                  <a:cubicBezTo>
                    <a:pt x="1383" y="162"/>
                    <a:pt x="1383" y="162"/>
                    <a:pt x="1383" y="162"/>
                  </a:cubicBezTo>
                  <a:cubicBezTo>
                    <a:pt x="1382" y="161"/>
                    <a:pt x="1382" y="161"/>
                    <a:pt x="1382" y="161"/>
                  </a:cubicBezTo>
                  <a:cubicBezTo>
                    <a:pt x="1378" y="158"/>
                    <a:pt x="1378" y="158"/>
                    <a:pt x="1378" y="158"/>
                  </a:cubicBezTo>
                  <a:cubicBezTo>
                    <a:pt x="1377" y="158"/>
                    <a:pt x="1377" y="158"/>
                    <a:pt x="1377" y="158"/>
                  </a:cubicBezTo>
                  <a:cubicBezTo>
                    <a:pt x="1363" y="148"/>
                    <a:pt x="1363" y="148"/>
                    <a:pt x="1363" y="148"/>
                  </a:cubicBezTo>
                  <a:cubicBezTo>
                    <a:pt x="1362" y="147"/>
                    <a:pt x="1362" y="147"/>
                    <a:pt x="1362" y="147"/>
                  </a:cubicBezTo>
                  <a:cubicBezTo>
                    <a:pt x="1358" y="145"/>
                    <a:pt x="1358" y="145"/>
                    <a:pt x="1358" y="145"/>
                  </a:cubicBezTo>
                  <a:cubicBezTo>
                    <a:pt x="1356" y="144"/>
                    <a:pt x="1356" y="144"/>
                    <a:pt x="1356" y="144"/>
                  </a:cubicBezTo>
                  <a:cubicBezTo>
                    <a:pt x="1353" y="141"/>
                    <a:pt x="1353" y="141"/>
                    <a:pt x="1353" y="141"/>
                  </a:cubicBezTo>
                  <a:cubicBezTo>
                    <a:pt x="1352" y="141"/>
                    <a:pt x="1352" y="141"/>
                    <a:pt x="1352" y="141"/>
                  </a:cubicBezTo>
                  <a:cubicBezTo>
                    <a:pt x="1348" y="138"/>
                    <a:pt x="1348" y="138"/>
                    <a:pt x="1348" y="138"/>
                  </a:cubicBezTo>
                  <a:cubicBezTo>
                    <a:pt x="1347" y="138"/>
                    <a:pt x="1347" y="138"/>
                    <a:pt x="1347" y="138"/>
                  </a:cubicBezTo>
                  <a:cubicBezTo>
                    <a:pt x="1343" y="135"/>
                    <a:pt x="1343" y="135"/>
                    <a:pt x="1343" y="135"/>
                  </a:cubicBezTo>
                  <a:cubicBezTo>
                    <a:pt x="1342" y="134"/>
                    <a:pt x="1342" y="134"/>
                    <a:pt x="1342" y="134"/>
                  </a:cubicBezTo>
                  <a:cubicBezTo>
                    <a:pt x="1338" y="132"/>
                    <a:pt x="1338" y="132"/>
                    <a:pt x="1338" y="132"/>
                  </a:cubicBezTo>
                  <a:cubicBezTo>
                    <a:pt x="1337" y="131"/>
                    <a:pt x="1337" y="131"/>
                    <a:pt x="1337" y="131"/>
                  </a:cubicBezTo>
                  <a:cubicBezTo>
                    <a:pt x="1321" y="122"/>
                    <a:pt x="1321" y="122"/>
                    <a:pt x="1321" y="122"/>
                  </a:cubicBezTo>
                  <a:cubicBezTo>
                    <a:pt x="1321" y="122"/>
                    <a:pt x="1321" y="122"/>
                    <a:pt x="1321" y="122"/>
                  </a:cubicBezTo>
                  <a:cubicBezTo>
                    <a:pt x="1316" y="119"/>
                    <a:pt x="1316" y="119"/>
                    <a:pt x="1316" y="119"/>
                  </a:cubicBezTo>
                  <a:cubicBezTo>
                    <a:pt x="1315" y="119"/>
                    <a:pt x="1315" y="119"/>
                    <a:pt x="1315" y="119"/>
                  </a:cubicBezTo>
                  <a:cubicBezTo>
                    <a:pt x="1311" y="116"/>
                    <a:pt x="1311" y="116"/>
                    <a:pt x="1311" y="116"/>
                  </a:cubicBezTo>
                  <a:cubicBezTo>
                    <a:pt x="1310" y="116"/>
                    <a:pt x="1310" y="116"/>
                    <a:pt x="1310" y="116"/>
                  </a:cubicBezTo>
                  <a:cubicBezTo>
                    <a:pt x="1306" y="114"/>
                    <a:pt x="1306" y="114"/>
                    <a:pt x="1306" y="114"/>
                  </a:cubicBezTo>
                  <a:cubicBezTo>
                    <a:pt x="1305" y="113"/>
                    <a:pt x="1305" y="113"/>
                    <a:pt x="1305" y="113"/>
                  </a:cubicBezTo>
                  <a:cubicBezTo>
                    <a:pt x="1301" y="111"/>
                    <a:pt x="1301" y="111"/>
                    <a:pt x="1301" y="111"/>
                  </a:cubicBezTo>
                  <a:cubicBezTo>
                    <a:pt x="1300" y="110"/>
                    <a:pt x="1300" y="110"/>
                    <a:pt x="1300" y="110"/>
                  </a:cubicBezTo>
                  <a:cubicBezTo>
                    <a:pt x="1296" y="108"/>
                    <a:pt x="1296" y="108"/>
                    <a:pt x="1296" y="108"/>
                  </a:cubicBezTo>
                  <a:cubicBezTo>
                    <a:pt x="1295" y="107"/>
                    <a:pt x="1295" y="107"/>
                    <a:pt x="1295" y="107"/>
                  </a:cubicBezTo>
                  <a:cubicBezTo>
                    <a:pt x="1290" y="105"/>
                    <a:pt x="1290" y="105"/>
                    <a:pt x="1290" y="105"/>
                  </a:cubicBezTo>
                  <a:cubicBezTo>
                    <a:pt x="1289" y="105"/>
                    <a:pt x="1289" y="105"/>
                    <a:pt x="1289" y="105"/>
                  </a:cubicBezTo>
                  <a:cubicBezTo>
                    <a:pt x="1282" y="101"/>
                    <a:pt x="1275" y="97"/>
                    <a:pt x="1268" y="94"/>
                  </a:cubicBezTo>
                  <a:cubicBezTo>
                    <a:pt x="1267" y="93"/>
                    <a:pt x="1267" y="93"/>
                    <a:pt x="1267" y="93"/>
                  </a:cubicBezTo>
                  <a:cubicBezTo>
                    <a:pt x="1263" y="91"/>
                    <a:pt x="1263" y="91"/>
                    <a:pt x="1263" y="91"/>
                  </a:cubicBezTo>
                  <a:cubicBezTo>
                    <a:pt x="1262" y="91"/>
                    <a:pt x="1262" y="91"/>
                    <a:pt x="1262" y="91"/>
                  </a:cubicBezTo>
                  <a:cubicBezTo>
                    <a:pt x="1258" y="89"/>
                    <a:pt x="1258" y="89"/>
                    <a:pt x="1258" y="89"/>
                  </a:cubicBezTo>
                  <a:cubicBezTo>
                    <a:pt x="1256" y="88"/>
                    <a:pt x="1256" y="88"/>
                    <a:pt x="1256" y="88"/>
                  </a:cubicBezTo>
                  <a:cubicBezTo>
                    <a:pt x="1252" y="86"/>
                    <a:pt x="1252" y="86"/>
                    <a:pt x="1252" y="86"/>
                  </a:cubicBezTo>
                  <a:cubicBezTo>
                    <a:pt x="1251" y="86"/>
                    <a:pt x="1251" y="86"/>
                    <a:pt x="1251" y="86"/>
                  </a:cubicBezTo>
                  <a:cubicBezTo>
                    <a:pt x="1247" y="83"/>
                    <a:pt x="1247" y="83"/>
                    <a:pt x="1247" y="83"/>
                  </a:cubicBezTo>
                  <a:cubicBezTo>
                    <a:pt x="1246" y="83"/>
                    <a:pt x="1246" y="83"/>
                    <a:pt x="1246" y="83"/>
                  </a:cubicBezTo>
                  <a:cubicBezTo>
                    <a:pt x="1241" y="81"/>
                    <a:pt x="1241" y="81"/>
                    <a:pt x="1241" y="81"/>
                  </a:cubicBezTo>
                  <a:cubicBezTo>
                    <a:pt x="1241" y="81"/>
                    <a:pt x="1241" y="81"/>
                    <a:pt x="1241" y="81"/>
                  </a:cubicBezTo>
                  <a:cubicBezTo>
                    <a:pt x="1235" y="78"/>
                    <a:pt x="1229" y="76"/>
                    <a:pt x="1224" y="73"/>
                  </a:cubicBezTo>
                  <a:cubicBezTo>
                    <a:pt x="1224" y="73"/>
                    <a:pt x="1224" y="73"/>
                    <a:pt x="1224" y="73"/>
                  </a:cubicBezTo>
                  <a:cubicBezTo>
                    <a:pt x="1219" y="71"/>
                    <a:pt x="1219" y="71"/>
                    <a:pt x="1219" y="71"/>
                  </a:cubicBezTo>
                  <a:cubicBezTo>
                    <a:pt x="1218" y="71"/>
                    <a:pt x="1218" y="71"/>
                    <a:pt x="1218" y="71"/>
                  </a:cubicBezTo>
                  <a:cubicBezTo>
                    <a:pt x="1213" y="69"/>
                    <a:pt x="1213" y="69"/>
                    <a:pt x="1213" y="69"/>
                  </a:cubicBezTo>
                  <a:cubicBezTo>
                    <a:pt x="1212" y="68"/>
                    <a:pt x="1212" y="68"/>
                    <a:pt x="1212" y="68"/>
                  </a:cubicBezTo>
                  <a:cubicBezTo>
                    <a:pt x="1208" y="66"/>
                    <a:pt x="1208" y="66"/>
                    <a:pt x="1208" y="66"/>
                  </a:cubicBezTo>
                  <a:cubicBezTo>
                    <a:pt x="1207" y="66"/>
                    <a:pt x="1207" y="66"/>
                    <a:pt x="1207" y="66"/>
                  </a:cubicBezTo>
                  <a:cubicBezTo>
                    <a:pt x="1202" y="64"/>
                    <a:pt x="1202" y="64"/>
                    <a:pt x="1202" y="64"/>
                  </a:cubicBezTo>
                  <a:cubicBezTo>
                    <a:pt x="1201" y="64"/>
                    <a:pt x="1201" y="64"/>
                    <a:pt x="1201" y="64"/>
                  </a:cubicBezTo>
                  <a:cubicBezTo>
                    <a:pt x="1196" y="62"/>
                    <a:pt x="1196" y="62"/>
                    <a:pt x="1196" y="62"/>
                  </a:cubicBezTo>
                  <a:cubicBezTo>
                    <a:pt x="1196" y="62"/>
                    <a:pt x="1196" y="62"/>
                    <a:pt x="1196" y="62"/>
                  </a:cubicBezTo>
                  <a:cubicBezTo>
                    <a:pt x="1186" y="58"/>
                    <a:pt x="1177" y="55"/>
                    <a:pt x="1167" y="51"/>
                  </a:cubicBezTo>
                  <a:cubicBezTo>
                    <a:pt x="1166" y="51"/>
                    <a:pt x="1166" y="51"/>
                    <a:pt x="1166" y="51"/>
                  </a:cubicBezTo>
                  <a:cubicBezTo>
                    <a:pt x="1162" y="49"/>
                    <a:pt x="1162" y="49"/>
                    <a:pt x="1162" y="49"/>
                  </a:cubicBezTo>
                  <a:cubicBezTo>
                    <a:pt x="1161" y="49"/>
                    <a:pt x="1161" y="49"/>
                    <a:pt x="1161" y="49"/>
                  </a:cubicBezTo>
                  <a:cubicBezTo>
                    <a:pt x="1156" y="47"/>
                    <a:pt x="1156" y="47"/>
                    <a:pt x="1156" y="47"/>
                  </a:cubicBezTo>
                  <a:cubicBezTo>
                    <a:pt x="1155" y="47"/>
                    <a:pt x="1155" y="47"/>
                    <a:pt x="1155" y="47"/>
                  </a:cubicBezTo>
                  <a:cubicBezTo>
                    <a:pt x="1150" y="45"/>
                    <a:pt x="1150" y="45"/>
                    <a:pt x="1150" y="45"/>
                  </a:cubicBezTo>
                  <a:cubicBezTo>
                    <a:pt x="1149" y="45"/>
                    <a:pt x="1149" y="45"/>
                    <a:pt x="1149" y="45"/>
                  </a:cubicBezTo>
                  <a:cubicBezTo>
                    <a:pt x="1144" y="43"/>
                    <a:pt x="1144" y="43"/>
                    <a:pt x="1144" y="43"/>
                  </a:cubicBezTo>
                  <a:cubicBezTo>
                    <a:pt x="1144" y="43"/>
                    <a:pt x="1144" y="43"/>
                    <a:pt x="1144" y="43"/>
                  </a:cubicBezTo>
                  <a:cubicBezTo>
                    <a:pt x="1136" y="41"/>
                    <a:pt x="1128" y="38"/>
                    <a:pt x="1120" y="36"/>
                  </a:cubicBezTo>
                  <a:cubicBezTo>
                    <a:pt x="1120" y="36"/>
                    <a:pt x="1120" y="36"/>
                    <a:pt x="1120" y="36"/>
                  </a:cubicBezTo>
                  <a:cubicBezTo>
                    <a:pt x="1115" y="35"/>
                    <a:pt x="1115" y="35"/>
                    <a:pt x="1115" y="35"/>
                  </a:cubicBezTo>
                  <a:cubicBezTo>
                    <a:pt x="1114" y="34"/>
                    <a:pt x="1114" y="34"/>
                    <a:pt x="1114" y="34"/>
                  </a:cubicBezTo>
                  <a:cubicBezTo>
                    <a:pt x="1109" y="33"/>
                    <a:pt x="1109" y="33"/>
                    <a:pt x="1109" y="33"/>
                  </a:cubicBezTo>
                  <a:cubicBezTo>
                    <a:pt x="1108" y="33"/>
                    <a:pt x="1108" y="33"/>
                    <a:pt x="1108" y="33"/>
                  </a:cubicBezTo>
                  <a:cubicBezTo>
                    <a:pt x="1103" y="31"/>
                    <a:pt x="1103" y="31"/>
                    <a:pt x="1103" y="31"/>
                  </a:cubicBezTo>
                  <a:cubicBezTo>
                    <a:pt x="1102" y="31"/>
                    <a:pt x="1102" y="31"/>
                    <a:pt x="1102" y="31"/>
                  </a:cubicBezTo>
                  <a:cubicBezTo>
                    <a:pt x="1097" y="30"/>
                    <a:pt x="1097" y="30"/>
                    <a:pt x="1097" y="30"/>
                  </a:cubicBezTo>
                  <a:cubicBezTo>
                    <a:pt x="1096" y="29"/>
                    <a:pt x="1096" y="29"/>
                    <a:pt x="1096" y="29"/>
                  </a:cubicBezTo>
                  <a:cubicBezTo>
                    <a:pt x="1091" y="28"/>
                    <a:pt x="1091" y="28"/>
                    <a:pt x="1091" y="28"/>
                  </a:cubicBezTo>
                  <a:cubicBezTo>
                    <a:pt x="1090" y="28"/>
                    <a:pt x="1090" y="28"/>
                    <a:pt x="1090" y="28"/>
                  </a:cubicBezTo>
                  <a:cubicBezTo>
                    <a:pt x="1084" y="27"/>
                    <a:pt x="1084" y="27"/>
                    <a:pt x="1084" y="27"/>
                  </a:cubicBezTo>
                  <a:cubicBezTo>
                    <a:pt x="1084" y="27"/>
                    <a:pt x="1084" y="27"/>
                    <a:pt x="1084" y="27"/>
                  </a:cubicBezTo>
                  <a:cubicBezTo>
                    <a:pt x="1079" y="25"/>
                    <a:pt x="1073" y="24"/>
                    <a:pt x="1067" y="22"/>
                  </a:cubicBezTo>
                  <a:cubicBezTo>
                    <a:pt x="1066" y="22"/>
                    <a:pt x="1066" y="22"/>
                    <a:pt x="1066" y="22"/>
                  </a:cubicBezTo>
                  <a:cubicBezTo>
                    <a:pt x="1061" y="21"/>
                    <a:pt x="1061" y="21"/>
                    <a:pt x="1061" y="21"/>
                  </a:cubicBezTo>
                  <a:cubicBezTo>
                    <a:pt x="1059" y="21"/>
                    <a:pt x="1059" y="21"/>
                    <a:pt x="1059" y="21"/>
                  </a:cubicBezTo>
                  <a:cubicBezTo>
                    <a:pt x="1055" y="20"/>
                    <a:pt x="1055" y="20"/>
                    <a:pt x="1055" y="20"/>
                  </a:cubicBezTo>
                  <a:cubicBezTo>
                    <a:pt x="1053" y="19"/>
                    <a:pt x="1053" y="19"/>
                    <a:pt x="1053" y="19"/>
                  </a:cubicBezTo>
                  <a:cubicBezTo>
                    <a:pt x="1049" y="19"/>
                    <a:pt x="1049" y="19"/>
                    <a:pt x="1049" y="19"/>
                  </a:cubicBezTo>
                  <a:cubicBezTo>
                    <a:pt x="1047" y="18"/>
                    <a:pt x="1047" y="18"/>
                    <a:pt x="1047" y="18"/>
                  </a:cubicBezTo>
                  <a:cubicBezTo>
                    <a:pt x="1043" y="17"/>
                    <a:pt x="1043" y="17"/>
                    <a:pt x="1043" y="17"/>
                  </a:cubicBezTo>
                  <a:cubicBezTo>
                    <a:pt x="1041" y="17"/>
                    <a:pt x="1041" y="17"/>
                    <a:pt x="1041" y="17"/>
                  </a:cubicBezTo>
                  <a:cubicBezTo>
                    <a:pt x="1037" y="16"/>
                    <a:pt x="1037" y="16"/>
                    <a:pt x="1037" y="16"/>
                  </a:cubicBezTo>
                  <a:cubicBezTo>
                    <a:pt x="1035" y="16"/>
                    <a:pt x="1035" y="16"/>
                    <a:pt x="1035" y="16"/>
                  </a:cubicBezTo>
                  <a:cubicBezTo>
                    <a:pt x="1031" y="15"/>
                    <a:pt x="1031" y="15"/>
                    <a:pt x="1031" y="15"/>
                  </a:cubicBezTo>
                  <a:cubicBezTo>
                    <a:pt x="1030" y="15"/>
                    <a:pt x="1030" y="15"/>
                    <a:pt x="1030" y="15"/>
                  </a:cubicBezTo>
                  <a:cubicBezTo>
                    <a:pt x="1024" y="14"/>
                    <a:pt x="1024" y="14"/>
                    <a:pt x="1024" y="14"/>
                  </a:cubicBezTo>
                  <a:cubicBezTo>
                    <a:pt x="1023" y="14"/>
                    <a:pt x="1023" y="14"/>
                    <a:pt x="1023" y="14"/>
                  </a:cubicBezTo>
                  <a:cubicBezTo>
                    <a:pt x="975" y="5"/>
                    <a:pt x="926" y="1"/>
                    <a:pt x="876" y="0"/>
                  </a:cubicBezTo>
                  <a:cubicBezTo>
                    <a:pt x="868" y="0"/>
                    <a:pt x="868" y="0"/>
                    <a:pt x="868" y="0"/>
                  </a:cubicBezTo>
                  <a:cubicBezTo>
                    <a:pt x="590" y="0"/>
                    <a:pt x="341" y="126"/>
                    <a:pt x="175" y="323"/>
                  </a:cubicBezTo>
                  <a:cubicBezTo>
                    <a:pt x="158" y="344"/>
                    <a:pt x="149" y="358"/>
                    <a:pt x="149" y="367"/>
                  </a:cubicBezTo>
                  <a:cubicBezTo>
                    <a:pt x="149" y="367"/>
                    <a:pt x="149" y="367"/>
                    <a:pt x="149" y="367"/>
                  </a:cubicBezTo>
                  <a:cubicBezTo>
                    <a:pt x="149" y="367"/>
                    <a:pt x="149" y="367"/>
                    <a:pt x="149" y="367"/>
                  </a:cubicBezTo>
                  <a:cubicBezTo>
                    <a:pt x="150" y="375"/>
                    <a:pt x="159" y="379"/>
                    <a:pt x="178" y="379"/>
                  </a:cubicBezTo>
                  <a:cubicBezTo>
                    <a:pt x="559" y="379"/>
                    <a:pt x="559" y="379"/>
                    <a:pt x="559" y="379"/>
                  </a:cubicBezTo>
                  <a:cubicBezTo>
                    <a:pt x="1261" y="379"/>
                    <a:pt x="1261" y="379"/>
                    <a:pt x="1261" y="379"/>
                  </a:cubicBezTo>
                  <a:cubicBezTo>
                    <a:pt x="1269" y="379"/>
                    <a:pt x="1278" y="382"/>
                    <a:pt x="1287" y="387"/>
                  </a:cubicBezTo>
                  <a:cubicBezTo>
                    <a:pt x="1294" y="391"/>
                    <a:pt x="1300" y="396"/>
                    <a:pt x="1304" y="402"/>
                  </a:cubicBezTo>
                  <a:cubicBezTo>
                    <a:pt x="1452" y="634"/>
                    <a:pt x="1452" y="634"/>
                    <a:pt x="1452" y="634"/>
                  </a:cubicBezTo>
                  <a:cubicBezTo>
                    <a:pt x="1455" y="638"/>
                    <a:pt x="1457" y="643"/>
                    <a:pt x="1459" y="648"/>
                  </a:cubicBezTo>
                  <a:cubicBezTo>
                    <a:pt x="1461" y="655"/>
                    <a:pt x="1461" y="655"/>
                    <a:pt x="1461" y="655"/>
                  </a:cubicBezTo>
                  <a:cubicBezTo>
                    <a:pt x="1461" y="656"/>
                    <a:pt x="1461" y="656"/>
                    <a:pt x="1461" y="656"/>
                  </a:cubicBezTo>
                  <a:cubicBezTo>
                    <a:pt x="1461" y="657"/>
                    <a:pt x="1461" y="657"/>
                    <a:pt x="1461" y="657"/>
                  </a:cubicBezTo>
                  <a:cubicBezTo>
                    <a:pt x="1463" y="664"/>
                    <a:pt x="1463" y="671"/>
                    <a:pt x="1463" y="677"/>
                  </a:cubicBezTo>
                  <a:cubicBezTo>
                    <a:pt x="1462" y="685"/>
                    <a:pt x="1462" y="685"/>
                    <a:pt x="1462" y="685"/>
                  </a:cubicBezTo>
                  <a:cubicBezTo>
                    <a:pt x="1372" y="1125"/>
                    <a:pt x="1372" y="1125"/>
                    <a:pt x="1372" y="1125"/>
                  </a:cubicBezTo>
                  <a:cubicBezTo>
                    <a:pt x="1322" y="1367"/>
                    <a:pt x="1322" y="1367"/>
                    <a:pt x="1322" y="1367"/>
                  </a:cubicBezTo>
                  <a:cubicBezTo>
                    <a:pt x="1319" y="1383"/>
                    <a:pt x="1304" y="1395"/>
                    <a:pt x="1289" y="1395"/>
                  </a:cubicBezTo>
                  <a:cubicBezTo>
                    <a:pt x="1046" y="1395"/>
                    <a:pt x="1046" y="1395"/>
                    <a:pt x="1046" y="1395"/>
                  </a:cubicBezTo>
                  <a:cubicBezTo>
                    <a:pt x="1030" y="1395"/>
                    <a:pt x="1011" y="1384"/>
                    <a:pt x="1002" y="1371"/>
                  </a:cubicBezTo>
                  <a:cubicBezTo>
                    <a:pt x="705" y="923"/>
                    <a:pt x="705" y="923"/>
                    <a:pt x="705" y="923"/>
                  </a:cubicBezTo>
                  <a:cubicBezTo>
                    <a:pt x="684" y="1030"/>
                    <a:pt x="684" y="1030"/>
                    <a:pt x="684" y="1030"/>
                  </a:cubicBezTo>
                  <a:cubicBezTo>
                    <a:pt x="615" y="1368"/>
                    <a:pt x="615" y="1368"/>
                    <a:pt x="615" y="1368"/>
                  </a:cubicBezTo>
                  <a:cubicBezTo>
                    <a:pt x="613" y="1380"/>
                    <a:pt x="602" y="1391"/>
                    <a:pt x="590" y="1394"/>
                  </a:cubicBezTo>
                  <a:cubicBezTo>
                    <a:pt x="590" y="1394"/>
                    <a:pt x="590" y="1394"/>
                    <a:pt x="590" y="1394"/>
                  </a:cubicBezTo>
                  <a:cubicBezTo>
                    <a:pt x="590" y="1395"/>
                    <a:pt x="590" y="1395"/>
                    <a:pt x="590" y="1395"/>
                  </a:cubicBezTo>
                  <a:cubicBezTo>
                    <a:pt x="589" y="1395"/>
                    <a:pt x="589" y="1395"/>
                    <a:pt x="589" y="1395"/>
                  </a:cubicBezTo>
                  <a:cubicBezTo>
                    <a:pt x="589" y="1395"/>
                    <a:pt x="589" y="1395"/>
                    <a:pt x="589" y="1395"/>
                  </a:cubicBezTo>
                  <a:cubicBezTo>
                    <a:pt x="582" y="1396"/>
                    <a:pt x="582" y="1396"/>
                    <a:pt x="582" y="1396"/>
                  </a:cubicBezTo>
                  <a:cubicBezTo>
                    <a:pt x="581" y="1396"/>
                    <a:pt x="581" y="1396"/>
                    <a:pt x="581" y="1396"/>
                  </a:cubicBezTo>
                  <a:cubicBezTo>
                    <a:pt x="553" y="1396"/>
                    <a:pt x="553" y="1396"/>
                    <a:pt x="553" y="1396"/>
                  </a:cubicBezTo>
                  <a:cubicBezTo>
                    <a:pt x="403" y="1396"/>
                    <a:pt x="403" y="1396"/>
                    <a:pt x="403" y="1396"/>
                  </a:cubicBezTo>
                  <a:cubicBezTo>
                    <a:pt x="402" y="1396"/>
                    <a:pt x="402" y="1396"/>
                    <a:pt x="402" y="1396"/>
                  </a:cubicBezTo>
                  <a:cubicBezTo>
                    <a:pt x="402" y="1396"/>
                    <a:pt x="402" y="1396"/>
                    <a:pt x="402" y="1396"/>
                  </a:cubicBezTo>
                  <a:cubicBezTo>
                    <a:pt x="402" y="1396"/>
                    <a:pt x="402" y="1396"/>
                    <a:pt x="402" y="1396"/>
                  </a:cubicBezTo>
                  <a:cubicBezTo>
                    <a:pt x="402" y="1396"/>
                    <a:pt x="402" y="1396"/>
                    <a:pt x="402" y="1396"/>
                  </a:cubicBezTo>
                  <a:cubicBezTo>
                    <a:pt x="401" y="1396"/>
                    <a:pt x="401" y="1396"/>
                    <a:pt x="401" y="1396"/>
                  </a:cubicBezTo>
                  <a:cubicBezTo>
                    <a:pt x="401" y="1396"/>
                    <a:pt x="401" y="1396"/>
                    <a:pt x="401" y="1396"/>
                  </a:cubicBezTo>
                  <a:cubicBezTo>
                    <a:pt x="400" y="1396"/>
                    <a:pt x="400" y="1396"/>
                    <a:pt x="400" y="1396"/>
                  </a:cubicBezTo>
                  <a:cubicBezTo>
                    <a:pt x="400" y="1396"/>
                    <a:pt x="400" y="1396"/>
                    <a:pt x="400" y="1396"/>
                  </a:cubicBezTo>
                  <a:cubicBezTo>
                    <a:pt x="400" y="1396"/>
                    <a:pt x="400" y="1396"/>
                    <a:pt x="400" y="1396"/>
                  </a:cubicBezTo>
                  <a:cubicBezTo>
                    <a:pt x="400" y="1396"/>
                    <a:pt x="400" y="1396"/>
                    <a:pt x="400" y="1396"/>
                  </a:cubicBezTo>
                  <a:cubicBezTo>
                    <a:pt x="399" y="1395"/>
                    <a:pt x="399" y="1395"/>
                    <a:pt x="399" y="1395"/>
                  </a:cubicBezTo>
                  <a:cubicBezTo>
                    <a:pt x="399" y="1395"/>
                    <a:pt x="399" y="1395"/>
                    <a:pt x="399" y="1395"/>
                  </a:cubicBezTo>
                  <a:cubicBezTo>
                    <a:pt x="391" y="1394"/>
                    <a:pt x="384" y="1389"/>
                    <a:pt x="382" y="1382"/>
                  </a:cubicBezTo>
                  <a:cubicBezTo>
                    <a:pt x="382" y="1382"/>
                    <a:pt x="382" y="1382"/>
                    <a:pt x="382" y="1382"/>
                  </a:cubicBezTo>
                  <a:cubicBezTo>
                    <a:pt x="381" y="1380"/>
                    <a:pt x="381" y="1380"/>
                    <a:pt x="381" y="1380"/>
                  </a:cubicBezTo>
                  <a:cubicBezTo>
                    <a:pt x="381" y="1380"/>
                    <a:pt x="381" y="1380"/>
                    <a:pt x="381" y="1380"/>
                  </a:cubicBezTo>
                  <a:cubicBezTo>
                    <a:pt x="381" y="1380"/>
                    <a:pt x="381" y="1380"/>
                    <a:pt x="381" y="1380"/>
                  </a:cubicBezTo>
                  <a:cubicBezTo>
                    <a:pt x="381" y="1379"/>
                    <a:pt x="381" y="1379"/>
                    <a:pt x="381" y="1379"/>
                  </a:cubicBezTo>
                  <a:cubicBezTo>
                    <a:pt x="381" y="1379"/>
                    <a:pt x="381" y="1379"/>
                    <a:pt x="381" y="1379"/>
                  </a:cubicBezTo>
                  <a:cubicBezTo>
                    <a:pt x="381" y="1379"/>
                    <a:pt x="381" y="1379"/>
                    <a:pt x="381" y="1379"/>
                  </a:cubicBezTo>
                  <a:cubicBezTo>
                    <a:pt x="381" y="1378"/>
                    <a:pt x="381" y="1378"/>
                    <a:pt x="381" y="1378"/>
                  </a:cubicBezTo>
                  <a:cubicBezTo>
                    <a:pt x="381" y="1378"/>
                    <a:pt x="381" y="1378"/>
                    <a:pt x="381" y="1378"/>
                  </a:cubicBezTo>
                  <a:cubicBezTo>
                    <a:pt x="381" y="1378"/>
                    <a:pt x="381" y="1378"/>
                    <a:pt x="381" y="1378"/>
                  </a:cubicBezTo>
                  <a:cubicBezTo>
                    <a:pt x="380" y="1371"/>
                    <a:pt x="380" y="1371"/>
                    <a:pt x="380" y="1371"/>
                  </a:cubicBezTo>
                  <a:cubicBezTo>
                    <a:pt x="380" y="1371"/>
                    <a:pt x="380" y="1371"/>
                    <a:pt x="380" y="1371"/>
                  </a:cubicBezTo>
                  <a:cubicBezTo>
                    <a:pt x="380" y="1371"/>
                    <a:pt x="380" y="1371"/>
                    <a:pt x="380" y="1371"/>
                  </a:cubicBezTo>
                  <a:cubicBezTo>
                    <a:pt x="381" y="1368"/>
                    <a:pt x="381" y="1368"/>
                    <a:pt x="381" y="1368"/>
                  </a:cubicBezTo>
                  <a:cubicBezTo>
                    <a:pt x="503" y="766"/>
                    <a:pt x="503" y="766"/>
                    <a:pt x="503" y="766"/>
                  </a:cubicBezTo>
                  <a:cubicBezTo>
                    <a:pt x="503" y="766"/>
                    <a:pt x="503" y="766"/>
                    <a:pt x="503" y="766"/>
                  </a:cubicBezTo>
                  <a:cubicBezTo>
                    <a:pt x="510" y="733"/>
                    <a:pt x="510" y="733"/>
                    <a:pt x="510" y="733"/>
                  </a:cubicBezTo>
                  <a:cubicBezTo>
                    <a:pt x="510" y="732"/>
                    <a:pt x="510" y="732"/>
                    <a:pt x="510" y="732"/>
                  </a:cubicBezTo>
                  <a:cubicBezTo>
                    <a:pt x="510" y="732"/>
                    <a:pt x="510" y="732"/>
                    <a:pt x="510" y="732"/>
                  </a:cubicBezTo>
                  <a:cubicBezTo>
                    <a:pt x="516" y="720"/>
                    <a:pt x="516" y="720"/>
                    <a:pt x="516" y="720"/>
                  </a:cubicBezTo>
                  <a:cubicBezTo>
                    <a:pt x="517" y="719"/>
                    <a:pt x="517" y="719"/>
                    <a:pt x="517" y="719"/>
                  </a:cubicBezTo>
                  <a:cubicBezTo>
                    <a:pt x="517" y="718"/>
                    <a:pt x="517" y="718"/>
                    <a:pt x="517" y="718"/>
                  </a:cubicBezTo>
                  <a:cubicBezTo>
                    <a:pt x="517" y="718"/>
                    <a:pt x="517" y="718"/>
                    <a:pt x="517" y="718"/>
                  </a:cubicBezTo>
                  <a:cubicBezTo>
                    <a:pt x="518" y="717"/>
                    <a:pt x="518" y="717"/>
                    <a:pt x="518" y="717"/>
                  </a:cubicBezTo>
                  <a:cubicBezTo>
                    <a:pt x="518" y="717"/>
                    <a:pt x="518" y="717"/>
                    <a:pt x="518" y="717"/>
                  </a:cubicBezTo>
                  <a:cubicBezTo>
                    <a:pt x="519" y="716"/>
                    <a:pt x="519" y="716"/>
                    <a:pt x="519" y="716"/>
                  </a:cubicBezTo>
                  <a:cubicBezTo>
                    <a:pt x="519" y="716"/>
                    <a:pt x="519" y="716"/>
                    <a:pt x="519" y="716"/>
                  </a:cubicBezTo>
                  <a:cubicBezTo>
                    <a:pt x="532" y="708"/>
                    <a:pt x="532" y="708"/>
                    <a:pt x="532" y="708"/>
                  </a:cubicBezTo>
                  <a:cubicBezTo>
                    <a:pt x="532" y="708"/>
                    <a:pt x="532" y="708"/>
                    <a:pt x="532" y="708"/>
                  </a:cubicBezTo>
                  <a:cubicBezTo>
                    <a:pt x="532" y="708"/>
                    <a:pt x="532" y="708"/>
                    <a:pt x="532" y="708"/>
                  </a:cubicBezTo>
                  <a:cubicBezTo>
                    <a:pt x="543" y="705"/>
                    <a:pt x="543" y="705"/>
                    <a:pt x="543" y="705"/>
                  </a:cubicBezTo>
                  <a:cubicBezTo>
                    <a:pt x="544" y="705"/>
                    <a:pt x="544" y="705"/>
                    <a:pt x="544" y="705"/>
                  </a:cubicBezTo>
                  <a:cubicBezTo>
                    <a:pt x="555" y="705"/>
                    <a:pt x="555" y="705"/>
                    <a:pt x="555" y="705"/>
                  </a:cubicBezTo>
                  <a:cubicBezTo>
                    <a:pt x="557" y="705"/>
                    <a:pt x="557" y="705"/>
                    <a:pt x="557" y="705"/>
                  </a:cubicBezTo>
                  <a:cubicBezTo>
                    <a:pt x="786" y="705"/>
                    <a:pt x="786" y="705"/>
                    <a:pt x="786" y="705"/>
                  </a:cubicBezTo>
                  <a:cubicBezTo>
                    <a:pt x="802" y="705"/>
                    <a:pt x="821" y="716"/>
                    <a:pt x="829" y="729"/>
                  </a:cubicBezTo>
                  <a:cubicBezTo>
                    <a:pt x="1127" y="1178"/>
                    <a:pt x="1127" y="1178"/>
                    <a:pt x="1127" y="1178"/>
                  </a:cubicBezTo>
                  <a:cubicBezTo>
                    <a:pt x="1244" y="590"/>
                    <a:pt x="1244" y="590"/>
                    <a:pt x="1244" y="590"/>
                  </a:cubicBezTo>
                  <a:cubicBezTo>
                    <a:pt x="557" y="590"/>
                    <a:pt x="557" y="590"/>
                    <a:pt x="557" y="590"/>
                  </a:cubicBezTo>
                  <a:cubicBezTo>
                    <a:pt x="555" y="590"/>
                    <a:pt x="555" y="590"/>
                    <a:pt x="555" y="590"/>
                  </a:cubicBezTo>
                  <a:cubicBezTo>
                    <a:pt x="475" y="590"/>
                    <a:pt x="475" y="590"/>
                    <a:pt x="475" y="590"/>
                  </a:cubicBezTo>
                  <a:cubicBezTo>
                    <a:pt x="435" y="590"/>
                    <a:pt x="395" y="593"/>
                    <a:pt x="357" y="600"/>
                  </a:cubicBezTo>
                  <a:cubicBezTo>
                    <a:pt x="162" y="632"/>
                    <a:pt x="0" y="756"/>
                    <a:pt x="0" y="1037"/>
                  </a:cubicBezTo>
                  <a:cubicBezTo>
                    <a:pt x="0" y="1321"/>
                    <a:pt x="239" y="1662"/>
                    <a:pt x="616" y="1772"/>
                  </a:cubicBezTo>
                  <a:cubicBezTo>
                    <a:pt x="694" y="1794"/>
                    <a:pt x="779" y="1807"/>
                    <a:pt x="868" y="1807"/>
                  </a:cubicBezTo>
                  <a:cubicBezTo>
                    <a:pt x="873" y="1807"/>
                    <a:pt x="873" y="1807"/>
                    <a:pt x="873" y="1807"/>
                  </a:cubicBezTo>
                  <a:cubicBezTo>
                    <a:pt x="1020" y="1806"/>
                    <a:pt x="1158" y="1770"/>
                    <a:pt x="1280" y="1707"/>
                  </a:cubicBezTo>
                  <a:cubicBezTo>
                    <a:pt x="1285" y="1705"/>
                    <a:pt x="1285" y="1705"/>
                    <a:pt x="1285" y="1705"/>
                  </a:cubicBezTo>
                  <a:cubicBezTo>
                    <a:pt x="1286" y="1704"/>
                    <a:pt x="1286" y="1704"/>
                    <a:pt x="1286" y="1704"/>
                  </a:cubicBezTo>
                  <a:cubicBezTo>
                    <a:pt x="1291" y="1702"/>
                    <a:pt x="1291" y="1702"/>
                    <a:pt x="1291" y="1702"/>
                  </a:cubicBezTo>
                  <a:cubicBezTo>
                    <a:pt x="1292" y="1701"/>
                    <a:pt x="1292" y="1701"/>
                    <a:pt x="1292" y="1701"/>
                  </a:cubicBezTo>
                  <a:cubicBezTo>
                    <a:pt x="1295" y="1699"/>
                    <a:pt x="1295" y="1699"/>
                    <a:pt x="1295" y="1699"/>
                  </a:cubicBezTo>
                  <a:cubicBezTo>
                    <a:pt x="1297" y="1698"/>
                    <a:pt x="1297" y="1698"/>
                    <a:pt x="1297" y="1698"/>
                  </a:cubicBezTo>
                  <a:cubicBezTo>
                    <a:pt x="1301" y="1696"/>
                    <a:pt x="1301" y="1696"/>
                    <a:pt x="1301" y="1696"/>
                  </a:cubicBezTo>
                  <a:cubicBezTo>
                    <a:pt x="1302" y="1695"/>
                    <a:pt x="1302" y="1695"/>
                    <a:pt x="1302" y="1695"/>
                  </a:cubicBezTo>
                  <a:cubicBezTo>
                    <a:pt x="1306" y="1693"/>
                    <a:pt x="1306" y="1693"/>
                    <a:pt x="1306" y="1693"/>
                  </a:cubicBezTo>
                  <a:cubicBezTo>
                    <a:pt x="1307" y="1693"/>
                    <a:pt x="1307" y="1693"/>
                    <a:pt x="1307" y="1693"/>
                  </a:cubicBezTo>
                  <a:cubicBezTo>
                    <a:pt x="1311" y="1690"/>
                    <a:pt x="1311" y="1690"/>
                    <a:pt x="1311" y="1690"/>
                  </a:cubicBezTo>
                  <a:cubicBezTo>
                    <a:pt x="1313" y="1689"/>
                    <a:pt x="1313" y="1689"/>
                    <a:pt x="1313" y="1689"/>
                  </a:cubicBezTo>
                  <a:cubicBezTo>
                    <a:pt x="1317" y="1687"/>
                    <a:pt x="1317" y="1687"/>
                    <a:pt x="1317" y="1687"/>
                  </a:cubicBezTo>
                  <a:cubicBezTo>
                    <a:pt x="1318" y="1687"/>
                    <a:pt x="1318" y="1687"/>
                    <a:pt x="1318" y="1687"/>
                  </a:cubicBezTo>
                  <a:cubicBezTo>
                    <a:pt x="1322" y="1684"/>
                    <a:pt x="1322" y="1684"/>
                    <a:pt x="1322" y="1684"/>
                  </a:cubicBezTo>
                  <a:cubicBezTo>
                    <a:pt x="1323" y="1684"/>
                    <a:pt x="1323" y="1684"/>
                    <a:pt x="1323" y="1684"/>
                  </a:cubicBezTo>
                  <a:cubicBezTo>
                    <a:pt x="1327" y="1681"/>
                    <a:pt x="1327" y="1681"/>
                    <a:pt x="1327" y="1681"/>
                  </a:cubicBezTo>
                  <a:cubicBezTo>
                    <a:pt x="1329" y="1680"/>
                    <a:pt x="1329" y="1680"/>
                    <a:pt x="1329" y="1680"/>
                  </a:cubicBezTo>
                  <a:cubicBezTo>
                    <a:pt x="1332" y="1678"/>
                    <a:pt x="1332" y="1678"/>
                    <a:pt x="1332" y="1678"/>
                  </a:cubicBezTo>
                  <a:cubicBezTo>
                    <a:pt x="1333" y="1677"/>
                    <a:pt x="1333" y="1677"/>
                    <a:pt x="1333" y="1677"/>
                  </a:cubicBezTo>
                  <a:cubicBezTo>
                    <a:pt x="1338" y="1675"/>
                    <a:pt x="1338" y="1675"/>
                    <a:pt x="1338" y="1675"/>
                  </a:cubicBezTo>
                  <a:cubicBezTo>
                    <a:pt x="1339" y="1674"/>
                    <a:pt x="1339" y="1674"/>
                    <a:pt x="1339" y="1674"/>
                  </a:cubicBezTo>
                  <a:cubicBezTo>
                    <a:pt x="1343" y="1672"/>
                    <a:pt x="1343" y="1672"/>
                    <a:pt x="1343" y="1672"/>
                  </a:cubicBezTo>
                  <a:cubicBezTo>
                    <a:pt x="1343" y="1671"/>
                    <a:pt x="1343" y="1671"/>
                    <a:pt x="1343" y="1671"/>
                  </a:cubicBezTo>
                  <a:cubicBezTo>
                    <a:pt x="1348" y="1669"/>
                    <a:pt x="1348" y="1669"/>
                    <a:pt x="1348" y="1669"/>
                  </a:cubicBezTo>
                  <a:cubicBezTo>
                    <a:pt x="1349" y="1668"/>
                    <a:pt x="1349" y="1668"/>
                    <a:pt x="1349" y="1668"/>
                  </a:cubicBezTo>
                  <a:cubicBezTo>
                    <a:pt x="1353" y="1665"/>
                    <a:pt x="1353" y="1665"/>
                    <a:pt x="1353" y="1665"/>
                  </a:cubicBezTo>
                  <a:cubicBezTo>
                    <a:pt x="1354" y="1665"/>
                    <a:pt x="1354" y="1665"/>
                    <a:pt x="1354" y="1665"/>
                  </a:cubicBezTo>
                  <a:cubicBezTo>
                    <a:pt x="1358" y="1662"/>
                    <a:pt x="1358" y="1662"/>
                    <a:pt x="1358" y="1662"/>
                  </a:cubicBezTo>
                  <a:cubicBezTo>
                    <a:pt x="1359" y="1661"/>
                    <a:pt x="1359" y="1661"/>
                    <a:pt x="1359" y="1661"/>
                  </a:cubicBezTo>
                  <a:cubicBezTo>
                    <a:pt x="1363" y="1659"/>
                    <a:pt x="1363" y="1659"/>
                    <a:pt x="1363" y="1659"/>
                  </a:cubicBezTo>
                  <a:cubicBezTo>
                    <a:pt x="1364" y="1658"/>
                    <a:pt x="1364" y="1658"/>
                    <a:pt x="1364" y="1658"/>
                  </a:cubicBezTo>
                  <a:cubicBezTo>
                    <a:pt x="1368" y="1655"/>
                    <a:pt x="1368" y="1655"/>
                    <a:pt x="1368" y="1655"/>
                  </a:cubicBezTo>
                  <a:cubicBezTo>
                    <a:pt x="1369" y="1655"/>
                    <a:pt x="1369" y="1655"/>
                    <a:pt x="1369" y="1655"/>
                  </a:cubicBezTo>
                  <a:cubicBezTo>
                    <a:pt x="1373" y="1652"/>
                    <a:pt x="1373" y="1652"/>
                    <a:pt x="1373" y="1652"/>
                  </a:cubicBezTo>
                  <a:cubicBezTo>
                    <a:pt x="1374" y="1651"/>
                    <a:pt x="1374" y="1651"/>
                    <a:pt x="1374" y="1651"/>
                  </a:cubicBezTo>
                  <a:cubicBezTo>
                    <a:pt x="1378" y="1648"/>
                    <a:pt x="1378" y="1648"/>
                    <a:pt x="1378" y="1648"/>
                  </a:cubicBezTo>
                  <a:cubicBezTo>
                    <a:pt x="1379" y="1648"/>
                    <a:pt x="1379" y="1648"/>
                    <a:pt x="1379" y="1648"/>
                  </a:cubicBezTo>
                  <a:cubicBezTo>
                    <a:pt x="1383" y="1645"/>
                    <a:pt x="1383" y="1645"/>
                    <a:pt x="1383" y="1645"/>
                  </a:cubicBezTo>
                  <a:cubicBezTo>
                    <a:pt x="1384" y="1645"/>
                    <a:pt x="1384" y="1645"/>
                    <a:pt x="1384" y="1645"/>
                  </a:cubicBezTo>
                  <a:cubicBezTo>
                    <a:pt x="1388" y="1642"/>
                    <a:pt x="1388" y="1642"/>
                    <a:pt x="1388" y="1642"/>
                  </a:cubicBezTo>
                  <a:cubicBezTo>
                    <a:pt x="1389" y="1641"/>
                    <a:pt x="1389" y="1641"/>
                    <a:pt x="1389" y="1641"/>
                  </a:cubicBezTo>
                  <a:cubicBezTo>
                    <a:pt x="1393" y="1638"/>
                    <a:pt x="1393" y="1638"/>
                    <a:pt x="1393" y="1638"/>
                  </a:cubicBezTo>
                  <a:cubicBezTo>
                    <a:pt x="1394" y="1638"/>
                    <a:pt x="1394" y="1638"/>
                    <a:pt x="1394" y="1638"/>
                  </a:cubicBezTo>
                  <a:cubicBezTo>
                    <a:pt x="1398" y="1635"/>
                    <a:pt x="1398" y="1635"/>
                    <a:pt x="1398" y="1635"/>
                  </a:cubicBezTo>
                  <a:cubicBezTo>
                    <a:pt x="1399" y="1634"/>
                    <a:pt x="1399" y="1634"/>
                    <a:pt x="1399" y="1634"/>
                  </a:cubicBezTo>
                  <a:cubicBezTo>
                    <a:pt x="1403" y="1631"/>
                    <a:pt x="1403" y="1631"/>
                    <a:pt x="1403" y="1631"/>
                  </a:cubicBezTo>
                  <a:cubicBezTo>
                    <a:pt x="1403" y="1631"/>
                    <a:pt x="1403" y="1631"/>
                    <a:pt x="1403" y="1631"/>
                  </a:cubicBezTo>
                  <a:cubicBezTo>
                    <a:pt x="1408" y="1628"/>
                    <a:pt x="1408" y="1628"/>
                    <a:pt x="1408" y="1628"/>
                  </a:cubicBezTo>
                  <a:cubicBezTo>
                    <a:pt x="1408" y="1627"/>
                    <a:pt x="1408" y="1627"/>
                    <a:pt x="1408" y="1627"/>
                  </a:cubicBezTo>
                  <a:cubicBezTo>
                    <a:pt x="1417" y="1620"/>
                    <a:pt x="1417" y="1620"/>
                    <a:pt x="1417" y="1620"/>
                  </a:cubicBezTo>
                  <a:cubicBezTo>
                    <a:pt x="1418" y="1620"/>
                    <a:pt x="1418" y="1620"/>
                    <a:pt x="1418" y="1620"/>
                  </a:cubicBezTo>
                  <a:cubicBezTo>
                    <a:pt x="1422" y="1616"/>
                    <a:pt x="1422" y="1616"/>
                    <a:pt x="1422" y="1616"/>
                  </a:cubicBezTo>
                  <a:cubicBezTo>
                    <a:pt x="1422" y="1616"/>
                    <a:pt x="1422" y="1616"/>
                    <a:pt x="1422" y="1616"/>
                  </a:cubicBezTo>
                  <a:cubicBezTo>
                    <a:pt x="1427" y="1613"/>
                    <a:pt x="1427" y="1613"/>
                    <a:pt x="1427" y="1613"/>
                  </a:cubicBezTo>
                  <a:cubicBezTo>
                    <a:pt x="1427" y="1613"/>
                    <a:pt x="1427" y="1613"/>
                    <a:pt x="1427" y="1613"/>
                  </a:cubicBezTo>
                  <a:cubicBezTo>
                    <a:pt x="1432" y="1609"/>
                    <a:pt x="1432" y="1609"/>
                    <a:pt x="1432" y="1609"/>
                  </a:cubicBezTo>
                  <a:cubicBezTo>
                    <a:pt x="1432" y="1609"/>
                    <a:pt x="1432" y="1609"/>
                    <a:pt x="1432" y="1609"/>
                  </a:cubicBezTo>
                  <a:cubicBezTo>
                    <a:pt x="1441" y="1601"/>
                    <a:pt x="1441" y="1601"/>
                    <a:pt x="1441" y="1601"/>
                  </a:cubicBezTo>
                  <a:cubicBezTo>
                    <a:pt x="1441" y="1601"/>
                    <a:pt x="1441" y="1601"/>
                    <a:pt x="1441" y="1601"/>
                  </a:cubicBezTo>
                  <a:cubicBezTo>
                    <a:pt x="1450" y="1594"/>
                    <a:pt x="1450" y="1594"/>
                    <a:pt x="1450" y="1594"/>
                  </a:cubicBezTo>
                  <a:cubicBezTo>
                    <a:pt x="1450" y="1594"/>
                    <a:pt x="1450" y="1594"/>
                    <a:pt x="1450" y="1594"/>
                  </a:cubicBezTo>
                  <a:cubicBezTo>
                    <a:pt x="1464" y="1582"/>
                    <a:pt x="1464" y="1582"/>
                    <a:pt x="1464" y="1582"/>
                  </a:cubicBezTo>
                  <a:cubicBezTo>
                    <a:pt x="1464" y="1582"/>
                    <a:pt x="1464" y="1582"/>
                    <a:pt x="1464" y="1582"/>
                  </a:cubicBezTo>
                  <a:cubicBezTo>
                    <a:pt x="1474" y="1573"/>
                    <a:pt x="1485" y="1563"/>
                    <a:pt x="1495" y="1554"/>
                  </a:cubicBezTo>
                  <a:cubicBezTo>
                    <a:pt x="1495" y="1553"/>
                    <a:pt x="1495" y="1553"/>
                    <a:pt x="1495" y="1553"/>
                  </a:cubicBezTo>
                  <a:cubicBezTo>
                    <a:pt x="1503" y="1545"/>
                    <a:pt x="1503" y="1545"/>
                    <a:pt x="1503" y="1545"/>
                  </a:cubicBezTo>
                  <a:cubicBezTo>
                    <a:pt x="1504" y="1545"/>
                    <a:pt x="1504" y="1545"/>
                    <a:pt x="1504" y="1545"/>
                  </a:cubicBezTo>
                  <a:cubicBezTo>
                    <a:pt x="1508" y="1541"/>
                    <a:pt x="1508" y="1541"/>
                    <a:pt x="1508" y="1541"/>
                  </a:cubicBezTo>
                  <a:cubicBezTo>
                    <a:pt x="1508" y="1541"/>
                    <a:pt x="1508" y="1541"/>
                    <a:pt x="1508" y="1541"/>
                  </a:cubicBezTo>
                  <a:cubicBezTo>
                    <a:pt x="1512" y="1537"/>
                    <a:pt x="1512" y="1537"/>
                    <a:pt x="1512" y="1537"/>
                  </a:cubicBezTo>
                  <a:cubicBezTo>
                    <a:pt x="1512" y="1536"/>
                    <a:pt x="1512" y="1536"/>
                    <a:pt x="1512" y="1536"/>
                  </a:cubicBezTo>
                  <a:cubicBezTo>
                    <a:pt x="1516" y="1533"/>
                    <a:pt x="1516" y="1533"/>
                    <a:pt x="1516" y="1533"/>
                  </a:cubicBezTo>
                  <a:cubicBezTo>
                    <a:pt x="1516" y="1532"/>
                    <a:pt x="1516" y="1532"/>
                    <a:pt x="1516" y="1532"/>
                  </a:cubicBezTo>
                  <a:cubicBezTo>
                    <a:pt x="1520" y="1528"/>
                    <a:pt x="1520" y="1528"/>
                    <a:pt x="1520" y="1528"/>
                  </a:cubicBezTo>
                  <a:cubicBezTo>
                    <a:pt x="1520" y="1528"/>
                    <a:pt x="1520" y="1528"/>
                    <a:pt x="1520" y="1528"/>
                  </a:cubicBezTo>
                  <a:cubicBezTo>
                    <a:pt x="1524" y="1524"/>
                    <a:pt x="1524" y="1524"/>
                    <a:pt x="1524" y="1524"/>
                  </a:cubicBezTo>
                  <a:cubicBezTo>
                    <a:pt x="1525" y="1523"/>
                    <a:pt x="1525" y="1523"/>
                    <a:pt x="1525" y="1523"/>
                  </a:cubicBezTo>
                  <a:cubicBezTo>
                    <a:pt x="1528" y="1519"/>
                    <a:pt x="1528" y="1519"/>
                    <a:pt x="1528" y="1519"/>
                  </a:cubicBezTo>
                  <a:cubicBezTo>
                    <a:pt x="1529" y="1519"/>
                    <a:pt x="1529" y="1519"/>
                    <a:pt x="1529" y="1519"/>
                  </a:cubicBezTo>
                  <a:cubicBezTo>
                    <a:pt x="1532" y="1516"/>
                    <a:pt x="1532" y="1516"/>
                    <a:pt x="1532" y="1516"/>
                  </a:cubicBezTo>
                  <a:cubicBezTo>
                    <a:pt x="1533" y="1514"/>
                    <a:pt x="1533" y="1514"/>
                    <a:pt x="1533" y="1514"/>
                  </a:cubicBezTo>
                  <a:cubicBezTo>
                    <a:pt x="1536" y="1511"/>
                    <a:pt x="1536" y="1511"/>
                    <a:pt x="1536" y="1511"/>
                  </a:cubicBezTo>
                  <a:cubicBezTo>
                    <a:pt x="1538" y="1509"/>
                    <a:pt x="1538" y="1509"/>
                    <a:pt x="1538" y="1509"/>
                  </a:cubicBezTo>
                  <a:cubicBezTo>
                    <a:pt x="1539" y="1507"/>
                    <a:pt x="1539" y="1507"/>
                    <a:pt x="1539" y="1507"/>
                  </a:cubicBezTo>
                  <a:cubicBezTo>
                    <a:pt x="1543" y="1504"/>
                    <a:pt x="1543" y="1504"/>
                    <a:pt x="1543" y="1504"/>
                  </a:cubicBezTo>
                  <a:cubicBezTo>
                    <a:pt x="1544" y="1502"/>
                    <a:pt x="1544" y="1502"/>
                    <a:pt x="1544" y="1502"/>
                  </a:cubicBezTo>
                  <a:cubicBezTo>
                    <a:pt x="1546" y="1500"/>
                    <a:pt x="1546" y="1500"/>
                    <a:pt x="1546" y="1500"/>
                  </a:cubicBezTo>
                  <a:cubicBezTo>
                    <a:pt x="1547" y="1499"/>
                    <a:pt x="1547" y="1499"/>
                    <a:pt x="1547" y="1499"/>
                  </a:cubicBezTo>
                  <a:cubicBezTo>
                    <a:pt x="1655" y="1376"/>
                    <a:pt x="1730" y="1224"/>
                    <a:pt x="1758" y="1056"/>
                  </a:cubicBezTo>
                  <a:cubicBezTo>
                    <a:pt x="1758" y="1056"/>
                    <a:pt x="1758" y="1056"/>
                    <a:pt x="1758" y="1056"/>
                  </a:cubicBezTo>
                  <a:cubicBezTo>
                    <a:pt x="1759" y="1052"/>
                    <a:pt x="1759" y="1052"/>
                    <a:pt x="1759" y="1052"/>
                  </a:cubicBezTo>
                  <a:cubicBezTo>
                    <a:pt x="1759" y="1052"/>
                    <a:pt x="1759" y="1052"/>
                    <a:pt x="1759" y="1052"/>
                  </a:cubicBezTo>
                  <a:cubicBezTo>
                    <a:pt x="1760" y="1048"/>
                    <a:pt x="1760" y="1048"/>
                    <a:pt x="1760" y="1048"/>
                  </a:cubicBezTo>
                  <a:cubicBezTo>
                    <a:pt x="1760" y="1048"/>
                    <a:pt x="1760" y="1048"/>
                    <a:pt x="1760" y="1048"/>
                  </a:cubicBezTo>
                  <a:cubicBezTo>
                    <a:pt x="1761" y="1037"/>
                    <a:pt x="1761" y="1037"/>
                    <a:pt x="1761" y="1037"/>
                  </a:cubicBezTo>
                  <a:cubicBezTo>
                    <a:pt x="1761" y="1036"/>
                    <a:pt x="1761" y="1036"/>
                    <a:pt x="1761" y="1036"/>
                  </a:cubicBezTo>
                  <a:cubicBezTo>
                    <a:pt x="1762" y="1033"/>
                    <a:pt x="1762" y="1033"/>
                    <a:pt x="1762" y="1033"/>
                  </a:cubicBezTo>
                  <a:cubicBezTo>
                    <a:pt x="1762" y="1032"/>
                    <a:pt x="1762" y="1032"/>
                    <a:pt x="1762" y="1032"/>
                  </a:cubicBezTo>
                  <a:cubicBezTo>
                    <a:pt x="1762" y="1029"/>
                    <a:pt x="1762" y="1029"/>
                    <a:pt x="1762" y="1029"/>
                  </a:cubicBezTo>
                  <a:cubicBezTo>
                    <a:pt x="1763" y="1028"/>
                    <a:pt x="1763" y="1028"/>
                    <a:pt x="1763" y="1028"/>
                  </a:cubicBezTo>
                  <a:cubicBezTo>
                    <a:pt x="1763" y="1025"/>
                    <a:pt x="1763" y="1025"/>
                    <a:pt x="1763" y="1025"/>
                  </a:cubicBezTo>
                  <a:cubicBezTo>
                    <a:pt x="1763" y="1024"/>
                    <a:pt x="1763" y="1024"/>
                    <a:pt x="1763" y="1024"/>
                  </a:cubicBezTo>
                  <a:cubicBezTo>
                    <a:pt x="1764" y="1014"/>
                    <a:pt x="1764" y="1014"/>
                    <a:pt x="1764" y="1014"/>
                  </a:cubicBezTo>
                  <a:cubicBezTo>
                    <a:pt x="1765" y="1012"/>
                    <a:pt x="1765" y="1012"/>
                    <a:pt x="1765" y="1012"/>
                  </a:cubicBezTo>
                  <a:cubicBezTo>
                    <a:pt x="1765" y="1010"/>
                    <a:pt x="1765" y="1010"/>
                    <a:pt x="1765" y="1010"/>
                  </a:cubicBezTo>
                  <a:cubicBezTo>
                    <a:pt x="1765" y="1008"/>
                    <a:pt x="1765" y="1008"/>
                    <a:pt x="1765" y="1008"/>
                  </a:cubicBezTo>
                  <a:cubicBezTo>
                    <a:pt x="1765" y="1005"/>
                    <a:pt x="1765" y="1005"/>
                    <a:pt x="1765" y="1005"/>
                  </a:cubicBezTo>
                  <a:cubicBezTo>
                    <a:pt x="1766" y="1004"/>
                    <a:pt x="1766" y="1004"/>
                    <a:pt x="1766" y="1004"/>
                  </a:cubicBezTo>
                  <a:cubicBezTo>
                    <a:pt x="1766" y="1001"/>
                    <a:pt x="1766" y="1001"/>
                    <a:pt x="1766" y="1001"/>
                  </a:cubicBezTo>
                  <a:cubicBezTo>
                    <a:pt x="1766" y="999"/>
                    <a:pt x="1766" y="999"/>
                    <a:pt x="1766" y="999"/>
                  </a:cubicBezTo>
                  <a:cubicBezTo>
                    <a:pt x="1767" y="994"/>
                    <a:pt x="1767" y="994"/>
                    <a:pt x="1767" y="994"/>
                  </a:cubicBezTo>
                  <a:cubicBezTo>
                    <a:pt x="1767" y="993"/>
                    <a:pt x="1767" y="993"/>
                    <a:pt x="1767" y="993"/>
                  </a:cubicBezTo>
                  <a:cubicBezTo>
                    <a:pt x="1767" y="990"/>
                    <a:pt x="1767" y="990"/>
                    <a:pt x="1767" y="990"/>
                  </a:cubicBezTo>
                  <a:cubicBezTo>
                    <a:pt x="1767" y="988"/>
                    <a:pt x="1767" y="988"/>
                    <a:pt x="1767" y="988"/>
                  </a:cubicBezTo>
                  <a:cubicBezTo>
                    <a:pt x="1767" y="986"/>
                    <a:pt x="1767" y="986"/>
                    <a:pt x="1767" y="986"/>
                  </a:cubicBezTo>
                  <a:cubicBezTo>
                    <a:pt x="1768" y="984"/>
                    <a:pt x="1768" y="984"/>
                    <a:pt x="1768" y="984"/>
                  </a:cubicBezTo>
                  <a:cubicBezTo>
                    <a:pt x="1768" y="981"/>
                    <a:pt x="1768" y="981"/>
                    <a:pt x="1768" y="981"/>
                  </a:cubicBezTo>
                  <a:cubicBezTo>
                    <a:pt x="1768" y="979"/>
                    <a:pt x="1768" y="979"/>
                    <a:pt x="1768" y="979"/>
                  </a:cubicBezTo>
                  <a:cubicBezTo>
                    <a:pt x="1768" y="977"/>
                    <a:pt x="1768" y="977"/>
                    <a:pt x="1768" y="977"/>
                  </a:cubicBezTo>
                  <a:cubicBezTo>
                    <a:pt x="1768" y="974"/>
                    <a:pt x="1768" y="974"/>
                    <a:pt x="1768" y="974"/>
                  </a:cubicBezTo>
                  <a:cubicBezTo>
                    <a:pt x="1769" y="971"/>
                    <a:pt x="1769" y="971"/>
                    <a:pt x="1769" y="971"/>
                  </a:cubicBezTo>
                  <a:cubicBezTo>
                    <a:pt x="1769" y="968"/>
                    <a:pt x="1769" y="968"/>
                    <a:pt x="1769" y="968"/>
                  </a:cubicBezTo>
                  <a:cubicBezTo>
                    <a:pt x="1769" y="966"/>
                    <a:pt x="1769" y="966"/>
                    <a:pt x="1769" y="966"/>
                  </a:cubicBezTo>
                  <a:cubicBezTo>
                    <a:pt x="1769" y="964"/>
                    <a:pt x="1769" y="964"/>
                    <a:pt x="1769" y="964"/>
                  </a:cubicBezTo>
                  <a:cubicBezTo>
                    <a:pt x="1769" y="962"/>
                    <a:pt x="1769" y="962"/>
                    <a:pt x="1769" y="962"/>
                  </a:cubicBezTo>
                  <a:cubicBezTo>
                    <a:pt x="1769" y="959"/>
                    <a:pt x="1769" y="959"/>
                    <a:pt x="1769" y="959"/>
                  </a:cubicBezTo>
                  <a:cubicBezTo>
                    <a:pt x="1769" y="957"/>
                    <a:pt x="1769" y="957"/>
                    <a:pt x="1769" y="957"/>
                  </a:cubicBezTo>
                  <a:cubicBezTo>
                    <a:pt x="1770" y="954"/>
                    <a:pt x="1770" y="954"/>
                    <a:pt x="1770" y="954"/>
                  </a:cubicBezTo>
                  <a:cubicBezTo>
                    <a:pt x="1770" y="953"/>
                    <a:pt x="1770" y="953"/>
                    <a:pt x="1770" y="953"/>
                  </a:cubicBezTo>
                  <a:cubicBezTo>
                    <a:pt x="1770" y="948"/>
                    <a:pt x="1770" y="948"/>
                    <a:pt x="1770" y="948"/>
                  </a:cubicBezTo>
                  <a:cubicBezTo>
                    <a:pt x="1770" y="947"/>
                    <a:pt x="1770" y="947"/>
                    <a:pt x="1770" y="947"/>
                  </a:cubicBezTo>
                  <a:cubicBezTo>
                    <a:pt x="1770" y="944"/>
                    <a:pt x="1770" y="944"/>
                    <a:pt x="1770" y="944"/>
                  </a:cubicBezTo>
                  <a:cubicBezTo>
                    <a:pt x="1770" y="942"/>
                    <a:pt x="1770" y="942"/>
                    <a:pt x="1770" y="942"/>
                  </a:cubicBezTo>
                  <a:cubicBezTo>
                    <a:pt x="1770" y="939"/>
                    <a:pt x="1770" y="939"/>
                    <a:pt x="1770" y="939"/>
                  </a:cubicBezTo>
                  <a:cubicBezTo>
                    <a:pt x="1771" y="937"/>
                    <a:pt x="1771" y="937"/>
                    <a:pt x="1771" y="937"/>
                  </a:cubicBezTo>
                  <a:cubicBezTo>
                    <a:pt x="1771" y="934"/>
                    <a:pt x="1771" y="934"/>
                    <a:pt x="1771" y="934"/>
                  </a:cubicBezTo>
                  <a:cubicBezTo>
                    <a:pt x="1771" y="933"/>
                    <a:pt x="1771" y="933"/>
                    <a:pt x="1771" y="933"/>
                  </a:cubicBezTo>
                  <a:cubicBezTo>
                    <a:pt x="1771" y="929"/>
                    <a:pt x="1771" y="929"/>
                    <a:pt x="1771" y="929"/>
                  </a:cubicBezTo>
                  <a:cubicBezTo>
                    <a:pt x="1771" y="928"/>
                    <a:pt x="1771" y="928"/>
                    <a:pt x="1771" y="928"/>
                  </a:cubicBezTo>
                  <a:cubicBezTo>
                    <a:pt x="1771" y="924"/>
                    <a:pt x="1771" y="924"/>
                    <a:pt x="1771" y="924"/>
                  </a:cubicBezTo>
                  <a:cubicBezTo>
                    <a:pt x="1771" y="922"/>
                    <a:pt x="1771" y="922"/>
                    <a:pt x="1771" y="922"/>
                  </a:cubicBezTo>
                  <a:cubicBezTo>
                    <a:pt x="1771" y="919"/>
                    <a:pt x="1771" y="919"/>
                    <a:pt x="1771" y="919"/>
                  </a:cubicBezTo>
                  <a:cubicBezTo>
                    <a:pt x="1771" y="917"/>
                    <a:pt x="1771" y="917"/>
                    <a:pt x="1771" y="917"/>
                  </a:cubicBezTo>
                  <a:cubicBezTo>
                    <a:pt x="1771" y="914"/>
                    <a:pt x="1771" y="914"/>
                    <a:pt x="1771" y="914"/>
                  </a:cubicBezTo>
                  <a:cubicBezTo>
                    <a:pt x="1771" y="913"/>
                    <a:pt x="1771" y="913"/>
                    <a:pt x="1771" y="913"/>
                  </a:cubicBezTo>
                  <a:cubicBezTo>
                    <a:pt x="1771" y="910"/>
                    <a:pt x="1771" y="910"/>
                    <a:pt x="1771" y="910"/>
                  </a:cubicBezTo>
                  <a:cubicBezTo>
                    <a:pt x="1771" y="908"/>
                    <a:pt x="1771" y="908"/>
                    <a:pt x="1771" y="908"/>
                  </a:cubicBezTo>
                  <a:cubicBezTo>
                    <a:pt x="1771" y="898"/>
                    <a:pt x="1771" y="898"/>
                    <a:pt x="1771" y="898"/>
                  </a:cubicBezTo>
                  <a:cubicBezTo>
                    <a:pt x="1771" y="897"/>
                    <a:pt x="1771" y="897"/>
                    <a:pt x="1771" y="897"/>
                  </a:cubicBezTo>
                  <a:lnTo>
                    <a:pt x="1771" y="893"/>
                  </a:lnTo>
                  <a:close/>
                </a:path>
              </a:pathLst>
            </a:custGeom>
            <a:blipFill>
              <a:blip r:embed="rId2"/>
              <a:stretch>
                <a:fillRect/>
              </a:stretch>
            </a:blipFill>
            <a:ln>
              <a:noFill/>
            </a:ln>
          </p:spPr>
          <p:txBody>
            <a:bodyPr rot="0" vert="horz" wrap="square" lIns="91440" tIns="45720" rIns="91440" bIns="45720" anchor="t" anchorCtr="0" upright="1">
              <a:noAutofit/>
            </a:bodyPr>
            <a:lstStyle/>
            <a:p>
              <a:endParaRPr lang="en-GB" dirty="0"/>
            </a:p>
          </p:txBody>
        </p:sp>
        <p:grpSp>
          <p:nvGrpSpPr>
            <p:cNvPr id="31" name="Groep 30"/>
            <p:cNvGrpSpPr>
              <a:grpSpLocks noSelect="1"/>
            </p:cNvGrpSpPr>
            <p:nvPr userDrawn="1"/>
          </p:nvGrpSpPr>
          <p:grpSpPr bwMode="gray">
            <a:xfrm>
              <a:off x="0" y="0"/>
              <a:ext cx="561975" cy="572770"/>
              <a:chOff x="902335" y="290830"/>
              <a:chExt cx="561975" cy="572770"/>
            </a:xfrm>
          </p:grpSpPr>
          <p:sp>
            <p:nvSpPr>
              <p:cNvPr id="32" name="Freeform 5"/>
              <p:cNvSpPr>
                <a:spLocks noSelect="1"/>
              </p:cNvSpPr>
              <p:nvPr userDrawn="1"/>
            </p:nvSpPr>
            <p:spPr bwMode="gray">
              <a:xfrm>
                <a:off x="984250" y="534035"/>
                <a:ext cx="77470" cy="199390"/>
              </a:xfrm>
              <a:custGeom>
                <a:avLst/>
                <a:gdLst>
                  <a:gd name="T0" fmla="*/ 155 w 244"/>
                  <a:gd name="T1" fmla="*/ 0 h 629"/>
                  <a:gd name="T2" fmla="*/ 120 w 244"/>
                  <a:gd name="T3" fmla="*/ 28 h 629"/>
                  <a:gd name="T4" fmla="*/ 0 w 244"/>
                  <a:gd name="T5" fmla="*/ 601 h 629"/>
                  <a:gd name="T6" fmla="*/ 0 w 244"/>
                  <a:gd name="T7" fmla="*/ 606 h 629"/>
                  <a:gd name="T8" fmla="*/ 0 w 244"/>
                  <a:gd name="T9" fmla="*/ 607 h 629"/>
                  <a:gd name="T10" fmla="*/ 23 w 244"/>
                  <a:gd name="T11" fmla="*/ 629 h 629"/>
                  <a:gd name="T12" fmla="*/ 145 w 244"/>
                  <a:gd name="T13" fmla="*/ 629 h 629"/>
                  <a:gd name="T14" fmla="*/ 144 w 244"/>
                  <a:gd name="T15" fmla="*/ 629 h 629"/>
                  <a:gd name="T16" fmla="*/ 144 w 244"/>
                  <a:gd name="T17" fmla="*/ 629 h 629"/>
                  <a:gd name="T18" fmla="*/ 143 w 244"/>
                  <a:gd name="T19" fmla="*/ 629 h 629"/>
                  <a:gd name="T20" fmla="*/ 143 w 244"/>
                  <a:gd name="T21" fmla="*/ 629 h 629"/>
                  <a:gd name="T22" fmla="*/ 143 w 244"/>
                  <a:gd name="T23" fmla="*/ 629 h 629"/>
                  <a:gd name="T24" fmla="*/ 142 w 244"/>
                  <a:gd name="T25" fmla="*/ 629 h 629"/>
                  <a:gd name="T26" fmla="*/ 142 w 244"/>
                  <a:gd name="T27" fmla="*/ 629 h 629"/>
                  <a:gd name="T28" fmla="*/ 142 w 244"/>
                  <a:gd name="T29" fmla="*/ 629 h 629"/>
                  <a:gd name="T30" fmla="*/ 141 w 244"/>
                  <a:gd name="T31" fmla="*/ 629 h 629"/>
                  <a:gd name="T32" fmla="*/ 141 w 244"/>
                  <a:gd name="T33" fmla="*/ 629 h 629"/>
                  <a:gd name="T34" fmla="*/ 141 w 244"/>
                  <a:gd name="T35" fmla="*/ 629 h 629"/>
                  <a:gd name="T36" fmla="*/ 141 w 244"/>
                  <a:gd name="T37" fmla="*/ 629 h 629"/>
                  <a:gd name="T38" fmla="*/ 123 w 244"/>
                  <a:gd name="T39" fmla="*/ 615 h 629"/>
                  <a:gd name="T40" fmla="*/ 123 w 244"/>
                  <a:gd name="T41" fmla="*/ 615 h 629"/>
                  <a:gd name="T42" fmla="*/ 123 w 244"/>
                  <a:gd name="T43" fmla="*/ 614 h 629"/>
                  <a:gd name="T44" fmla="*/ 123 w 244"/>
                  <a:gd name="T45" fmla="*/ 614 h 629"/>
                  <a:gd name="T46" fmla="*/ 122 w 244"/>
                  <a:gd name="T47" fmla="*/ 613 h 629"/>
                  <a:gd name="T48" fmla="*/ 122 w 244"/>
                  <a:gd name="T49" fmla="*/ 613 h 629"/>
                  <a:gd name="T50" fmla="*/ 122 w 244"/>
                  <a:gd name="T51" fmla="*/ 613 h 629"/>
                  <a:gd name="T52" fmla="*/ 122 w 244"/>
                  <a:gd name="T53" fmla="*/ 612 h 629"/>
                  <a:gd name="T54" fmla="*/ 122 w 244"/>
                  <a:gd name="T55" fmla="*/ 612 h 629"/>
                  <a:gd name="T56" fmla="*/ 122 w 244"/>
                  <a:gd name="T57" fmla="*/ 612 h 629"/>
                  <a:gd name="T58" fmla="*/ 122 w 244"/>
                  <a:gd name="T59" fmla="*/ 612 h 629"/>
                  <a:gd name="T60" fmla="*/ 122 w 244"/>
                  <a:gd name="T61" fmla="*/ 605 h 629"/>
                  <a:gd name="T62" fmla="*/ 122 w 244"/>
                  <a:gd name="T63" fmla="*/ 605 h 629"/>
                  <a:gd name="T64" fmla="*/ 122 w 244"/>
                  <a:gd name="T65" fmla="*/ 605 h 629"/>
                  <a:gd name="T66" fmla="*/ 122 w 244"/>
                  <a:gd name="T67" fmla="*/ 602 h 629"/>
                  <a:gd name="T68" fmla="*/ 244 w 244"/>
                  <a:gd name="T69" fmla="*/ 0 h 629"/>
                  <a:gd name="T70" fmla="*/ 155 w 244"/>
                  <a:gd name="T7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629">
                    <a:moveTo>
                      <a:pt x="155" y="0"/>
                    </a:moveTo>
                    <a:cubicBezTo>
                      <a:pt x="139" y="0"/>
                      <a:pt x="123" y="13"/>
                      <a:pt x="120" y="28"/>
                    </a:cubicBezTo>
                    <a:cubicBezTo>
                      <a:pt x="0" y="601"/>
                      <a:pt x="0" y="601"/>
                      <a:pt x="0" y="601"/>
                    </a:cubicBezTo>
                    <a:cubicBezTo>
                      <a:pt x="0" y="606"/>
                      <a:pt x="0" y="606"/>
                      <a:pt x="0" y="606"/>
                    </a:cubicBezTo>
                    <a:cubicBezTo>
                      <a:pt x="0" y="607"/>
                      <a:pt x="0" y="607"/>
                      <a:pt x="0" y="607"/>
                    </a:cubicBezTo>
                    <a:cubicBezTo>
                      <a:pt x="0" y="620"/>
                      <a:pt x="10" y="629"/>
                      <a:pt x="23" y="629"/>
                    </a:cubicBezTo>
                    <a:cubicBezTo>
                      <a:pt x="145" y="629"/>
                      <a:pt x="145" y="629"/>
                      <a:pt x="145" y="629"/>
                    </a:cubicBezTo>
                    <a:cubicBezTo>
                      <a:pt x="144" y="629"/>
                      <a:pt x="144" y="629"/>
                      <a:pt x="144" y="629"/>
                    </a:cubicBezTo>
                    <a:cubicBezTo>
                      <a:pt x="144" y="629"/>
                      <a:pt x="144" y="629"/>
                      <a:pt x="144" y="629"/>
                    </a:cubicBezTo>
                    <a:cubicBezTo>
                      <a:pt x="143" y="629"/>
                      <a:pt x="143" y="629"/>
                      <a:pt x="143" y="629"/>
                    </a:cubicBezTo>
                    <a:cubicBezTo>
                      <a:pt x="143" y="629"/>
                      <a:pt x="143" y="629"/>
                      <a:pt x="143" y="629"/>
                    </a:cubicBezTo>
                    <a:cubicBezTo>
                      <a:pt x="143" y="629"/>
                      <a:pt x="143" y="629"/>
                      <a:pt x="143" y="629"/>
                    </a:cubicBezTo>
                    <a:cubicBezTo>
                      <a:pt x="142" y="629"/>
                      <a:pt x="142" y="629"/>
                      <a:pt x="142" y="629"/>
                    </a:cubicBezTo>
                    <a:cubicBezTo>
                      <a:pt x="142" y="629"/>
                      <a:pt x="142" y="629"/>
                      <a:pt x="142" y="629"/>
                    </a:cubicBezTo>
                    <a:cubicBezTo>
                      <a:pt x="142" y="629"/>
                      <a:pt x="142" y="629"/>
                      <a:pt x="142" y="629"/>
                    </a:cubicBezTo>
                    <a:cubicBezTo>
                      <a:pt x="141" y="629"/>
                      <a:pt x="141" y="629"/>
                      <a:pt x="141" y="629"/>
                    </a:cubicBezTo>
                    <a:cubicBezTo>
                      <a:pt x="141" y="629"/>
                      <a:pt x="141" y="629"/>
                      <a:pt x="141" y="629"/>
                    </a:cubicBezTo>
                    <a:cubicBezTo>
                      <a:pt x="141" y="629"/>
                      <a:pt x="141" y="629"/>
                      <a:pt x="141" y="629"/>
                    </a:cubicBezTo>
                    <a:cubicBezTo>
                      <a:pt x="141" y="629"/>
                      <a:pt x="141" y="629"/>
                      <a:pt x="141" y="629"/>
                    </a:cubicBezTo>
                    <a:cubicBezTo>
                      <a:pt x="132" y="628"/>
                      <a:pt x="126" y="623"/>
                      <a:pt x="123" y="615"/>
                    </a:cubicBezTo>
                    <a:cubicBezTo>
                      <a:pt x="123" y="615"/>
                      <a:pt x="123" y="615"/>
                      <a:pt x="123" y="615"/>
                    </a:cubicBezTo>
                    <a:cubicBezTo>
                      <a:pt x="123" y="614"/>
                      <a:pt x="123" y="614"/>
                      <a:pt x="123" y="614"/>
                    </a:cubicBezTo>
                    <a:cubicBezTo>
                      <a:pt x="123" y="614"/>
                      <a:pt x="123" y="614"/>
                      <a:pt x="123" y="614"/>
                    </a:cubicBezTo>
                    <a:cubicBezTo>
                      <a:pt x="122" y="613"/>
                      <a:pt x="122" y="613"/>
                      <a:pt x="122" y="613"/>
                    </a:cubicBezTo>
                    <a:cubicBezTo>
                      <a:pt x="122" y="613"/>
                      <a:pt x="122" y="613"/>
                      <a:pt x="122" y="613"/>
                    </a:cubicBezTo>
                    <a:cubicBezTo>
                      <a:pt x="122" y="613"/>
                      <a:pt x="122" y="613"/>
                      <a:pt x="122" y="613"/>
                    </a:cubicBezTo>
                    <a:cubicBezTo>
                      <a:pt x="122" y="612"/>
                      <a:pt x="122" y="612"/>
                      <a:pt x="122" y="612"/>
                    </a:cubicBezTo>
                    <a:cubicBezTo>
                      <a:pt x="122" y="612"/>
                      <a:pt x="122" y="612"/>
                      <a:pt x="122" y="612"/>
                    </a:cubicBezTo>
                    <a:cubicBezTo>
                      <a:pt x="122" y="612"/>
                      <a:pt x="122" y="612"/>
                      <a:pt x="122" y="612"/>
                    </a:cubicBezTo>
                    <a:cubicBezTo>
                      <a:pt x="122" y="612"/>
                      <a:pt x="122" y="612"/>
                      <a:pt x="122" y="612"/>
                    </a:cubicBezTo>
                    <a:cubicBezTo>
                      <a:pt x="122" y="605"/>
                      <a:pt x="122" y="605"/>
                      <a:pt x="122" y="605"/>
                    </a:cubicBezTo>
                    <a:cubicBezTo>
                      <a:pt x="122" y="605"/>
                      <a:pt x="122" y="605"/>
                      <a:pt x="122" y="605"/>
                    </a:cubicBezTo>
                    <a:cubicBezTo>
                      <a:pt x="122" y="605"/>
                      <a:pt x="122" y="605"/>
                      <a:pt x="122" y="605"/>
                    </a:cubicBezTo>
                    <a:cubicBezTo>
                      <a:pt x="122" y="602"/>
                      <a:pt x="122" y="602"/>
                      <a:pt x="122" y="602"/>
                    </a:cubicBezTo>
                    <a:cubicBezTo>
                      <a:pt x="244" y="0"/>
                      <a:pt x="244" y="0"/>
                      <a:pt x="244" y="0"/>
                    </a:cubicBezTo>
                    <a:lnTo>
                      <a:pt x="155" y="0"/>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3" name="Freeform 6"/>
              <p:cNvSpPr>
                <a:spLocks noSelect="1"/>
              </p:cNvSpPr>
              <p:nvPr userDrawn="1"/>
            </p:nvSpPr>
            <p:spPr bwMode="gray">
              <a:xfrm>
                <a:off x="1078865" y="478155"/>
                <a:ext cx="218440" cy="186055"/>
              </a:xfrm>
              <a:custGeom>
                <a:avLst/>
                <a:gdLst>
                  <a:gd name="T0" fmla="*/ 0 w 687"/>
                  <a:gd name="T1" fmla="*/ 0 h 587"/>
                  <a:gd name="T2" fmla="*/ 0 w 687"/>
                  <a:gd name="T3" fmla="*/ 115 h 587"/>
                  <a:gd name="T4" fmla="*/ 229 w 687"/>
                  <a:gd name="T5" fmla="*/ 115 h 587"/>
                  <a:gd name="T6" fmla="*/ 272 w 687"/>
                  <a:gd name="T7" fmla="*/ 139 h 587"/>
                  <a:gd name="T8" fmla="*/ 569 w 687"/>
                  <a:gd name="T9" fmla="*/ 587 h 587"/>
                  <a:gd name="T10" fmla="*/ 687 w 687"/>
                  <a:gd name="T11" fmla="*/ 0 h 587"/>
                  <a:gd name="T12" fmla="*/ 0 w 687"/>
                  <a:gd name="T13" fmla="*/ 0 h 587"/>
                </a:gdLst>
                <a:ahLst/>
                <a:cxnLst>
                  <a:cxn ang="0">
                    <a:pos x="T0" y="T1"/>
                  </a:cxn>
                  <a:cxn ang="0">
                    <a:pos x="T2" y="T3"/>
                  </a:cxn>
                  <a:cxn ang="0">
                    <a:pos x="T4" y="T5"/>
                  </a:cxn>
                  <a:cxn ang="0">
                    <a:pos x="T6" y="T7"/>
                  </a:cxn>
                  <a:cxn ang="0">
                    <a:pos x="T8" y="T9"/>
                  </a:cxn>
                  <a:cxn ang="0">
                    <a:pos x="T10" y="T11"/>
                  </a:cxn>
                  <a:cxn ang="0">
                    <a:pos x="T12" y="T13"/>
                  </a:cxn>
                </a:cxnLst>
                <a:rect l="0" t="0" r="r" b="b"/>
                <a:pathLst>
                  <a:path w="687" h="587">
                    <a:moveTo>
                      <a:pt x="0" y="0"/>
                    </a:moveTo>
                    <a:cubicBezTo>
                      <a:pt x="0" y="115"/>
                      <a:pt x="0" y="115"/>
                      <a:pt x="0" y="115"/>
                    </a:cubicBezTo>
                    <a:cubicBezTo>
                      <a:pt x="229" y="115"/>
                      <a:pt x="229" y="115"/>
                      <a:pt x="229" y="115"/>
                    </a:cubicBezTo>
                    <a:cubicBezTo>
                      <a:pt x="244" y="115"/>
                      <a:pt x="264" y="126"/>
                      <a:pt x="272" y="139"/>
                    </a:cubicBezTo>
                    <a:cubicBezTo>
                      <a:pt x="569" y="587"/>
                      <a:pt x="569" y="587"/>
                      <a:pt x="569" y="587"/>
                    </a:cubicBezTo>
                    <a:cubicBezTo>
                      <a:pt x="687" y="0"/>
                      <a:pt x="687" y="0"/>
                      <a:pt x="687" y="0"/>
                    </a:cubicBezTo>
                    <a:lnTo>
                      <a:pt x="0" y="0"/>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4" name="Freeform 7"/>
              <p:cNvSpPr>
                <a:spLocks noSelect="1"/>
              </p:cNvSpPr>
              <p:nvPr userDrawn="1"/>
            </p:nvSpPr>
            <p:spPr bwMode="gray">
              <a:xfrm>
                <a:off x="902335" y="478155"/>
                <a:ext cx="406400" cy="385445"/>
              </a:xfrm>
              <a:custGeom>
                <a:avLst/>
                <a:gdLst>
                  <a:gd name="T0" fmla="*/ 555 w 1280"/>
                  <a:gd name="T1" fmla="*/ 0 h 1216"/>
                  <a:gd name="T2" fmla="*/ 475 w 1280"/>
                  <a:gd name="T3" fmla="*/ 0 h 1216"/>
                  <a:gd name="T4" fmla="*/ 357 w 1280"/>
                  <a:gd name="T5" fmla="*/ 9 h 1216"/>
                  <a:gd name="T6" fmla="*/ 0 w 1280"/>
                  <a:gd name="T7" fmla="*/ 447 h 1216"/>
                  <a:gd name="T8" fmla="*/ 616 w 1280"/>
                  <a:gd name="T9" fmla="*/ 1181 h 1216"/>
                  <a:gd name="T10" fmla="*/ 867 w 1280"/>
                  <a:gd name="T11" fmla="*/ 1216 h 1216"/>
                  <a:gd name="T12" fmla="*/ 872 w 1280"/>
                  <a:gd name="T13" fmla="*/ 1216 h 1216"/>
                  <a:gd name="T14" fmla="*/ 1280 w 1280"/>
                  <a:gd name="T15" fmla="*/ 1117 h 1216"/>
                  <a:gd name="T16" fmla="*/ 1033 w 1280"/>
                  <a:gd name="T17" fmla="*/ 1153 h 1216"/>
                  <a:gd name="T18" fmla="*/ 1033 w 1280"/>
                  <a:gd name="T19" fmla="*/ 1153 h 1216"/>
                  <a:gd name="T20" fmla="*/ 1033 w 1280"/>
                  <a:gd name="T21" fmla="*/ 1153 h 1216"/>
                  <a:gd name="T22" fmla="*/ 552 w 1280"/>
                  <a:gd name="T23" fmla="*/ 805 h 1216"/>
                  <a:gd name="T24" fmla="*/ 403 w 1280"/>
                  <a:gd name="T25" fmla="*/ 805 h 1216"/>
                  <a:gd name="T26" fmla="*/ 281 w 1280"/>
                  <a:gd name="T27" fmla="*/ 805 h 1216"/>
                  <a:gd name="T28" fmla="*/ 258 w 1280"/>
                  <a:gd name="T29" fmla="*/ 783 h 1216"/>
                  <a:gd name="T30" fmla="*/ 258 w 1280"/>
                  <a:gd name="T31" fmla="*/ 782 h 1216"/>
                  <a:gd name="T32" fmla="*/ 258 w 1280"/>
                  <a:gd name="T33" fmla="*/ 777 h 1216"/>
                  <a:gd name="T34" fmla="*/ 378 w 1280"/>
                  <a:gd name="T35" fmla="*/ 204 h 1216"/>
                  <a:gd name="T36" fmla="*/ 413 w 1280"/>
                  <a:gd name="T37" fmla="*/ 176 h 1216"/>
                  <a:gd name="T38" fmla="*/ 502 w 1280"/>
                  <a:gd name="T39" fmla="*/ 176 h 1216"/>
                  <a:gd name="T40" fmla="*/ 502 w 1280"/>
                  <a:gd name="T41" fmla="*/ 176 h 1216"/>
                  <a:gd name="T42" fmla="*/ 509 w 1280"/>
                  <a:gd name="T43" fmla="*/ 143 h 1216"/>
                  <a:gd name="T44" fmla="*/ 509 w 1280"/>
                  <a:gd name="T45" fmla="*/ 141 h 1216"/>
                  <a:gd name="T46" fmla="*/ 509 w 1280"/>
                  <a:gd name="T47" fmla="*/ 141 h 1216"/>
                  <a:gd name="T48" fmla="*/ 515 w 1280"/>
                  <a:gd name="T49" fmla="*/ 130 h 1216"/>
                  <a:gd name="T50" fmla="*/ 516 w 1280"/>
                  <a:gd name="T51" fmla="*/ 128 h 1216"/>
                  <a:gd name="T52" fmla="*/ 517 w 1280"/>
                  <a:gd name="T53" fmla="*/ 128 h 1216"/>
                  <a:gd name="T54" fmla="*/ 517 w 1280"/>
                  <a:gd name="T55" fmla="*/ 127 h 1216"/>
                  <a:gd name="T56" fmla="*/ 518 w 1280"/>
                  <a:gd name="T57" fmla="*/ 127 h 1216"/>
                  <a:gd name="T58" fmla="*/ 518 w 1280"/>
                  <a:gd name="T59" fmla="*/ 127 h 1216"/>
                  <a:gd name="T60" fmla="*/ 518 w 1280"/>
                  <a:gd name="T61" fmla="*/ 126 h 1216"/>
                  <a:gd name="T62" fmla="*/ 518 w 1280"/>
                  <a:gd name="T63" fmla="*/ 126 h 1216"/>
                  <a:gd name="T64" fmla="*/ 532 w 1280"/>
                  <a:gd name="T65" fmla="*/ 117 h 1216"/>
                  <a:gd name="T66" fmla="*/ 532 w 1280"/>
                  <a:gd name="T67" fmla="*/ 117 h 1216"/>
                  <a:gd name="T68" fmla="*/ 532 w 1280"/>
                  <a:gd name="T69" fmla="*/ 117 h 1216"/>
                  <a:gd name="T70" fmla="*/ 543 w 1280"/>
                  <a:gd name="T71" fmla="*/ 115 h 1216"/>
                  <a:gd name="T72" fmla="*/ 543 w 1280"/>
                  <a:gd name="T73" fmla="*/ 115 h 1216"/>
                  <a:gd name="T74" fmla="*/ 555 w 1280"/>
                  <a:gd name="T75" fmla="*/ 115 h 1216"/>
                  <a:gd name="T76" fmla="*/ 557 w 1280"/>
                  <a:gd name="T77" fmla="*/ 115 h 1216"/>
                  <a:gd name="T78" fmla="*/ 557 w 1280"/>
                  <a:gd name="T79" fmla="*/ 0 h 1216"/>
                  <a:gd name="T80" fmla="*/ 555 w 1280"/>
                  <a:gd name="T81" fmla="*/ 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0" h="1216">
                    <a:moveTo>
                      <a:pt x="555" y="0"/>
                    </a:moveTo>
                    <a:cubicBezTo>
                      <a:pt x="475" y="0"/>
                      <a:pt x="475" y="0"/>
                      <a:pt x="475" y="0"/>
                    </a:cubicBezTo>
                    <a:cubicBezTo>
                      <a:pt x="435" y="0"/>
                      <a:pt x="395" y="3"/>
                      <a:pt x="357" y="9"/>
                    </a:cubicBezTo>
                    <a:cubicBezTo>
                      <a:pt x="161" y="42"/>
                      <a:pt x="0" y="165"/>
                      <a:pt x="0" y="447"/>
                    </a:cubicBezTo>
                    <a:cubicBezTo>
                      <a:pt x="0" y="730"/>
                      <a:pt x="239" y="1072"/>
                      <a:pt x="616" y="1181"/>
                    </a:cubicBezTo>
                    <a:cubicBezTo>
                      <a:pt x="694" y="1204"/>
                      <a:pt x="778" y="1216"/>
                      <a:pt x="867" y="1216"/>
                    </a:cubicBezTo>
                    <a:cubicBezTo>
                      <a:pt x="872" y="1216"/>
                      <a:pt x="872" y="1216"/>
                      <a:pt x="872" y="1216"/>
                    </a:cubicBezTo>
                    <a:cubicBezTo>
                      <a:pt x="1019" y="1216"/>
                      <a:pt x="1157" y="1180"/>
                      <a:pt x="1280" y="1117"/>
                    </a:cubicBezTo>
                    <a:cubicBezTo>
                      <a:pt x="1190" y="1142"/>
                      <a:pt x="1108" y="1153"/>
                      <a:pt x="1033" y="1153"/>
                    </a:cubicBezTo>
                    <a:cubicBezTo>
                      <a:pt x="1033" y="1153"/>
                      <a:pt x="1033" y="1153"/>
                      <a:pt x="1033" y="1153"/>
                    </a:cubicBezTo>
                    <a:cubicBezTo>
                      <a:pt x="1033" y="1153"/>
                      <a:pt x="1033" y="1153"/>
                      <a:pt x="1033" y="1153"/>
                    </a:cubicBezTo>
                    <a:cubicBezTo>
                      <a:pt x="728" y="1153"/>
                      <a:pt x="552" y="970"/>
                      <a:pt x="552" y="805"/>
                    </a:cubicBezTo>
                    <a:cubicBezTo>
                      <a:pt x="403" y="805"/>
                      <a:pt x="403" y="805"/>
                      <a:pt x="403" y="805"/>
                    </a:cubicBezTo>
                    <a:cubicBezTo>
                      <a:pt x="281" y="805"/>
                      <a:pt x="281" y="805"/>
                      <a:pt x="281" y="805"/>
                    </a:cubicBezTo>
                    <a:cubicBezTo>
                      <a:pt x="268" y="805"/>
                      <a:pt x="258" y="796"/>
                      <a:pt x="258" y="783"/>
                    </a:cubicBezTo>
                    <a:cubicBezTo>
                      <a:pt x="258" y="782"/>
                      <a:pt x="258" y="782"/>
                      <a:pt x="258" y="782"/>
                    </a:cubicBezTo>
                    <a:cubicBezTo>
                      <a:pt x="258" y="777"/>
                      <a:pt x="258" y="777"/>
                      <a:pt x="258" y="777"/>
                    </a:cubicBezTo>
                    <a:cubicBezTo>
                      <a:pt x="378" y="204"/>
                      <a:pt x="378" y="204"/>
                      <a:pt x="378" y="204"/>
                    </a:cubicBezTo>
                    <a:cubicBezTo>
                      <a:pt x="381" y="189"/>
                      <a:pt x="397" y="176"/>
                      <a:pt x="413" y="176"/>
                    </a:cubicBezTo>
                    <a:cubicBezTo>
                      <a:pt x="502" y="176"/>
                      <a:pt x="502" y="176"/>
                      <a:pt x="502" y="176"/>
                    </a:cubicBezTo>
                    <a:cubicBezTo>
                      <a:pt x="502" y="176"/>
                      <a:pt x="502" y="176"/>
                      <a:pt x="502" y="176"/>
                    </a:cubicBezTo>
                    <a:cubicBezTo>
                      <a:pt x="509" y="143"/>
                      <a:pt x="509" y="143"/>
                      <a:pt x="509" y="143"/>
                    </a:cubicBezTo>
                    <a:cubicBezTo>
                      <a:pt x="509" y="141"/>
                      <a:pt x="509" y="141"/>
                      <a:pt x="509" y="141"/>
                    </a:cubicBezTo>
                    <a:cubicBezTo>
                      <a:pt x="509" y="141"/>
                      <a:pt x="509" y="141"/>
                      <a:pt x="509" y="141"/>
                    </a:cubicBezTo>
                    <a:cubicBezTo>
                      <a:pt x="515" y="130"/>
                      <a:pt x="515" y="130"/>
                      <a:pt x="515" y="130"/>
                    </a:cubicBezTo>
                    <a:cubicBezTo>
                      <a:pt x="516" y="128"/>
                      <a:pt x="516" y="128"/>
                      <a:pt x="516" y="128"/>
                    </a:cubicBezTo>
                    <a:cubicBezTo>
                      <a:pt x="517" y="128"/>
                      <a:pt x="517" y="128"/>
                      <a:pt x="517" y="128"/>
                    </a:cubicBezTo>
                    <a:cubicBezTo>
                      <a:pt x="517" y="127"/>
                      <a:pt x="517" y="127"/>
                      <a:pt x="517" y="127"/>
                    </a:cubicBezTo>
                    <a:cubicBezTo>
                      <a:pt x="518" y="127"/>
                      <a:pt x="518" y="127"/>
                      <a:pt x="518" y="127"/>
                    </a:cubicBezTo>
                    <a:cubicBezTo>
                      <a:pt x="518" y="127"/>
                      <a:pt x="518" y="127"/>
                      <a:pt x="518" y="127"/>
                    </a:cubicBezTo>
                    <a:cubicBezTo>
                      <a:pt x="518" y="126"/>
                      <a:pt x="518" y="126"/>
                      <a:pt x="518" y="126"/>
                    </a:cubicBezTo>
                    <a:cubicBezTo>
                      <a:pt x="518" y="126"/>
                      <a:pt x="518" y="126"/>
                      <a:pt x="518" y="126"/>
                    </a:cubicBezTo>
                    <a:cubicBezTo>
                      <a:pt x="532" y="117"/>
                      <a:pt x="532" y="117"/>
                      <a:pt x="532" y="117"/>
                    </a:cubicBezTo>
                    <a:cubicBezTo>
                      <a:pt x="532" y="117"/>
                      <a:pt x="532" y="117"/>
                      <a:pt x="532" y="117"/>
                    </a:cubicBezTo>
                    <a:cubicBezTo>
                      <a:pt x="532" y="117"/>
                      <a:pt x="532" y="117"/>
                      <a:pt x="532" y="117"/>
                    </a:cubicBezTo>
                    <a:cubicBezTo>
                      <a:pt x="543" y="115"/>
                      <a:pt x="543" y="115"/>
                      <a:pt x="543" y="115"/>
                    </a:cubicBezTo>
                    <a:cubicBezTo>
                      <a:pt x="543" y="115"/>
                      <a:pt x="543" y="115"/>
                      <a:pt x="543" y="115"/>
                    </a:cubicBezTo>
                    <a:cubicBezTo>
                      <a:pt x="555" y="115"/>
                      <a:pt x="555" y="115"/>
                      <a:pt x="555" y="115"/>
                    </a:cubicBezTo>
                    <a:cubicBezTo>
                      <a:pt x="557" y="115"/>
                      <a:pt x="557" y="115"/>
                      <a:pt x="557" y="115"/>
                    </a:cubicBezTo>
                    <a:cubicBezTo>
                      <a:pt x="557" y="0"/>
                      <a:pt x="557" y="0"/>
                      <a:pt x="557" y="0"/>
                    </a:cubicBezTo>
                    <a:lnTo>
                      <a:pt x="555"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5" name="Freeform 8"/>
              <p:cNvSpPr>
                <a:spLocks noSelect="1"/>
              </p:cNvSpPr>
              <p:nvPr userDrawn="1"/>
            </p:nvSpPr>
            <p:spPr bwMode="gray">
              <a:xfrm>
                <a:off x="1077595" y="429895"/>
                <a:ext cx="386715" cy="414020"/>
              </a:xfrm>
              <a:custGeom>
                <a:avLst/>
                <a:gdLst>
                  <a:gd name="T0" fmla="*/ 770 w 1219"/>
                  <a:gd name="T1" fmla="*/ 928 h 1304"/>
                  <a:gd name="T2" fmla="*/ 350 w 1219"/>
                  <a:gd name="T3" fmla="*/ 929 h 1304"/>
                  <a:gd name="T4" fmla="*/ 38 w 1219"/>
                  <a:gd name="T5" fmla="*/ 955 h 1304"/>
                  <a:gd name="T6" fmla="*/ 30 w 1219"/>
                  <a:gd name="T7" fmla="*/ 956 h 1304"/>
                  <a:gd name="T8" fmla="*/ 481 w 1219"/>
                  <a:gd name="T9" fmla="*/ 1304 h 1304"/>
                  <a:gd name="T10" fmla="*/ 734 w 1219"/>
                  <a:gd name="T11" fmla="*/ 1265 h 1304"/>
                  <a:gd name="T12" fmla="*/ 744 w 1219"/>
                  <a:gd name="T13" fmla="*/ 1259 h 1304"/>
                  <a:gd name="T14" fmla="*/ 755 w 1219"/>
                  <a:gd name="T15" fmla="*/ 1253 h 1304"/>
                  <a:gd name="T16" fmla="*/ 765 w 1219"/>
                  <a:gd name="T17" fmla="*/ 1247 h 1304"/>
                  <a:gd name="T18" fmla="*/ 776 w 1219"/>
                  <a:gd name="T19" fmla="*/ 1241 h 1304"/>
                  <a:gd name="T20" fmla="*/ 786 w 1219"/>
                  <a:gd name="T21" fmla="*/ 1235 h 1304"/>
                  <a:gd name="T22" fmla="*/ 797 w 1219"/>
                  <a:gd name="T23" fmla="*/ 1228 h 1304"/>
                  <a:gd name="T24" fmla="*/ 806 w 1219"/>
                  <a:gd name="T25" fmla="*/ 1222 h 1304"/>
                  <a:gd name="T26" fmla="*/ 816 w 1219"/>
                  <a:gd name="T27" fmla="*/ 1215 h 1304"/>
                  <a:gd name="T28" fmla="*/ 826 w 1219"/>
                  <a:gd name="T29" fmla="*/ 1209 h 1304"/>
                  <a:gd name="T30" fmla="*/ 836 w 1219"/>
                  <a:gd name="T31" fmla="*/ 1202 h 1304"/>
                  <a:gd name="T32" fmla="*/ 846 w 1219"/>
                  <a:gd name="T33" fmla="*/ 1195 h 1304"/>
                  <a:gd name="T34" fmla="*/ 856 w 1219"/>
                  <a:gd name="T35" fmla="*/ 1188 h 1304"/>
                  <a:gd name="T36" fmla="*/ 870 w 1219"/>
                  <a:gd name="T37" fmla="*/ 1177 h 1304"/>
                  <a:gd name="T38" fmla="*/ 879 w 1219"/>
                  <a:gd name="T39" fmla="*/ 1169 h 1304"/>
                  <a:gd name="T40" fmla="*/ 898 w 1219"/>
                  <a:gd name="T41" fmla="*/ 1154 h 1304"/>
                  <a:gd name="T42" fmla="*/ 942 w 1219"/>
                  <a:gd name="T43" fmla="*/ 1114 h 1304"/>
                  <a:gd name="T44" fmla="*/ 955 w 1219"/>
                  <a:gd name="T45" fmla="*/ 1101 h 1304"/>
                  <a:gd name="T46" fmla="*/ 964 w 1219"/>
                  <a:gd name="T47" fmla="*/ 1092 h 1304"/>
                  <a:gd name="T48" fmla="*/ 972 w 1219"/>
                  <a:gd name="T49" fmla="*/ 1084 h 1304"/>
                  <a:gd name="T50" fmla="*/ 981 w 1219"/>
                  <a:gd name="T51" fmla="*/ 1075 h 1304"/>
                  <a:gd name="T52" fmla="*/ 990 w 1219"/>
                  <a:gd name="T53" fmla="*/ 1064 h 1304"/>
                  <a:gd name="T54" fmla="*/ 1206 w 1219"/>
                  <a:gd name="T55" fmla="*/ 617 h 1304"/>
                  <a:gd name="T56" fmla="*/ 1207 w 1219"/>
                  <a:gd name="T57" fmla="*/ 609 h 1304"/>
                  <a:gd name="T58" fmla="*/ 1209 w 1219"/>
                  <a:gd name="T59" fmla="*/ 594 h 1304"/>
                  <a:gd name="T60" fmla="*/ 1211 w 1219"/>
                  <a:gd name="T61" fmla="*/ 585 h 1304"/>
                  <a:gd name="T62" fmla="*/ 1212 w 1219"/>
                  <a:gd name="T63" fmla="*/ 570 h 1304"/>
                  <a:gd name="T64" fmla="*/ 1213 w 1219"/>
                  <a:gd name="T65" fmla="*/ 561 h 1304"/>
                  <a:gd name="T66" fmla="*/ 1215 w 1219"/>
                  <a:gd name="T67" fmla="*/ 551 h 1304"/>
                  <a:gd name="T68" fmla="*/ 1215 w 1219"/>
                  <a:gd name="T69" fmla="*/ 542 h 1304"/>
                  <a:gd name="T70" fmla="*/ 1216 w 1219"/>
                  <a:gd name="T71" fmla="*/ 532 h 1304"/>
                  <a:gd name="T72" fmla="*/ 1217 w 1219"/>
                  <a:gd name="T73" fmla="*/ 522 h 1304"/>
                  <a:gd name="T74" fmla="*/ 1217 w 1219"/>
                  <a:gd name="T75" fmla="*/ 513 h 1304"/>
                  <a:gd name="T76" fmla="*/ 1218 w 1219"/>
                  <a:gd name="T77" fmla="*/ 502 h 1304"/>
                  <a:gd name="T78" fmla="*/ 1218 w 1219"/>
                  <a:gd name="T79" fmla="*/ 493 h 1304"/>
                  <a:gd name="T80" fmla="*/ 1218 w 1219"/>
                  <a:gd name="T81" fmla="*/ 483 h 1304"/>
                  <a:gd name="T82" fmla="*/ 1219 w 1219"/>
                  <a:gd name="T83" fmla="*/ 473 h 1304"/>
                  <a:gd name="T84" fmla="*/ 1219 w 1219"/>
                  <a:gd name="T85" fmla="*/ 459 h 1304"/>
                  <a:gd name="T86" fmla="*/ 1218 w 1219"/>
                  <a:gd name="T87" fmla="*/ 447 h 1304"/>
                  <a:gd name="T88" fmla="*/ 1218 w 1219"/>
                  <a:gd name="T89" fmla="*/ 436 h 1304"/>
                  <a:gd name="T90" fmla="*/ 1218 w 1219"/>
                  <a:gd name="T91" fmla="*/ 424 h 1304"/>
                  <a:gd name="T92" fmla="*/ 1217 w 1219"/>
                  <a:gd name="T93" fmla="*/ 413 h 1304"/>
                  <a:gd name="T94" fmla="*/ 1216 w 1219"/>
                  <a:gd name="T95" fmla="*/ 402 h 1304"/>
                  <a:gd name="T96" fmla="*/ 1216 w 1219"/>
                  <a:gd name="T97" fmla="*/ 391 h 1304"/>
                  <a:gd name="T98" fmla="*/ 1215 w 1219"/>
                  <a:gd name="T99" fmla="*/ 380 h 1304"/>
                  <a:gd name="T100" fmla="*/ 1214 w 1219"/>
                  <a:gd name="T101" fmla="*/ 369 h 1304"/>
                  <a:gd name="T102" fmla="*/ 1212 w 1219"/>
                  <a:gd name="T103" fmla="*/ 353 h 1304"/>
                  <a:gd name="T104" fmla="*/ 1210 w 1219"/>
                  <a:gd name="T105" fmla="*/ 342 h 1304"/>
                  <a:gd name="T106" fmla="*/ 1209 w 1219"/>
                  <a:gd name="T107" fmla="*/ 331 h 1304"/>
                  <a:gd name="T108" fmla="*/ 1207 w 1219"/>
                  <a:gd name="T109" fmla="*/ 320 h 1304"/>
                  <a:gd name="T110" fmla="*/ 1193 w 1219"/>
                  <a:gd name="T111" fmla="*/ 248 h 1304"/>
                  <a:gd name="T112" fmla="*/ 1187 w 1219"/>
                  <a:gd name="T113" fmla="*/ 226 h 1304"/>
                  <a:gd name="T114" fmla="*/ 1184 w 1219"/>
                  <a:gd name="T115" fmla="*/ 215 h 1304"/>
                  <a:gd name="T116" fmla="*/ 1181 w 1219"/>
                  <a:gd name="T117" fmla="*/ 204 h 1304"/>
                  <a:gd name="T118" fmla="*/ 1177 w 1219"/>
                  <a:gd name="T119" fmla="*/ 193 h 1304"/>
                  <a:gd name="T120" fmla="*/ 1174 w 1219"/>
                  <a:gd name="T121" fmla="*/ 182 h 1304"/>
                  <a:gd name="T122" fmla="*/ 1090 w 1219"/>
                  <a:gd name="T12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9" h="1304">
                    <a:moveTo>
                      <a:pt x="1126" y="206"/>
                    </a:moveTo>
                    <a:cubicBezTo>
                      <a:pt x="1126" y="329"/>
                      <a:pt x="1089" y="447"/>
                      <a:pt x="1016" y="537"/>
                    </a:cubicBezTo>
                    <a:cubicBezTo>
                      <a:pt x="972" y="592"/>
                      <a:pt x="902" y="646"/>
                      <a:pt x="820" y="685"/>
                    </a:cubicBezTo>
                    <a:cubicBezTo>
                      <a:pt x="770" y="928"/>
                      <a:pt x="770" y="928"/>
                      <a:pt x="770" y="928"/>
                    </a:cubicBezTo>
                    <a:cubicBezTo>
                      <a:pt x="767" y="943"/>
                      <a:pt x="751" y="956"/>
                      <a:pt x="736" y="956"/>
                    </a:cubicBezTo>
                    <a:cubicBezTo>
                      <a:pt x="493" y="956"/>
                      <a:pt x="493" y="956"/>
                      <a:pt x="493" y="956"/>
                    </a:cubicBezTo>
                    <a:cubicBezTo>
                      <a:pt x="399" y="956"/>
                      <a:pt x="399" y="956"/>
                      <a:pt x="399" y="956"/>
                    </a:cubicBezTo>
                    <a:cubicBezTo>
                      <a:pt x="381" y="956"/>
                      <a:pt x="359" y="944"/>
                      <a:pt x="350" y="929"/>
                    </a:cubicBezTo>
                    <a:cubicBezTo>
                      <a:pt x="131" y="590"/>
                      <a:pt x="131" y="590"/>
                      <a:pt x="131" y="590"/>
                    </a:cubicBezTo>
                    <a:cubicBezTo>
                      <a:pt x="63" y="929"/>
                      <a:pt x="63" y="929"/>
                      <a:pt x="63" y="929"/>
                    </a:cubicBezTo>
                    <a:cubicBezTo>
                      <a:pt x="60" y="941"/>
                      <a:pt x="50" y="951"/>
                      <a:pt x="38" y="955"/>
                    </a:cubicBezTo>
                    <a:cubicBezTo>
                      <a:pt x="38" y="955"/>
                      <a:pt x="38" y="955"/>
                      <a:pt x="38" y="955"/>
                    </a:cubicBezTo>
                    <a:cubicBezTo>
                      <a:pt x="37" y="955"/>
                      <a:pt x="37" y="955"/>
                      <a:pt x="37" y="955"/>
                    </a:cubicBezTo>
                    <a:cubicBezTo>
                      <a:pt x="37" y="955"/>
                      <a:pt x="37" y="955"/>
                      <a:pt x="37" y="955"/>
                    </a:cubicBezTo>
                    <a:cubicBezTo>
                      <a:pt x="37" y="955"/>
                      <a:pt x="37" y="955"/>
                      <a:pt x="37" y="955"/>
                    </a:cubicBezTo>
                    <a:cubicBezTo>
                      <a:pt x="30" y="956"/>
                      <a:pt x="30" y="956"/>
                      <a:pt x="30" y="956"/>
                    </a:cubicBezTo>
                    <a:cubicBezTo>
                      <a:pt x="29" y="956"/>
                      <a:pt x="29" y="956"/>
                      <a:pt x="29" y="956"/>
                    </a:cubicBezTo>
                    <a:cubicBezTo>
                      <a:pt x="0" y="956"/>
                      <a:pt x="0" y="956"/>
                      <a:pt x="0" y="956"/>
                    </a:cubicBezTo>
                    <a:cubicBezTo>
                      <a:pt x="0" y="1121"/>
                      <a:pt x="176" y="1304"/>
                      <a:pt x="481" y="1304"/>
                    </a:cubicBezTo>
                    <a:cubicBezTo>
                      <a:pt x="481" y="1304"/>
                      <a:pt x="481" y="1304"/>
                      <a:pt x="481" y="1304"/>
                    </a:cubicBezTo>
                    <a:cubicBezTo>
                      <a:pt x="481" y="1304"/>
                      <a:pt x="481" y="1304"/>
                      <a:pt x="481" y="1304"/>
                    </a:cubicBezTo>
                    <a:cubicBezTo>
                      <a:pt x="556" y="1304"/>
                      <a:pt x="638" y="1293"/>
                      <a:pt x="728" y="1268"/>
                    </a:cubicBezTo>
                    <a:cubicBezTo>
                      <a:pt x="732" y="1265"/>
                      <a:pt x="732" y="1265"/>
                      <a:pt x="732" y="1265"/>
                    </a:cubicBezTo>
                    <a:cubicBezTo>
                      <a:pt x="734" y="1265"/>
                      <a:pt x="734" y="1265"/>
                      <a:pt x="734" y="1265"/>
                    </a:cubicBezTo>
                    <a:cubicBezTo>
                      <a:pt x="738" y="1262"/>
                      <a:pt x="738" y="1262"/>
                      <a:pt x="738" y="1262"/>
                    </a:cubicBezTo>
                    <a:cubicBezTo>
                      <a:pt x="739" y="1262"/>
                      <a:pt x="739" y="1262"/>
                      <a:pt x="739" y="1262"/>
                    </a:cubicBezTo>
                    <a:cubicBezTo>
                      <a:pt x="743" y="1260"/>
                      <a:pt x="743" y="1260"/>
                      <a:pt x="743" y="1260"/>
                    </a:cubicBezTo>
                    <a:cubicBezTo>
                      <a:pt x="744" y="1259"/>
                      <a:pt x="744" y="1259"/>
                      <a:pt x="744" y="1259"/>
                    </a:cubicBezTo>
                    <a:cubicBezTo>
                      <a:pt x="749" y="1257"/>
                      <a:pt x="749" y="1257"/>
                      <a:pt x="749" y="1257"/>
                    </a:cubicBezTo>
                    <a:cubicBezTo>
                      <a:pt x="750" y="1256"/>
                      <a:pt x="750" y="1256"/>
                      <a:pt x="750" y="1256"/>
                    </a:cubicBezTo>
                    <a:cubicBezTo>
                      <a:pt x="754" y="1254"/>
                      <a:pt x="754" y="1254"/>
                      <a:pt x="754" y="1254"/>
                    </a:cubicBezTo>
                    <a:cubicBezTo>
                      <a:pt x="755" y="1253"/>
                      <a:pt x="755" y="1253"/>
                      <a:pt x="755" y="1253"/>
                    </a:cubicBezTo>
                    <a:cubicBezTo>
                      <a:pt x="759" y="1251"/>
                      <a:pt x="759" y="1251"/>
                      <a:pt x="759" y="1251"/>
                    </a:cubicBezTo>
                    <a:cubicBezTo>
                      <a:pt x="760" y="1250"/>
                      <a:pt x="760" y="1250"/>
                      <a:pt x="760" y="1250"/>
                    </a:cubicBezTo>
                    <a:cubicBezTo>
                      <a:pt x="765" y="1248"/>
                      <a:pt x="765" y="1248"/>
                      <a:pt x="765" y="1248"/>
                    </a:cubicBezTo>
                    <a:cubicBezTo>
                      <a:pt x="765" y="1247"/>
                      <a:pt x="765" y="1247"/>
                      <a:pt x="765" y="1247"/>
                    </a:cubicBezTo>
                    <a:cubicBezTo>
                      <a:pt x="769" y="1245"/>
                      <a:pt x="769" y="1245"/>
                      <a:pt x="769" y="1245"/>
                    </a:cubicBezTo>
                    <a:cubicBezTo>
                      <a:pt x="771" y="1244"/>
                      <a:pt x="771" y="1244"/>
                      <a:pt x="771" y="1244"/>
                    </a:cubicBezTo>
                    <a:cubicBezTo>
                      <a:pt x="775" y="1242"/>
                      <a:pt x="775" y="1242"/>
                      <a:pt x="775" y="1242"/>
                    </a:cubicBezTo>
                    <a:cubicBezTo>
                      <a:pt x="776" y="1241"/>
                      <a:pt x="776" y="1241"/>
                      <a:pt x="776" y="1241"/>
                    </a:cubicBezTo>
                    <a:cubicBezTo>
                      <a:pt x="780" y="1239"/>
                      <a:pt x="780" y="1239"/>
                      <a:pt x="780" y="1239"/>
                    </a:cubicBezTo>
                    <a:cubicBezTo>
                      <a:pt x="781" y="1238"/>
                      <a:pt x="781" y="1238"/>
                      <a:pt x="781" y="1238"/>
                    </a:cubicBezTo>
                    <a:cubicBezTo>
                      <a:pt x="785" y="1236"/>
                      <a:pt x="785" y="1236"/>
                      <a:pt x="785" y="1236"/>
                    </a:cubicBezTo>
                    <a:cubicBezTo>
                      <a:pt x="786" y="1235"/>
                      <a:pt x="786" y="1235"/>
                      <a:pt x="786" y="1235"/>
                    </a:cubicBezTo>
                    <a:cubicBezTo>
                      <a:pt x="790" y="1232"/>
                      <a:pt x="790" y="1232"/>
                      <a:pt x="790" y="1232"/>
                    </a:cubicBezTo>
                    <a:cubicBezTo>
                      <a:pt x="791" y="1232"/>
                      <a:pt x="791" y="1232"/>
                      <a:pt x="791" y="1232"/>
                    </a:cubicBezTo>
                    <a:cubicBezTo>
                      <a:pt x="795" y="1229"/>
                      <a:pt x="795" y="1229"/>
                      <a:pt x="795" y="1229"/>
                    </a:cubicBezTo>
                    <a:cubicBezTo>
                      <a:pt x="797" y="1228"/>
                      <a:pt x="797" y="1228"/>
                      <a:pt x="797" y="1228"/>
                    </a:cubicBezTo>
                    <a:cubicBezTo>
                      <a:pt x="801" y="1226"/>
                      <a:pt x="801" y="1226"/>
                      <a:pt x="801" y="1226"/>
                    </a:cubicBezTo>
                    <a:cubicBezTo>
                      <a:pt x="802" y="1225"/>
                      <a:pt x="802" y="1225"/>
                      <a:pt x="802" y="1225"/>
                    </a:cubicBezTo>
                    <a:cubicBezTo>
                      <a:pt x="805" y="1223"/>
                      <a:pt x="805" y="1223"/>
                      <a:pt x="805" y="1223"/>
                    </a:cubicBezTo>
                    <a:cubicBezTo>
                      <a:pt x="806" y="1222"/>
                      <a:pt x="806" y="1222"/>
                      <a:pt x="806" y="1222"/>
                    </a:cubicBezTo>
                    <a:cubicBezTo>
                      <a:pt x="811" y="1219"/>
                      <a:pt x="811" y="1219"/>
                      <a:pt x="811" y="1219"/>
                    </a:cubicBezTo>
                    <a:cubicBezTo>
                      <a:pt x="812" y="1219"/>
                      <a:pt x="812" y="1219"/>
                      <a:pt x="812" y="1219"/>
                    </a:cubicBezTo>
                    <a:cubicBezTo>
                      <a:pt x="815" y="1216"/>
                      <a:pt x="815" y="1216"/>
                      <a:pt x="815" y="1216"/>
                    </a:cubicBezTo>
                    <a:cubicBezTo>
                      <a:pt x="816" y="1215"/>
                      <a:pt x="816" y="1215"/>
                      <a:pt x="816" y="1215"/>
                    </a:cubicBezTo>
                    <a:cubicBezTo>
                      <a:pt x="821" y="1213"/>
                      <a:pt x="821" y="1213"/>
                      <a:pt x="821" y="1213"/>
                    </a:cubicBezTo>
                    <a:cubicBezTo>
                      <a:pt x="822" y="1212"/>
                      <a:pt x="822" y="1212"/>
                      <a:pt x="822" y="1212"/>
                    </a:cubicBezTo>
                    <a:cubicBezTo>
                      <a:pt x="826" y="1209"/>
                      <a:pt x="826" y="1209"/>
                      <a:pt x="826" y="1209"/>
                    </a:cubicBezTo>
                    <a:cubicBezTo>
                      <a:pt x="826" y="1209"/>
                      <a:pt x="826" y="1209"/>
                      <a:pt x="826" y="1209"/>
                    </a:cubicBezTo>
                    <a:cubicBezTo>
                      <a:pt x="831" y="1206"/>
                      <a:pt x="831" y="1206"/>
                      <a:pt x="831" y="1206"/>
                    </a:cubicBezTo>
                    <a:cubicBezTo>
                      <a:pt x="831" y="1205"/>
                      <a:pt x="831" y="1205"/>
                      <a:pt x="831" y="1205"/>
                    </a:cubicBezTo>
                    <a:cubicBezTo>
                      <a:pt x="836" y="1202"/>
                      <a:pt x="836" y="1202"/>
                      <a:pt x="836" y="1202"/>
                    </a:cubicBezTo>
                    <a:cubicBezTo>
                      <a:pt x="836" y="1202"/>
                      <a:pt x="836" y="1202"/>
                      <a:pt x="836" y="1202"/>
                    </a:cubicBezTo>
                    <a:cubicBezTo>
                      <a:pt x="840" y="1199"/>
                      <a:pt x="840" y="1199"/>
                      <a:pt x="840" y="1199"/>
                    </a:cubicBezTo>
                    <a:cubicBezTo>
                      <a:pt x="841" y="1198"/>
                      <a:pt x="841" y="1198"/>
                      <a:pt x="841" y="1198"/>
                    </a:cubicBezTo>
                    <a:cubicBezTo>
                      <a:pt x="845" y="1195"/>
                      <a:pt x="845" y="1195"/>
                      <a:pt x="845" y="1195"/>
                    </a:cubicBezTo>
                    <a:cubicBezTo>
                      <a:pt x="846" y="1195"/>
                      <a:pt x="846" y="1195"/>
                      <a:pt x="846" y="1195"/>
                    </a:cubicBezTo>
                    <a:cubicBezTo>
                      <a:pt x="850" y="1192"/>
                      <a:pt x="850" y="1192"/>
                      <a:pt x="850" y="1192"/>
                    </a:cubicBezTo>
                    <a:cubicBezTo>
                      <a:pt x="851" y="1191"/>
                      <a:pt x="851" y="1191"/>
                      <a:pt x="851" y="1191"/>
                    </a:cubicBezTo>
                    <a:cubicBezTo>
                      <a:pt x="855" y="1188"/>
                      <a:pt x="855" y="1188"/>
                      <a:pt x="855" y="1188"/>
                    </a:cubicBezTo>
                    <a:cubicBezTo>
                      <a:pt x="856" y="1188"/>
                      <a:pt x="856" y="1188"/>
                      <a:pt x="856" y="1188"/>
                    </a:cubicBezTo>
                    <a:cubicBezTo>
                      <a:pt x="865" y="1181"/>
                      <a:pt x="865" y="1181"/>
                      <a:pt x="865" y="1181"/>
                    </a:cubicBezTo>
                    <a:cubicBezTo>
                      <a:pt x="865" y="1180"/>
                      <a:pt x="865" y="1180"/>
                      <a:pt x="865" y="1180"/>
                    </a:cubicBezTo>
                    <a:cubicBezTo>
                      <a:pt x="870" y="1177"/>
                      <a:pt x="870" y="1177"/>
                      <a:pt x="870" y="1177"/>
                    </a:cubicBezTo>
                    <a:cubicBezTo>
                      <a:pt x="870" y="1177"/>
                      <a:pt x="870" y="1177"/>
                      <a:pt x="870" y="1177"/>
                    </a:cubicBezTo>
                    <a:cubicBezTo>
                      <a:pt x="874" y="1173"/>
                      <a:pt x="874" y="1173"/>
                      <a:pt x="874" y="1173"/>
                    </a:cubicBezTo>
                    <a:cubicBezTo>
                      <a:pt x="875" y="1173"/>
                      <a:pt x="875" y="1173"/>
                      <a:pt x="875" y="1173"/>
                    </a:cubicBezTo>
                    <a:cubicBezTo>
                      <a:pt x="879" y="1170"/>
                      <a:pt x="879" y="1170"/>
                      <a:pt x="879" y="1170"/>
                    </a:cubicBezTo>
                    <a:cubicBezTo>
                      <a:pt x="879" y="1169"/>
                      <a:pt x="879" y="1169"/>
                      <a:pt x="879" y="1169"/>
                    </a:cubicBezTo>
                    <a:cubicBezTo>
                      <a:pt x="888" y="1162"/>
                      <a:pt x="888" y="1162"/>
                      <a:pt x="888" y="1162"/>
                    </a:cubicBezTo>
                    <a:cubicBezTo>
                      <a:pt x="889" y="1162"/>
                      <a:pt x="889" y="1162"/>
                      <a:pt x="889" y="1162"/>
                    </a:cubicBezTo>
                    <a:cubicBezTo>
                      <a:pt x="898" y="1154"/>
                      <a:pt x="898" y="1154"/>
                      <a:pt x="898" y="1154"/>
                    </a:cubicBezTo>
                    <a:cubicBezTo>
                      <a:pt x="898" y="1154"/>
                      <a:pt x="898" y="1154"/>
                      <a:pt x="898" y="1154"/>
                    </a:cubicBezTo>
                    <a:cubicBezTo>
                      <a:pt x="911" y="1143"/>
                      <a:pt x="911" y="1143"/>
                      <a:pt x="911" y="1143"/>
                    </a:cubicBezTo>
                    <a:cubicBezTo>
                      <a:pt x="911" y="1142"/>
                      <a:pt x="911" y="1142"/>
                      <a:pt x="911" y="1142"/>
                    </a:cubicBezTo>
                    <a:cubicBezTo>
                      <a:pt x="922" y="1133"/>
                      <a:pt x="932" y="1124"/>
                      <a:pt x="942" y="1114"/>
                    </a:cubicBezTo>
                    <a:cubicBezTo>
                      <a:pt x="942" y="1114"/>
                      <a:pt x="942" y="1114"/>
                      <a:pt x="942" y="1114"/>
                    </a:cubicBezTo>
                    <a:cubicBezTo>
                      <a:pt x="951" y="1106"/>
                      <a:pt x="951" y="1106"/>
                      <a:pt x="951" y="1106"/>
                    </a:cubicBezTo>
                    <a:cubicBezTo>
                      <a:pt x="951" y="1106"/>
                      <a:pt x="951" y="1106"/>
                      <a:pt x="951" y="1106"/>
                    </a:cubicBezTo>
                    <a:cubicBezTo>
                      <a:pt x="955" y="1101"/>
                      <a:pt x="955" y="1101"/>
                      <a:pt x="955" y="1101"/>
                    </a:cubicBezTo>
                    <a:cubicBezTo>
                      <a:pt x="955" y="1101"/>
                      <a:pt x="955" y="1101"/>
                      <a:pt x="955" y="1101"/>
                    </a:cubicBezTo>
                    <a:cubicBezTo>
                      <a:pt x="959" y="1097"/>
                      <a:pt x="959" y="1097"/>
                      <a:pt x="959" y="1097"/>
                    </a:cubicBezTo>
                    <a:cubicBezTo>
                      <a:pt x="960" y="1097"/>
                      <a:pt x="960" y="1097"/>
                      <a:pt x="960" y="1097"/>
                    </a:cubicBezTo>
                    <a:cubicBezTo>
                      <a:pt x="963" y="1093"/>
                      <a:pt x="963" y="1093"/>
                      <a:pt x="963" y="1093"/>
                    </a:cubicBezTo>
                    <a:cubicBezTo>
                      <a:pt x="964" y="1092"/>
                      <a:pt x="964" y="1092"/>
                      <a:pt x="964" y="1092"/>
                    </a:cubicBezTo>
                    <a:cubicBezTo>
                      <a:pt x="967" y="1089"/>
                      <a:pt x="967" y="1089"/>
                      <a:pt x="967" y="1089"/>
                    </a:cubicBezTo>
                    <a:cubicBezTo>
                      <a:pt x="968" y="1088"/>
                      <a:pt x="968" y="1088"/>
                      <a:pt x="968" y="1088"/>
                    </a:cubicBezTo>
                    <a:cubicBezTo>
                      <a:pt x="971" y="1085"/>
                      <a:pt x="971" y="1085"/>
                      <a:pt x="971" y="1085"/>
                    </a:cubicBezTo>
                    <a:cubicBezTo>
                      <a:pt x="972" y="1084"/>
                      <a:pt x="972" y="1084"/>
                      <a:pt x="972" y="1084"/>
                    </a:cubicBezTo>
                    <a:cubicBezTo>
                      <a:pt x="976" y="1080"/>
                      <a:pt x="976" y="1080"/>
                      <a:pt x="976" y="1080"/>
                    </a:cubicBezTo>
                    <a:cubicBezTo>
                      <a:pt x="977" y="1079"/>
                      <a:pt x="977" y="1079"/>
                      <a:pt x="977" y="1079"/>
                    </a:cubicBezTo>
                    <a:cubicBezTo>
                      <a:pt x="979" y="1076"/>
                      <a:pt x="979" y="1076"/>
                      <a:pt x="979" y="1076"/>
                    </a:cubicBezTo>
                    <a:cubicBezTo>
                      <a:pt x="981" y="1075"/>
                      <a:pt x="981" y="1075"/>
                      <a:pt x="981" y="1075"/>
                    </a:cubicBezTo>
                    <a:cubicBezTo>
                      <a:pt x="984" y="1072"/>
                      <a:pt x="984" y="1072"/>
                      <a:pt x="984" y="1072"/>
                    </a:cubicBezTo>
                    <a:cubicBezTo>
                      <a:pt x="985" y="1070"/>
                      <a:pt x="985" y="1070"/>
                      <a:pt x="985" y="1070"/>
                    </a:cubicBezTo>
                    <a:cubicBezTo>
                      <a:pt x="987" y="1068"/>
                      <a:pt x="987" y="1068"/>
                      <a:pt x="987" y="1068"/>
                    </a:cubicBezTo>
                    <a:cubicBezTo>
                      <a:pt x="990" y="1064"/>
                      <a:pt x="990" y="1064"/>
                      <a:pt x="990" y="1064"/>
                    </a:cubicBezTo>
                    <a:cubicBezTo>
                      <a:pt x="991" y="1063"/>
                      <a:pt x="991" y="1063"/>
                      <a:pt x="991" y="1063"/>
                    </a:cubicBezTo>
                    <a:cubicBezTo>
                      <a:pt x="994" y="1061"/>
                      <a:pt x="994" y="1061"/>
                      <a:pt x="994" y="1061"/>
                    </a:cubicBezTo>
                    <a:cubicBezTo>
                      <a:pt x="994" y="1060"/>
                      <a:pt x="994" y="1060"/>
                      <a:pt x="994" y="1060"/>
                    </a:cubicBezTo>
                    <a:cubicBezTo>
                      <a:pt x="1102" y="937"/>
                      <a:pt x="1177" y="785"/>
                      <a:pt x="1206" y="617"/>
                    </a:cubicBezTo>
                    <a:cubicBezTo>
                      <a:pt x="1206" y="617"/>
                      <a:pt x="1206" y="617"/>
                      <a:pt x="1206" y="617"/>
                    </a:cubicBezTo>
                    <a:cubicBezTo>
                      <a:pt x="1206" y="613"/>
                      <a:pt x="1206" y="613"/>
                      <a:pt x="1206" y="613"/>
                    </a:cubicBezTo>
                    <a:cubicBezTo>
                      <a:pt x="1206" y="613"/>
                      <a:pt x="1206" y="613"/>
                      <a:pt x="1206" y="613"/>
                    </a:cubicBezTo>
                    <a:cubicBezTo>
                      <a:pt x="1207" y="609"/>
                      <a:pt x="1207" y="609"/>
                      <a:pt x="1207" y="609"/>
                    </a:cubicBezTo>
                    <a:cubicBezTo>
                      <a:pt x="1207" y="609"/>
                      <a:pt x="1207" y="609"/>
                      <a:pt x="1207" y="609"/>
                    </a:cubicBezTo>
                    <a:cubicBezTo>
                      <a:pt x="1209" y="597"/>
                      <a:pt x="1209" y="597"/>
                      <a:pt x="1209" y="597"/>
                    </a:cubicBezTo>
                    <a:cubicBezTo>
                      <a:pt x="1209" y="597"/>
                      <a:pt x="1209" y="597"/>
                      <a:pt x="1209" y="597"/>
                    </a:cubicBezTo>
                    <a:cubicBezTo>
                      <a:pt x="1209" y="594"/>
                      <a:pt x="1209" y="594"/>
                      <a:pt x="1209" y="594"/>
                    </a:cubicBezTo>
                    <a:cubicBezTo>
                      <a:pt x="1210" y="593"/>
                      <a:pt x="1210" y="593"/>
                      <a:pt x="1210" y="593"/>
                    </a:cubicBezTo>
                    <a:cubicBezTo>
                      <a:pt x="1210" y="589"/>
                      <a:pt x="1210" y="589"/>
                      <a:pt x="1210" y="589"/>
                    </a:cubicBezTo>
                    <a:cubicBezTo>
                      <a:pt x="1210" y="588"/>
                      <a:pt x="1210" y="588"/>
                      <a:pt x="1210" y="588"/>
                    </a:cubicBezTo>
                    <a:cubicBezTo>
                      <a:pt x="1211" y="585"/>
                      <a:pt x="1211" y="585"/>
                      <a:pt x="1211" y="585"/>
                    </a:cubicBezTo>
                    <a:cubicBezTo>
                      <a:pt x="1211" y="585"/>
                      <a:pt x="1211" y="585"/>
                      <a:pt x="1211" y="585"/>
                    </a:cubicBezTo>
                    <a:cubicBezTo>
                      <a:pt x="1212" y="574"/>
                      <a:pt x="1212" y="574"/>
                      <a:pt x="1212" y="574"/>
                    </a:cubicBezTo>
                    <a:cubicBezTo>
                      <a:pt x="1212" y="573"/>
                      <a:pt x="1212" y="573"/>
                      <a:pt x="1212" y="573"/>
                    </a:cubicBezTo>
                    <a:cubicBezTo>
                      <a:pt x="1212" y="570"/>
                      <a:pt x="1212" y="570"/>
                      <a:pt x="1212" y="570"/>
                    </a:cubicBezTo>
                    <a:cubicBezTo>
                      <a:pt x="1213" y="568"/>
                      <a:pt x="1213" y="568"/>
                      <a:pt x="1213" y="568"/>
                    </a:cubicBezTo>
                    <a:cubicBezTo>
                      <a:pt x="1213" y="566"/>
                      <a:pt x="1213" y="566"/>
                      <a:pt x="1213" y="566"/>
                    </a:cubicBezTo>
                    <a:cubicBezTo>
                      <a:pt x="1213" y="564"/>
                      <a:pt x="1213" y="564"/>
                      <a:pt x="1213" y="564"/>
                    </a:cubicBezTo>
                    <a:cubicBezTo>
                      <a:pt x="1213" y="561"/>
                      <a:pt x="1213" y="561"/>
                      <a:pt x="1213" y="561"/>
                    </a:cubicBezTo>
                    <a:cubicBezTo>
                      <a:pt x="1214" y="560"/>
                      <a:pt x="1214" y="560"/>
                      <a:pt x="1214" y="560"/>
                    </a:cubicBezTo>
                    <a:cubicBezTo>
                      <a:pt x="1214" y="555"/>
                      <a:pt x="1214" y="555"/>
                      <a:pt x="1214" y="555"/>
                    </a:cubicBezTo>
                    <a:cubicBezTo>
                      <a:pt x="1214" y="553"/>
                      <a:pt x="1214" y="553"/>
                      <a:pt x="1214" y="553"/>
                    </a:cubicBezTo>
                    <a:cubicBezTo>
                      <a:pt x="1215" y="551"/>
                      <a:pt x="1215" y="551"/>
                      <a:pt x="1215" y="551"/>
                    </a:cubicBezTo>
                    <a:cubicBezTo>
                      <a:pt x="1215" y="549"/>
                      <a:pt x="1215" y="549"/>
                      <a:pt x="1215" y="549"/>
                    </a:cubicBezTo>
                    <a:cubicBezTo>
                      <a:pt x="1215" y="546"/>
                      <a:pt x="1215" y="546"/>
                      <a:pt x="1215" y="546"/>
                    </a:cubicBezTo>
                    <a:cubicBezTo>
                      <a:pt x="1215" y="544"/>
                      <a:pt x="1215" y="544"/>
                      <a:pt x="1215" y="544"/>
                    </a:cubicBezTo>
                    <a:cubicBezTo>
                      <a:pt x="1215" y="542"/>
                      <a:pt x="1215" y="542"/>
                      <a:pt x="1215" y="542"/>
                    </a:cubicBezTo>
                    <a:cubicBezTo>
                      <a:pt x="1215" y="540"/>
                      <a:pt x="1215" y="540"/>
                      <a:pt x="1215" y="540"/>
                    </a:cubicBezTo>
                    <a:cubicBezTo>
                      <a:pt x="1216" y="537"/>
                      <a:pt x="1216" y="537"/>
                      <a:pt x="1216" y="537"/>
                    </a:cubicBezTo>
                    <a:cubicBezTo>
                      <a:pt x="1216" y="534"/>
                      <a:pt x="1216" y="534"/>
                      <a:pt x="1216" y="534"/>
                    </a:cubicBezTo>
                    <a:cubicBezTo>
                      <a:pt x="1216" y="532"/>
                      <a:pt x="1216" y="532"/>
                      <a:pt x="1216" y="532"/>
                    </a:cubicBezTo>
                    <a:cubicBezTo>
                      <a:pt x="1216" y="529"/>
                      <a:pt x="1216" y="529"/>
                      <a:pt x="1216" y="529"/>
                    </a:cubicBezTo>
                    <a:cubicBezTo>
                      <a:pt x="1216" y="527"/>
                      <a:pt x="1216" y="527"/>
                      <a:pt x="1216" y="527"/>
                    </a:cubicBezTo>
                    <a:cubicBezTo>
                      <a:pt x="1217" y="524"/>
                      <a:pt x="1217" y="524"/>
                      <a:pt x="1217" y="524"/>
                    </a:cubicBezTo>
                    <a:cubicBezTo>
                      <a:pt x="1217" y="522"/>
                      <a:pt x="1217" y="522"/>
                      <a:pt x="1217" y="522"/>
                    </a:cubicBezTo>
                    <a:cubicBezTo>
                      <a:pt x="1217" y="520"/>
                      <a:pt x="1217" y="520"/>
                      <a:pt x="1217" y="520"/>
                    </a:cubicBezTo>
                    <a:cubicBezTo>
                      <a:pt x="1217" y="518"/>
                      <a:pt x="1217" y="518"/>
                      <a:pt x="1217" y="518"/>
                    </a:cubicBezTo>
                    <a:cubicBezTo>
                      <a:pt x="1217" y="515"/>
                      <a:pt x="1217" y="515"/>
                      <a:pt x="1217" y="515"/>
                    </a:cubicBezTo>
                    <a:cubicBezTo>
                      <a:pt x="1217" y="513"/>
                      <a:pt x="1217" y="513"/>
                      <a:pt x="1217" y="513"/>
                    </a:cubicBezTo>
                    <a:cubicBezTo>
                      <a:pt x="1218" y="509"/>
                      <a:pt x="1218" y="509"/>
                      <a:pt x="1218" y="509"/>
                    </a:cubicBezTo>
                    <a:cubicBezTo>
                      <a:pt x="1218" y="507"/>
                      <a:pt x="1218" y="507"/>
                      <a:pt x="1218" y="507"/>
                    </a:cubicBezTo>
                    <a:cubicBezTo>
                      <a:pt x="1218" y="504"/>
                      <a:pt x="1218" y="504"/>
                      <a:pt x="1218" y="504"/>
                    </a:cubicBezTo>
                    <a:cubicBezTo>
                      <a:pt x="1218" y="502"/>
                      <a:pt x="1218" y="502"/>
                      <a:pt x="1218" y="502"/>
                    </a:cubicBezTo>
                    <a:cubicBezTo>
                      <a:pt x="1218" y="500"/>
                      <a:pt x="1218" y="500"/>
                      <a:pt x="1218" y="500"/>
                    </a:cubicBezTo>
                    <a:cubicBezTo>
                      <a:pt x="1218" y="498"/>
                      <a:pt x="1218" y="498"/>
                      <a:pt x="1218" y="498"/>
                    </a:cubicBezTo>
                    <a:cubicBezTo>
                      <a:pt x="1218" y="495"/>
                      <a:pt x="1218" y="495"/>
                      <a:pt x="1218" y="495"/>
                    </a:cubicBezTo>
                    <a:cubicBezTo>
                      <a:pt x="1218" y="493"/>
                      <a:pt x="1218" y="493"/>
                      <a:pt x="1218" y="493"/>
                    </a:cubicBezTo>
                    <a:cubicBezTo>
                      <a:pt x="1218" y="490"/>
                      <a:pt x="1218" y="490"/>
                      <a:pt x="1218" y="490"/>
                    </a:cubicBezTo>
                    <a:cubicBezTo>
                      <a:pt x="1218" y="489"/>
                      <a:pt x="1218" y="489"/>
                      <a:pt x="1218" y="489"/>
                    </a:cubicBezTo>
                    <a:cubicBezTo>
                      <a:pt x="1218" y="484"/>
                      <a:pt x="1218" y="484"/>
                      <a:pt x="1218" y="484"/>
                    </a:cubicBezTo>
                    <a:cubicBezTo>
                      <a:pt x="1218" y="483"/>
                      <a:pt x="1218" y="483"/>
                      <a:pt x="1218" y="483"/>
                    </a:cubicBezTo>
                    <a:cubicBezTo>
                      <a:pt x="1218" y="480"/>
                      <a:pt x="1218" y="480"/>
                      <a:pt x="1218" y="480"/>
                    </a:cubicBezTo>
                    <a:cubicBezTo>
                      <a:pt x="1219" y="478"/>
                      <a:pt x="1219" y="478"/>
                      <a:pt x="1219" y="478"/>
                    </a:cubicBezTo>
                    <a:cubicBezTo>
                      <a:pt x="1219" y="475"/>
                      <a:pt x="1219" y="475"/>
                      <a:pt x="1219" y="475"/>
                    </a:cubicBezTo>
                    <a:cubicBezTo>
                      <a:pt x="1219" y="473"/>
                      <a:pt x="1219" y="473"/>
                      <a:pt x="1219" y="473"/>
                    </a:cubicBezTo>
                    <a:cubicBezTo>
                      <a:pt x="1219" y="470"/>
                      <a:pt x="1219" y="470"/>
                      <a:pt x="1219" y="470"/>
                    </a:cubicBezTo>
                    <a:cubicBezTo>
                      <a:pt x="1219" y="469"/>
                      <a:pt x="1219" y="469"/>
                      <a:pt x="1219" y="469"/>
                    </a:cubicBezTo>
                    <a:cubicBezTo>
                      <a:pt x="1219" y="464"/>
                      <a:pt x="1219" y="464"/>
                      <a:pt x="1219" y="464"/>
                    </a:cubicBezTo>
                    <a:cubicBezTo>
                      <a:pt x="1219" y="459"/>
                      <a:pt x="1219" y="459"/>
                      <a:pt x="1219" y="459"/>
                    </a:cubicBezTo>
                    <a:cubicBezTo>
                      <a:pt x="1219" y="458"/>
                      <a:pt x="1219" y="458"/>
                      <a:pt x="1219" y="458"/>
                    </a:cubicBezTo>
                    <a:cubicBezTo>
                      <a:pt x="1219" y="453"/>
                      <a:pt x="1219" y="453"/>
                      <a:pt x="1219" y="453"/>
                    </a:cubicBezTo>
                    <a:cubicBezTo>
                      <a:pt x="1219" y="452"/>
                      <a:pt x="1219" y="452"/>
                      <a:pt x="1219" y="452"/>
                    </a:cubicBezTo>
                    <a:cubicBezTo>
                      <a:pt x="1218" y="447"/>
                      <a:pt x="1218" y="447"/>
                      <a:pt x="1218" y="447"/>
                    </a:cubicBezTo>
                    <a:cubicBezTo>
                      <a:pt x="1218" y="446"/>
                      <a:pt x="1218" y="446"/>
                      <a:pt x="1218" y="446"/>
                    </a:cubicBezTo>
                    <a:cubicBezTo>
                      <a:pt x="1218" y="442"/>
                      <a:pt x="1218" y="442"/>
                      <a:pt x="1218" y="442"/>
                    </a:cubicBezTo>
                    <a:cubicBezTo>
                      <a:pt x="1218" y="441"/>
                      <a:pt x="1218" y="441"/>
                      <a:pt x="1218" y="441"/>
                    </a:cubicBezTo>
                    <a:cubicBezTo>
                      <a:pt x="1218" y="436"/>
                      <a:pt x="1218" y="436"/>
                      <a:pt x="1218" y="436"/>
                    </a:cubicBezTo>
                    <a:cubicBezTo>
                      <a:pt x="1218" y="434"/>
                      <a:pt x="1218" y="434"/>
                      <a:pt x="1218" y="434"/>
                    </a:cubicBezTo>
                    <a:cubicBezTo>
                      <a:pt x="1218" y="430"/>
                      <a:pt x="1218" y="430"/>
                      <a:pt x="1218" y="430"/>
                    </a:cubicBezTo>
                    <a:cubicBezTo>
                      <a:pt x="1218" y="429"/>
                      <a:pt x="1218" y="429"/>
                      <a:pt x="1218" y="429"/>
                    </a:cubicBezTo>
                    <a:cubicBezTo>
                      <a:pt x="1218" y="424"/>
                      <a:pt x="1218" y="424"/>
                      <a:pt x="1218" y="424"/>
                    </a:cubicBezTo>
                    <a:cubicBezTo>
                      <a:pt x="1218" y="423"/>
                      <a:pt x="1218" y="423"/>
                      <a:pt x="1218" y="423"/>
                    </a:cubicBezTo>
                    <a:cubicBezTo>
                      <a:pt x="1217" y="419"/>
                      <a:pt x="1217" y="419"/>
                      <a:pt x="1217" y="419"/>
                    </a:cubicBezTo>
                    <a:cubicBezTo>
                      <a:pt x="1217" y="417"/>
                      <a:pt x="1217" y="417"/>
                      <a:pt x="1217" y="417"/>
                    </a:cubicBezTo>
                    <a:cubicBezTo>
                      <a:pt x="1217" y="413"/>
                      <a:pt x="1217" y="413"/>
                      <a:pt x="1217" y="413"/>
                    </a:cubicBezTo>
                    <a:cubicBezTo>
                      <a:pt x="1217" y="411"/>
                      <a:pt x="1217" y="411"/>
                      <a:pt x="1217" y="411"/>
                    </a:cubicBezTo>
                    <a:cubicBezTo>
                      <a:pt x="1217" y="408"/>
                      <a:pt x="1217" y="408"/>
                      <a:pt x="1217" y="408"/>
                    </a:cubicBezTo>
                    <a:cubicBezTo>
                      <a:pt x="1217" y="406"/>
                      <a:pt x="1217" y="406"/>
                      <a:pt x="1217" y="406"/>
                    </a:cubicBezTo>
                    <a:cubicBezTo>
                      <a:pt x="1216" y="402"/>
                      <a:pt x="1216" y="402"/>
                      <a:pt x="1216" y="402"/>
                    </a:cubicBezTo>
                    <a:cubicBezTo>
                      <a:pt x="1216" y="400"/>
                      <a:pt x="1216" y="400"/>
                      <a:pt x="1216" y="400"/>
                    </a:cubicBezTo>
                    <a:cubicBezTo>
                      <a:pt x="1216" y="396"/>
                      <a:pt x="1216" y="396"/>
                      <a:pt x="1216" y="396"/>
                    </a:cubicBezTo>
                    <a:cubicBezTo>
                      <a:pt x="1216" y="394"/>
                      <a:pt x="1216" y="394"/>
                      <a:pt x="1216" y="394"/>
                    </a:cubicBezTo>
                    <a:cubicBezTo>
                      <a:pt x="1216" y="391"/>
                      <a:pt x="1216" y="391"/>
                      <a:pt x="1216" y="391"/>
                    </a:cubicBezTo>
                    <a:cubicBezTo>
                      <a:pt x="1215" y="388"/>
                      <a:pt x="1215" y="388"/>
                      <a:pt x="1215" y="388"/>
                    </a:cubicBezTo>
                    <a:cubicBezTo>
                      <a:pt x="1215" y="385"/>
                      <a:pt x="1215" y="385"/>
                      <a:pt x="1215" y="385"/>
                    </a:cubicBezTo>
                    <a:cubicBezTo>
                      <a:pt x="1215" y="383"/>
                      <a:pt x="1215" y="383"/>
                      <a:pt x="1215" y="383"/>
                    </a:cubicBezTo>
                    <a:cubicBezTo>
                      <a:pt x="1215" y="380"/>
                      <a:pt x="1215" y="380"/>
                      <a:pt x="1215" y="380"/>
                    </a:cubicBezTo>
                    <a:cubicBezTo>
                      <a:pt x="1214" y="377"/>
                      <a:pt x="1214" y="377"/>
                      <a:pt x="1214" y="377"/>
                    </a:cubicBezTo>
                    <a:cubicBezTo>
                      <a:pt x="1214" y="374"/>
                      <a:pt x="1214" y="374"/>
                      <a:pt x="1214" y="374"/>
                    </a:cubicBezTo>
                    <a:cubicBezTo>
                      <a:pt x="1214" y="371"/>
                      <a:pt x="1214" y="371"/>
                      <a:pt x="1214" y="371"/>
                    </a:cubicBezTo>
                    <a:cubicBezTo>
                      <a:pt x="1214" y="369"/>
                      <a:pt x="1214" y="369"/>
                      <a:pt x="1214" y="369"/>
                    </a:cubicBezTo>
                    <a:cubicBezTo>
                      <a:pt x="1213" y="359"/>
                      <a:pt x="1213" y="359"/>
                      <a:pt x="1213" y="359"/>
                    </a:cubicBezTo>
                    <a:cubicBezTo>
                      <a:pt x="1212" y="358"/>
                      <a:pt x="1212" y="358"/>
                      <a:pt x="1212" y="358"/>
                    </a:cubicBezTo>
                    <a:cubicBezTo>
                      <a:pt x="1212" y="355"/>
                      <a:pt x="1212" y="355"/>
                      <a:pt x="1212" y="355"/>
                    </a:cubicBezTo>
                    <a:cubicBezTo>
                      <a:pt x="1212" y="353"/>
                      <a:pt x="1212" y="353"/>
                      <a:pt x="1212" y="353"/>
                    </a:cubicBezTo>
                    <a:cubicBezTo>
                      <a:pt x="1211" y="348"/>
                      <a:pt x="1211" y="348"/>
                      <a:pt x="1211" y="348"/>
                    </a:cubicBezTo>
                    <a:cubicBezTo>
                      <a:pt x="1211" y="346"/>
                      <a:pt x="1211" y="346"/>
                      <a:pt x="1211" y="346"/>
                    </a:cubicBezTo>
                    <a:cubicBezTo>
                      <a:pt x="1211" y="343"/>
                      <a:pt x="1211" y="343"/>
                      <a:pt x="1211" y="343"/>
                    </a:cubicBezTo>
                    <a:cubicBezTo>
                      <a:pt x="1210" y="342"/>
                      <a:pt x="1210" y="342"/>
                      <a:pt x="1210" y="342"/>
                    </a:cubicBezTo>
                    <a:cubicBezTo>
                      <a:pt x="1210" y="336"/>
                      <a:pt x="1210" y="336"/>
                      <a:pt x="1210" y="336"/>
                    </a:cubicBezTo>
                    <a:cubicBezTo>
                      <a:pt x="1209" y="335"/>
                      <a:pt x="1209" y="335"/>
                      <a:pt x="1209" y="335"/>
                    </a:cubicBezTo>
                    <a:cubicBezTo>
                      <a:pt x="1209" y="332"/>
                      <a:pt x="1209" y="332"/>
                      <a:pt x="1209" y="332"/>
                    </a:cubicBezTo>
                    <a:cubicBezTo>
                      <a:pt x="1209" y="331"/>
                      <a:pt x="1209" y="331"/>
                      <a:pt x="1209" y="331"/>
                    </a:cubicBezTo>
                    <a:cubicBezTo>
                      <a:pt x="1208" y="324"/>
                      <a:pt x="1208" y="324"/>
                      <a:pt x="1208" y="324"/>
                    </a:cubicBezTo>
                    <a:cubicBezTo>
                      <a:pt x="1208" y="324"/>
                      <a:pt x="1208" y="324"/>
                      <a:pt x="1208" y="324"/>
                    </a:cubicBezTo>
                    <a:cubicBezTo>
                      <a:pt x="1207" y="320"/>
                      <a:pt x="1207" y="320"/>
                      <a:pt x="1207" y="320"/>
                    </a:cubicBezTo>
                    <a:cubicBezTo>
                      <a:pt x="1207" y="320"/>
                      <a:pt x="1207" y="320"/>
                      <a:pt x="1207" y="320"/>
                    </a:cubicBezTo>
                    <a:cubicBezTo>
                      <a:pt x="1205" y="309"/>
                      <a:pt x="1205" y="309"/>
                      <a:pt x="1205" y="309"/>
                    </a:cubicBezTo>
                    <a:cubicBezTo>
                      <a:pt x="1205" y="308"/>
                      <a:pt x="1205" y="308"/>
                      <a:pt x="1205" y="308"/>
                    </a:cubicBezTo>
                    <a:cubicBezTo>
                      <a:pt x="1202" y="288"/>
                      <a:pt x="1198" y="269"/>
                      <a:pt x="1193" y="249"/>
                    </a:cubicBezTo>
                    <a:cubicBezTo>
                      <a:pt x="1193" y="248"/>
                      <a:pt x="1193" y="248"/>
                      <a:pt x="1193" y="248"/>
                    </a:cubicBezTo>
                    <a:cubicBezTo>
                      <a:pt x="1190" y="238"/>
                      <a:pt x="1190" y="238"/>
                      <a:pt x="1190" y="238"/>
                    </a:cubicBezTo>
                    <a:cubicBezTo>
                      <a:pt x="1190" y="237"/>
                      <a:pt x="1190" y="237"/>
                      <a:pt x="1190" y="237"/>
                    </a:cubicBezTo>
                    <a:cubicBezTo>
                      <a:pt x="1187" y="228"/>
                      <a:pt x="1187" y="228"/>
                      <a:pt x="1187" y="228"/>
                    </a:cubicBezTo>
                    <a:cubicBezTo>
                      <a:pt x="1187" y="226"/>
                      <a:pt x="1187" y="226"/>
                      <a:pt x="1187" y="226"/>
                    </a:cubicBezTo>
                    <a:cubicBezTo>
                      <a:pt x="1186" y="223"/>
                      <a:pt x="1186" y="223"/>
                      <a:pt x="1186" y="223"/>
                    </a:cubicBezTo>
                    <a:cubicBezTo>
                      <a:pt x="1186" y="221"/>
                      <a:pt x="1186" y="221"/>
                      <a:pt x="1186" y="221"/>
                    </a:cubicBezTo>
                    <a:cubicBezTo>
                      <a:pt x="1184" y="217"/>
                      <a:pt x="1184" y="217"/>
                      <a:pt x="1184" y="217"/>
                    </a:cubicBezTo>
                    <a:cubicBezTo>
                      <a:pt x="1184" y="215"/>
                      <a:pt x="1184" y="215"/>
                      <a:pt x="1184" y="215"/>
                    </a:cubicBezTo>
                    <a:cubicBezTo>
                      <a:pt x="1183" y="213"/>
                      <a:pt x="1183" y="213"/>
                      <a:pt x="1183" y="213"/>
                    </a:cubicBezTo>
                    <a:cubicBezTo>
                      <a:pt x="1182" y="210"/>
                      <a:pt x="1182" y="210"/>
                      <a:pt x="1182" y="210"/>
                    </a:cubicBezTo>
                    <a:cubicBezTo>
                      <a:pt x="1181" y="207"/>
                      <a:pt x="1181" y="207"/>
                      <a:pt x="1181" y="207"/>
                    </a:cubicBezTo>
                    <a:cubicBezTo>
                      <a:pt x="1181" y="204"/>
                      <a:pt x="1181" y="204"/>
                      <a:pt x="1181" y="204"/>
                    </a:cubicBezTo>
                    <a:cubicBezTo>
                      <a:pt x="1180" y="202"/>
                      <a:pt x="1180" y="202"/>
                      <a:pt x="1180" y="202"/>
                    </a:cubicBezTo>
                    <a:cubicBezTo>
                      <a:pt x="1179" y="199"/>
                      <a:pt x="1179" y="199"/>
                      <a:pt x="1179" y="199"/>
                    </a:cubicBezTo>
                    <a:cubicBezTo>
                      <a:pt x="1179" y="198"/>
                      <a:pt x="1179" y="198"/>
                      <a:pt x="1179" y="198"/>
                    </a:cubicBezTo>
                    <a:cubicBezTo>
                      <a:pt x="1177" y="193"/>
                      <a:pt x="1177" y="193"/>
                      <a:pt x="1177" y="193"/>
                    </a:cubicBezTo>
                    <a:cubicBezTo>
                      <a:pt x="1177" y="192"/>
                      <a:pt x="1177" y="192"/>
                      <a:pt x="1177" y="192"/>
                    </a:cubicBezTo>
                    <a:cubicBezTo>
                      <a:pt x="1176" y="188"/>
                      <a:pt x="1176" y="188"/>
                      <a:pt x="1176" y="188"/>
                    </a:cubicBezTo>
                    <a:cubicBezTo>
                      <a:pt x="1175" y="187"/>
                      <a:pt x="1175" y="187"/>
                      <a:pt x="1175" y="187"/>
                    </a:cubicBezTo>
                    <a:cubicBezTo>
                      <a:pt x="1174" y="182"/>
                      <a:pt x="1174" y="182"/>
                      <a:pt x="1174" y="182"/>
                    </a:cubicBezTo>
                    <a:cubicBezTo>
                      <a:pt x="1174" y="182"/>
                      <a:pt x="1174" y="182"/>
                      <a:pt x="1174" y="182"/>
                    </a:cubicBezTo>
                    <a:cubicBezTo>
                      <a:pt x="1166" y="160"/>
                      <a:pt x="1158" y="137"/>
                      <a:pt x="1149" y="116"/>
                    </a:cubicBezTo>
                    <a:cubicBezTo>
                      <a:pt x="1144" y="103"/>
                      <a:pt x="1138" y="91"/>
                      <a:pt x="1132" y="79"/>
                    </a:cubicBezTo>
                    <a:cubicBezTo>
                      <a:pt x="1120" y="52"/>
                      <a:pt x="1106" y="26"/>
                      <a:pt x="1090" y="0"/>
                    </a:cubicBezTo>
                    <a:cubicBezTo>
                      <a:pt x="1115" y="67"/>
                      <a:pt x="1126" y="137"/>
                      <a:pt x="1126" y="206"/>
                    </a:cubicBezTo>
                  </a:path>
                </a:pathLst>
              </a:custGeom>
              <a:blipFill>
                <a:blip r:embed="rId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6" name="Freeform 9"/>
              <p:cNvSpPr>
                <a:spLocks noSelect="1"/>
              </p:cNvSpPr>
              <p:nvPr userDrawn="1"/>
            </p:nvSpPr>
            <p:spPr bwMode="gray">
              <a:xfrm>
                <a:off x="1118870" y="583565"/>
                <a:ext cx="114935" cy="149860"/>
              </a:xfrm>
              <a:custGeom>
                <a:avLst/>
                <a:gdLst>
                  <a:gd name="T0" fmla="*/ 0 w 362"/>
                  <a:gd name="T1" fmla="*/ 106 h 472"/>
                  <a:gd name="T2" fmla="*/ 219 w 362"/>
                  <a:gd name="T3" fmla="*/ 445 h 472"/>
                  <a:gd name="T4" fmla="*/ 268 w 362"/>
                  <a:gd name="T5" fmla="*/ 472 h 472"/>
                  <a:gd name="T6" fmla="*/ 362 w 362"/>
                  <a:gd name="T7" fmla="*/ 472 h 472"/>
                  <a:gd name="T8" fmla="*/ 319 w 362"/>
                  <a:gd name="T9" fmla="*/ 448 h 472"/>
                  <a:gd name="T10" fmla="*/ 22 w 362"/>
                  <a:gd name="T11" fmla="*/ 0 h 472"/>
                  <a:gd name="T12" fmla="*/ 0 w 362"/>
                  <a:gd name="T13" fmla="*/ 106 h 472"/>
                </a:gdLst>
                <a:ahLst/>
                <a:cxnLst>
                  <a:cxn ang="0">
                    <a:pos x="T0" y="T1"/>
                  </a:cxn>
                  <a:cxn ang="0">
                    <a:pos x="T2" y="T3"/>
                  </a:cxn>
                  <a:cxn ang="0">
                    <a:pos x="T4" y="T5"/>
                  </a:cxn>
                  <a:cxn ang="0">
                    <a:pos x="T6" y="T7"/>
                  </a:cxn>
                  <a:cxn ang="0">
                    <a:pos x="T8" y="T9"/>
                  </a:cxn>
                  <a:cxn ang="0">
                    <a:pos x="T10" y="T11"/>
                  </a:cxn>
                  <a:cxn ang="0">
                    <a:pos x="T12" y="T13"/>
                  </a:cxn>
                </a:cxnLst>
                <a:rect l="0" t="0" r="r" b="b"/>
                <a:pathLst>
                  <a:path w="362" h="472">
                    <a:moveTo>
                      <a:pt x="0" y="106"/>
                    </a:moveTo>
                    <a:cubicBezTo>
                      <a:pt x="219" y="445"/>
                      <a:pt x="219" y="445"/>
                      <a:pt x="219" y="445"/>
                    </a:cubicBezTo>
                    <a:cubicBezTo>
                      <a:pt x="228" y="460"/>
                      <a:pt x="250" y="472"/>
                      <a:pt x="268" y="472"/>
                    </a:cubicBezTo>
                    <a:cubicBezTo>
                      <a:pt x="362" y="472"/>
                      <a:pt x="362" y="472"/>
                      <a:pt x="362" y="472"/>
                    </a:cubicBezTo>
                    <a:cubicBezTo>
                      <a:pt x="347" y="472"/>
                      <a:pt x="327" y="461"/>
                      <a:pt x="319" y="448"/>
                    </a:cubicBezTo>
                    <a:cubicBezTo>
                      <a:pt x="22" y="0"/>
                      <a:pt x="22" y="0"/>
                      <a:pt x="22" y="0"/>
                    </a:cubicBezTo>
                    <a:lnTo>
                      <a:pt x="0" y="106"/>
                    </a:ln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7" name="Freeform 10"/>
              <p:cNvSpPr>
                <a:spLocks noSelect="1"/>
              </p:cNvSpPr>
              <p:nvPr userDrawn="1"/>
            </p:nvSpPr>
            <p:spPr bwMode="gray">
              <a:xfrm>
                <a:off x="949325" y="290830"/>
                <a:ext cx="277495" cy="120015"/>
              </a:xfrm>
              <a:custGeom>
                <a:avLst/>
                <a:gdLst>
                  <a:gd name="T0" fmla="*/ 27 w 874"/>
                  <a:gd name="T1" fmla="*/ 323 h 378"/>
                  <a:gd name="T2" fmla="*/ 1 w 874"/>
                  <a:gd name="T3" fmla="*/ 366 h 378"/>
                  <a:gd name="T4" fmla="*/ 1 w 874"/>
                  <a:gd name="T5" fmla="*/ 367 h 378"/>
                  <a:gd name="T6" fmla="*/ 1 w 874"/>
                  <a:gd name="T7" fmla="*/ 367 h 378"/>
                  <a:gd name="T8" fmla="*/ 30 w 874"/>
                  <a:gd name="T9" fmla="*/ 378 h 378"/>
                  <a:gd name="T10" fmla="*/ 410 w 874"/>
                  <a:gd name="T11" fmla="*/ 378 h 378"/>
                  <a:gd name="T12" fmla="*/ 400 w 874"/>
                  <a:gd name="T13" fmla="*/ 293 h 378"/>
                  <a:gd name="T14" fmla="*/ 439 w 874"/>
                  <a:gd name="T15" fmla="*/ 165 h 378"/>
                  <a:gd name="T16" fmla="*/ 471 w 874"/>
                  <a:gd name="T17" fmla="*/ 129 h 378"/>
                  <a:gd name="T18" fmla="*/ 820 w 874"/>
                  <a:gd name="T19" fmla="*/ 11 h 378"/>
                  <a:gd name="T20" fmla="*/ 838 w 874"/>
                  <a:gd name="T21" fmla="*/ 12 h 378"/>
                  <a:gd name="T22" fmla="*/ 874 w 874"/>
                  <a:gd name="T23" fmla="*/ 13 h 378"/>
                  <a:gd name="T24" fmla="*/ 728 w 874"/>
                  <a:gd name="T25" fmla="*/ 0 h 378"/>
                  <a:gd name="T26" fmla="*/ 719 w 874"/>
                  <a:gd name="T27" fmla="*/ 0 h 378"/>
                  <a:gd name="T28" fmla="*/ 27 w 874"/>
                  <a:gd name="T29" fmla="*/ 32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4" h="378">
                    <a:moveTo>
                      <a:pt x="27" y="323"/>
                    </a:moveTo>
                    <a:cubicBezTo>
                      <a:pt x="10" y="343"/>
                      <a:pt x="0" y="357"/>
                      <a:pt x="1" y="366"/>
                    </a:cubicBezTo>
                    <a:cubicBezTo>
                      <a:pt x="1" y="367"/>
                      <a:pt x="1" y="367"/>
                      <a:pt x="1" y="367"/>
                    </a:cubicBezTo>
                    <a:cubicBezTo>
                      <a:pt x="1" y="367"/>
                      <a:pt x="1" y="367"/>
                      <a:pt x="1" y="367"/>
                    </a:cubicBezTo>
                    <a:cubicBezTo>
                      <a:pt x="2" y="375"/>
                      <a:pt x="11" y="378"/>
                      <a:pt x="30" y="378"/>
                    </a:cubicBezTo>
                    <a:cubicBezTo>
                      <a:pt x="410" y="378"/>
                      <a:pt x="410" y="378"/>
                      <a:pt x="410" y="378"/>
                    </a:cubicBezTo>
                    <a:cubicBezTo>
                      <a:pt x="404" y="349"/>
                      <a:pt x="400" y="320"/>
                      <a:pt x="400" y="293"/>
                    </a:cubicBezTo>
                    <a:cubicBezTo>
                      <a:pt x="400" y="244"/>
                      <a:pt x="412" y="200"/>
                      <a:pt x="439" y="165"/>
                    </a:cubicBezTo>
                    <a:cubicBezTo>
                      <a:pt x="449" y="152"/>
                      <a:pt x="460" y="140"/>
                      <a:pt x="471" y="129"/>
                    </a:cubicBezTo>
                    <a:cubicBezTo>
                      <a:pt x="555" y="49"/>
                      <a:pt x="683" y="11"/>
                      <a:pt x="820" y="11"/>
                    </a:cubicBezTo>
                    <a:cubicBezTo>
                      <a:pt x="826" y="11"/>
                      <a:pt x="832" y="11"/>
                      <a:pt x="838" y="12"/>
                    </a:cubicBezTo>
                    <a:cubicBezTo>
                      <a:pt x="850" y="12"/>
                      <a:pt x="862" y="12"/>
                      <a:pt x="874" y="13"/>
                    </a:cubicBezTo>
                    <a:cubicBezTo>
                      <a:pt x="827" y="5"/>
                      <a:pt x="778" y="0"/>
                      <a:pt x="728" y="0"/>
                    </a:cubicBezTo>
                    <a:cubicBezTo>
                      <a:pt x="719" y="0"/>
                      <a:pt x="719" y="0"/>
                      <a:pt x="719" y="0"/>
                    </a:cubicBezTo>
                    <a:cubicBezTo>
                      <a:pt x="441" y="0"/>
                      <a:pt x="192" y="125"/>
                      <a:pt x="27" y="323"/>
                    </a:cubicBezTo>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8" name="Freeform 11"/>
              <p:cNvSpPr>
                <a:spLocks noSelect="1"/>
              </p:cNvSpPr>
              <p:nvPr userDrawn="1"/>
            </p:nvSpPr>
            <p:spPr bwMode="gray">
              <a:xfrm>
                <a:off x="1076325" y="294005"/>
                <a:ext cx="358775" cy="353695"/>
              </a:xfrm>
              <a:custGeom>
                <a:avLst/>
                <a:gdLst>
                  <a:gd name="T0" fmla="*/ 0 w 1130"/>
                  <a:gd name="T1" fmla="*/ 282 h 1113"/>
                  <a:gd name="T2" fmla="*/ 738 w 1130"/>
                  <a:gd name="T3" fmla="*/ 375 h 1113"/>
                  <a:gd name="T4" fmla="*/ 910 w 1130"/>
                  <a:gd name="T5" fmla="*/ 637 h 1113"/>
                  <a:gd name="T6" fmla="*/ 913 w 1130"/>
                  <a:gd name="T7" fmla="*/ 645 h 1113"/>
                  <a:gd name="T8" fmla="*/ 824 w 1130"/>
                  <a:gd name="T9" fmla="*/ 1113 h 1113"/>
                  <a:gd name="T10" fmla="*/ 1094 w 1130"/>
                  <a:gd name="T11" fmla="*/ 428 h 1113"/>
                  <a:gd name="T12" fmla="*/ 1044 w 1130"/>
                  <a:gd name="T13" fmla="*/ 353 h 1113"/>
                  <a:gd name="T14" fmla="*/ 1040 w 1130"/>
                  <a:gd name="T15" fmla="*/ 348 h 1113"/>
                  <a:gd name="T16" fmla="*/ 1034 w 1130"/>
                  <a:gd name="T17" fmla="*/ 339 h 1113"/>
                  <a:gd name="T18" fmla="*/ 1030 w 1130"/>
                  <a:gd name="T19" fmla="*/ 334 h 1113"/>
                  <a:gd name="T20" fmla="*/ 1007 w 1130"/>
                  <a:gd name="T21" fmla="*/ 306 h 1113"/>
                  <a:gd name="T22" fmla="*/ 1003 w 1130"/>
                  <a:gd name="T23" fmla="*/ 301 h 1113"/>
                  <a:gd name="T24" fmla="*/ 995 w 1130"/>
                  <a:gd name="T25" fmla="*/ 293 h 1113"/>
                  <a:gd name="T26" fmla="*/ 974 w 1130"/>
                  <a:gd name="T27" fmla="*/ 270 h 1113"/>
                  <a:gd name="T28" fmla="*/ 967 w 1130"/>
                  <a:gd name="T29" fmla="*/ 262 h 1113"/>
                  <a:gd name="T30" fmla="*/ 962 w 1130"/>
                  <a:gd name="T31" fmla="*/ 257 h 1113"/>
                  <a:gd name="T32" fmla="*/ 937 w 1130"/>
                  <a:gd name="T33" fmla="*/ 233 h 1113"/>
                  <a:gd name="T34" fmla="*/ 932 w 1130"/>
                  <a:gd name="T35" fmla="*/ 228 h 1113"/>
                  <a:gd name="T36" fmla="*/ 924 w 1130"/>
                  <a:gd name="T37" fmla="*/ 221 h 1113"/>
                  <a:gd name="T38" fmla="*/ 919 w 1130"/>
                  <a:gd name="T39" fmla="*/ 216 h 1113"/>
                  <a:gd name="T40" fmla="*/ 901 w 1130"/>
                  <a:gd name="T41" fmla="*/ 201 h 1113"/>
                  <a:gd name="T42" fmla="*/ 895 w 1130"/>
                  <a:gd name="T43" fmla="*/ 196 h 1113"/>
                  <a:gd name="T44" fmla="*/ 887 w 1130"/>
                  <a:gd name="T45" fmla="*/ 190 h 1113"/>
                  <a:gd name="T46" fmla="*/ 882 w 1130"/>
                  <a:gd name="T47" fmla="*/ 185 h 1113"/>
                  <a:gd name="T48" fmla="*/ 873 w 1130"/>
                  <a:gd name="T49" fmla="*/ 178 h 1113"/>
                  <a:gd name="T50" fmla="*/ 858 w 1130"/>
                  <a:gd name="T51" fmla="*/ 167 h 1113"/>
                  <a:gd name="T52" fmla="*/ 849 w 1130"/>
                  <a:gd name="T53" fmla="*/ 160 h 1113"/>
                  <a:gd name="T54" fmla="*/ 843 w 1130"/>
                  <a:gd name="T55" fmla="*/ 156 h 1113"/>
                  <a:gd name="T56" fmla="*/ 835 w 1130"/>
                  <a:gd name="T57" fmla="*/ 150 h 1113"/>
                  <a:gd name="T58" fmla="*/ 829 w 1130"/>
                  <a:gd name="T59" fmla="*/ 146 h 1113"/>
                  <a:gd name="T60" fmla="*/ 809 w 1130"/>
                  <a:gd name="T61" fmla="*/ 133 h 1113"/>
                  <a:gd name="T62" fmla="*/ 803 w 1130"/>
                  <a:gd name="T63" fmla="*/ 129 h 1113"/>
                  <a:gd name="T64" fmla="*/ 794 w 1130"/>
                  <a:gd name="T65" fmla="*/ 124 h 1113"/>
                  <a:gd name="T66" fmla="*/ 788 w 1130"/>
                  <a:gd name="T67" fmla="*/ 120 h 1113"/>
                  <a:gd name="T68" fmla="*/ 768 w 1130"/>
                  <a:gd name="T69" fmla="*/ 108 h 1113"/>
                  <a:gd name="T70" fmla="*/ 762 w 1130"/>
                  <a:gd name="T71" fmla="*/ 104 h 1113"/>
                  <a:gd name="T72" fmla="*/ 753 w 1130"/>
                  <a:gd name="T73" fmla="*/ 99 h 1113"/>
                  <a:gd name="T74" fmla="*/ 746 w 1130"/>
                  <a:gd name="T75" fmla="*/ 96 h 1113"/>
                  <a:gd name="T76" fmla="*/ 720 w 1130"/>
                  <a:gd name="T77" fmla="*/ 82 h 1113"/>
                  <a:gd name="T78" fmla="*/ 713 w 1130"/>
                  <a:gd name="T79" fmla="*/ 79 h 1113"/>
                  <a:gd name="T80" fmla="*/ 704 w 1130"/>
                  <a:gd name="T81" fmla="*/ 75 h 1113"/>
                  <a:gd name="T82" fmla="*/ 697 w 1130"/>
                  <a:gd name="T83" fmla="*/ 72 h 1113"/>
                  <a:gd name="T84" fmla="*/ 675 w 1130"/>
                  <a:gd name="T85" fmla="*/ 62 h 1113"/>
                  <a:gd name="T86" fmla="*/ 669 w 1130"/>
                  <a:gd name="T87" fmla="*/ 59 h 1113"/>
                  <a:gd name="T88" fmla="*/ 659 w 1130"/>
                  <a:gd name="T89" fmla="*/ 55 h 1113"/>
                  <a:gd name="T90" fmla="*/ 653 w 1130"/>
                  <a:gd name="T91" fmla="*/ 52 h 1113"/>
                  <a:gd name="T92" fmla="*/ 619 w 1130"/>
                  <a:gd name="T93" fmla="*/ 40 h 1113"/>
                  <a:gd name="T94" fmla="*/ 612 w 1130"/>
                  <a:gd name="T95" fmla="*/ 38 h 1113"/>
                  <a:gd name="T96" fmla="*/ 602 w 1130"/>
                  <a:gd name="T97" fmla="*/ 34 h 1113"/>
                  <a:gd name="T98" fmla="*/ 595 w 1130"/>
                  <a:gd name="T99" fmla="*/ 32 h 1113"/>
                  <a:gd name="T100" fmla="*/ 566 w 1130"/>
                  <a:gd name="T101" fmla="*/ 23 h 1113"/>
                  <a:gd name="T102" fmla="*/ 559 w 1130"/>
                  <a:gd name="T103" fmla="*/ 21 h 1113"/>
                  <a:gd name="T104" fmla="*/ 549 w 1130"/>
                  <a:gd name="T105" fmla="*/ 18 h 1113"/>
                  <a:gd name="T106" fmla="*/ 542 w 1130"/>
                  <a:gd name="T107" fmla="*/ 17 h 1113"/>
                  <a:gd name="T108" fmla="*/ 518 w 1130"/>
                  <a:gd name="T109" fmla="*/ 11 h 1113"/>
                  <a:gd name="T110" fmla="*/ 511 w 1130"/>
                  <a:gd name="T111" fmla="*/ 9 h 1113"/>
                  <a:gd name="T112" fmla="*/ 501 w 1130"/>
                  <a:gd name="T113" fmla="*/ 7 h 1113"/>
                  <a:gd name="T114" fmla="*/ 493 w 1130"/>
                  <a:gd name="T115" fmla="*/ 6 h 1113"/>
                  <a:gd name="T116" fmla="*/ 482 w 1130"/>
                  <a:gd name="T117" fmla="*/ 4 h 1113"/>
                  <a:gd name="T118" fmla="*/ 474 w 1130"/>
                  <a:gd name="T119" fmla="*/ 2 h 1113"/>
                  <a:gd name="T120" fmla="*/ 71 w 1130"/>
                  <a:gd name="T121" fmla="*/ 118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0" h="1113">
                    <a:moveTo>
                      <a:pt x="71" y="118"/>
                    </a:moveTo>
                    <a:cubicBezTo>
                      <a:pt x="60" y="129"/>
                      <a:pt x="49" y="141"/>
                      <a:pt x="39" y="154"/>
                    </a:cubicBezTo>
                    <a:cubicBezTo>
                      <a:pt x="12" y="189"/>
                      <a:pt x="0" y="233"/>
                      <a:pt x="0" y="282"/>
                    </a:cubicBezTo>
                    <a:cubicBezTo>
                      <a:pt x="0" y="309"/>
                      <a:pt x="4" y="338"/>
                      <a:pt x="10" y="367"/>
                    </a:cubicBezTo>
                    <a:cubicBezTo>
                      <a:pt x="712" y="367"/>
                      <a:pt x="712" y="367"/>
                      <a:pt x="712" y="367"/>
                    </a:cubicBezTo>
                    <a:cubicBezTo>
                      <a:pt x="720" y="367"/>
                      <a:pt x="730" y="370"/>
                      <a:pt x="738" y="375"/>
                    </a:cubicBezTo>
                    <a:cubicBezTo>
                      <a:pt x="745" y="380"/>
                      <a:pt x="752" y="385"/>
                      <a:pt x="756" y="391"/>
                    </a:cubicBezTo>
                    <a:cubicBezTo>
                      <a:pt x="904" y="622"/>
                      <a:pt x="904" y="622"/>
                      <a:pt x="904" y="622"/>
                    </a:cubicBezTo>
                    <a:cubicBezTo>
                      <a:pt x="907" y="626"/>
                      <a:pt x="909" y="632"/>
                      <a:pt x="910" y="637"/>
                    </a:cubicBezTo>
                    <a:cubicBezTo>
                      <a:pt x="912" y="644"/>
                      <a:pt x="912" y="644"/>
                      <a:pt x="912" y="644"/>
                    </a:cubicBezTo>
                    <a:cubicBezTo>
                      <a:pt x="913" y="645"/>
                      <a:pt x="913" y="645"/>
                      <a:pt x="913" y="645"/>
                    </a:cubicBezTo>
                    <a:cubicBezTo>
                      <a:pt x="913" y="645"/>
                      <a:pt x="913" y="645"/>
                      <a:pt x="913" y="645"/>
                    </a:cubicBezTo>
                    <a:cubicBezTo>
                      <a:pt x="914" y="652"/>
                      <a:pt x="915" y="660"/>
                      <a:pt x="914" y="666"/>
                    </a:cubicBezTo>
                    <a:cubicBezTo>
                      <a:pt x="914" y="674"/>
                      <a:pt x="914" y="674"/>
                      <a:pt x="914" y="674"/>
                    </a:cubicBezTo>
                    <a:cubicBezTo>
                      <a:pt x="824" y="1113"/>
                      <a:pt x="824" y="1113"/>
                      <a:pt x="824" y="1113"/>
                    </a:cubicBezTo>
                    <a:cubicBezTo>
                      <a:pt x="906" y="1074"/>
                      <a:pt x="976" y="1020"/>
                      <a:pt x="1020" y="965"/>
                    </a:cubicBezTo>
                    <a:cubicBezTo>
                      <a:pt x="1093" y="875"/>
                      <a:pt x="1130" y="757"/>
                      <a:pt x="1130" y="634"/>
                    </a:cubicBezTo>
                    <a:cubicBezTo>
                      <a:pt x="1130" y="565"/>
                      <a:pt x="1119" y="495"/>
                      <a:pt x="1094" y="428"/>
                    </a:cubicBezTo>
                    <a:cubicBezTo>
                      <a:pt x="1091" y="423"/>
                      <a:pt x="1091" y="423"/>
                      <a:pt x="1091" y="423"/>
                    </a:cubicBezTo>
                    <a:cubicBezTo>
                      <a:pt x="1091" y="423"/>
                      <a:pt x="1091" y="423"/>
                      <a:pt x="1091" y="423"/>
                    </a:cubicBezTo>
                    <a:cubicBezTo>
                      <a:pt x="1077" y="399"/>
                      <a:pt x="1061" y="376"/>
                      <a:pt x="1044" y="353"/>
                    </a:cubicBezTo>
                    <a:cubicBezTo>
                      <a:pt x="1044" y="353"/>
                      <a:pt x="1044" y="353"/>
                      <a:pt x="1044" y="353"/>
                    </a:cubicBezTo>
                    <a:cubicBezTo>
                      <a:pt x="1041" y="349"/>
                      <a:pt x="1041" y="349"/>
                      <a:pt x="1041" y="349"/>
                    </a:cubicBezTo>
                    <a:cubicBezTo>
                      <a:pt x="1040" y="348"/>
                      <a:pt x="1040" y="348"/>
                      <a:pt x="1040" y="348"/>
                    </a:cubicBezTo>
                    <a:cubicBezTo>
                      <a:pt x="1037" y="344"/>
                      <a:pt x="1037" y="344"/>
                      <a:pt x="1037" y="344"/>
                    </a:cubicBezTo>
                    <a:cubicBezTo>
                      <a:pt x="1037" y="343"/>
                      <a:pt x="1037" y="343"/>
                      <a:pt x="1037" y="343"/>
                    </a:cubicBezTo>
                    <a:cubicBezTo>
                      <a:pt x="1034" y="339"/>
                      <a:pt x="1034" y="339"/>
                      <a:pt x="1034" y="339"/>
                    </a:cubicBezTo>
                    <a:cubicBezTo>
                      <a:pt x="1033" y="338"/>
                      <a:pt x="1033" y="338"/>
                      <a:pt x="1033" y="338"/>
                    </a:cubicBezTo>
                    <a:cubicBezTo>
                      <a:pt x="1030" y="334"/>
                      <a:pt x="1030" y="334"/>
                      <a:pt x="1030" y="334"/>
                    </a:cubicBezTo>
                    <a:cubicBezTo>
                      <a:pt x="1030" y="334"/>
                      <a:pt x="1030" y="334"/>
                      <a:pt x="1030" y="334"/>
                    </a:cubicBezTo>
                    <a:cubicBezTo>
                      <a:pt x="1023" y="326"/>
                      <a:pt x="1017" y="318"/>
                      <a:pt x="1011" y="311"/>
                    </a:cubicBezTo>
                    <a:cubicBezTo>
                      <a:pt x="1011" y="311"/>
                      <a:pt x="1011" y="311"/>
                      <a:pt x="1011" y="311"/>
                    </a:cubicBezTo>
                    <a:cubicBezTo>
                      <a:pt x="1007" y="306"/>
                      <a:pt x="1007" y="306"/>
                      <a:pt x="1007" y="306"/>
                    </a:cubicBezTo>
                    <a:cubicBezTo>
                      <a:pt x="1007" y="306"/>
                      <a:pt x="1007" y="306"/>
                      <a:pt x="1007" y="306"/>
                    </a:cubicBezTo>
                    <a:cubicBezTo>
                      <a:pt x="1003" y="302"/>
                      <a:pt x="1003" y="302"/>
                      <a:pt x="1003" y="302"/>
                    </a:cubicBezTo>
                    <a:cubicBezTo>
                      <a:pt x="1003" y="301"/>
                      <a:pt x="1003" y="301"/>
                      <a:pt x="1003" y="301"/>
                    </a:cubicBezTo>
                    <a:cubicBezTo>
                      <a:pt x="999" y="297"/>
                      <a:pt x="999" y="297"/>
                      <a:pt x="999" y="297"/>
                    </a:cubicBezTo>
                    <a:cubicBezTo>
                      <a:pt x="999" y="297"/>
                      <a:pt x="999" y="297"/>
                      <a:pt x="999" y="297"/>
                    </a:cubicBezTo>
                    <a:cubicBezTo>
                      <a:pt x="995" y="293"/>
                      <a:pt x="995" y="293"/>
                      <a:pt x="995" y="293"/>
                    </a:cubicBezTo>
                    <a:cubicBezTo>
                      <a:pt x="995" y="293"/>
                      <a:pt x="995" y="293"/>
                      <a:pt x="995" y="293"/>
                    </a:cubicBezTo>
                    <a:cubicBezTo>
                      <a:pt x="988" y="285"/>
                      <a:pt x="982" y="278"/>
                      <a:pt x="975" y="271"/>
                    </a:cubicBezTo>
                    <a:cubicBezTo>
                      <a:pt x="974" y="270"/>
                      <a:pt x="974" y="270"/>
                      <a:pt x="974" y="270"/>
                    </a:cubicBezTo>
                    <a:cubicBezTo>
                      <a:pt x="971" y="266"/>
                      <a:pt x="971" y="266"/>
                      <a:pt x="971" y="266"/>
                    </a:cubicBezTo>
                    <a:cubicBezTo>
                      <a:pt x="970" y="266"/>
                      <a:pt x="970" y="266"/>
                      <a:pt x="970" y="266"/>
                    </a:cubicBezTo>
                    <a:cubicBezTo>
                      <a:pt x="967" y="262"/>
                      <a:pt x="967" y="262"/>
                      <a:pt x="967" y="262"/>
                    </a:cubicBezTo>
                    <a:cubicBezTo>
                      <a:pt x="966" y="262"/>
                      <a:pt x="966" y="262"/>
                      <a:pt x="966" y="262"/>
                    </a:cubicBezTo>
                    <a:cubicBezTo>
                      <a:pt x="963" y="258"/>
                      <a:pt x="963" y="258"/>
                      <a:pt x="963" y="258"/>
                    </a:cubicBezTo>
                    <a:cubicBezTo>
                      <a:pt x="962" y="257"/>
                      <a:pt x="962" y="257"/>
                      <a:pt x="962" y="257"/>
                    </a:cubicBezTo>
                    <a:cubicBezTo>
                      <a:pt x="958" y="254"/>
                      <a:pt x="958" y="254"/>
                      <a:pt x="958" y="254"/>
                    </a:cubicBezTo>
                    <a:cubicBezTo>
                      <a:pt x="958" y="253"/>
                      <a:pt x="958" y="253"/>
                      <a:pt x="958" y="253"/>
                    </a:cubicBezTo>
                    <a:cubicBezTo>
                      <a:pt x="951" y="246"/>
                      <a:pt x="944" y="239"/>
                      <a:pt x="937" y="233"/>
                    </a:cubicBezTo>
                    <a:cubicBezTo>
                      <a:pt x="936" y="232"/>
                      <a:pt x="936" y="232"/>
                      <a:pt x="936" y="232"/>
                    </a:cubicBezTo>
                    <a:cubicBezTo>
                      <a:pt x="932" y="229"/>
                      <a:pt x="932" y="229"/>
                      <a:pt x="932" y="229"/>
                    </a:cubicBezTo>
                    <a:cubicBezTo>
                      <a:pt x="932" y="228"/>
                      <a:pt x="932" y="228"/>
                      <a:pt x="932" y="228"/>
                    </a:cubicBezTo>
                    <a:cubicBezTo>
                      <a:pt x="928" y="225"/>
                      <a:pt x="928" y="225"/>
                      <a:pt x="928" y="225"/>
                    </a:cubicBezTo>
                    <a:cubicBezTo>
                      <a:pt x="927" y="224"/>
                      <a:pt x="927" y="224"/>
                      <a:pt x="927" y="224"/>
                    </a:cubicBezTo>
                    <a:cubicBezTo>
                      <a:pt x="924" y="221"/>
                      <a:pt x="924" y="221"/>
                      <a:pt x="924" y="221"/>
                    </a:cubicBezTo>
                    <a:cubicBezTo>
                      <a:pt x="923" y="220"/>
                      <a:pt x="923" y="220"/>
                      <a:pt x="923" y="220"/>
                    </a:cubicBezTo>
                    <a:cubicBezTo>
                      <a:pt x="919" y="217"/>
                      <a:pt x="919" y="217"/>
                      <a:pt x="919" y="217"/>
                    </a:cubicBezTo>
                    <a:cubicBezTo>
                      <a:pt x="919" y="216"/>
                      <a:pt x="919" y="216"/>
                      <a:pt x="919" y="216"/>
                    </a:cubicBezTo>
                    <a:cubicBezTo>
                      <a:pt x="914" y="213"/>
                      <a:pt x="914" y="213"/>
                      <a:pt x="914" y="213"/>
                    </a:cubicBezTo>
                    <a:cubicBezTo>
                      <a:pt x="914" y="212"/>
                      <a:pt x="914" y="212"/>
                      <a:pt x="914" y="212"/>
                    </a:cubicBezTo>
                    <a:cubicBezTo>
                      <a:pt x="901" y="201"/>
                      <a:pt x="901" y="201"/>
                      <a:pt x="901" y="201"/>
                    </a:cubicBezTo>
                    <a:cubicBezTo>
                      <a:pt x="900" y="200"/>
                      <a:pt x="900" y="200"/>
                      <a:pt x="900" y="200"/>
                    </a:cubicBezTo>
                    <a:cubicBezTo>
                      <a:pt x="896" y="197"/>
                      <a:pt x="896" y="197"/>
                      <a:pt x="896" y="197"/>
                    </a:cubicBezTo>
                    <a:cubicBezTo>
                      <a:pt x="895" y="196"/>
                      <a:pt x="895" y="196"/>
                      <a:pt x="895" y="196"/>
                    </a:cubicBezTo>
                    <a:cubicBezTo>
                      <a:pt x="892" y="193"/>
                      <a:pt x="892" y="193"/>
                      <a:pt x="892" y="193"/>
                    </a:cubicBezTo>
                    <a:cubicBezTo>
                      <a:pt x="891" y="193"/>
                      <a:pt x="891" y="193"/>
                      <a:pt x="891" y="193"/>
                    </a:cubicBezTo>
                    <a:cubicBezTo>
                      <a:pt x="887" y="190"/>
                      <a:pt x="887" y="190"/>
                      <a:pt x="887" y="190"/>
                    </a:cubicBezTo>
                    <a:cubicBezTo>
                      <a:pt x="886" y="189"/>
                      <a:pt x="886" y="189"/>
                      <a:pt x="886" y="189"/>
                    </a:cubicBezTo>
                    <a:cubicBezTo>
                      <a:pt x="883" y="186"/>
                      <a:pt x="883" y="186"/>
                      <a:pt x="883" y="186"/>
                    </a:cubicBezTo>
                    <a:cubicBezTo>
                      <a:pt x="882" y="185"/>
                      <a:pt x="882" y="185"/>
                      <a:pt x="882" y="185"/>
                    </a:cubicBezTo>
                    <a:cubicBezTo>
                      <a:pt x="878" y="182"/>
                      <a:pt x="878" y="182"/>
                      <a:pt x="878" y="182"/>
                    </a:cubicBezTo>
                    <a:cubicBezTo>
                      <a:pt x="877" y="182"/>
                      <a:pt x="877" y="182"/>
                      <a:pt x="877" y="182"/>
                    </a:cubicBezTo>
                    <a:cubicBezTo>
                      <a:pt x="873" y="178"/>
                      <a:pt x="873" y="178"/>
                      <a:pt x="873" y="178"/>
                    </a:cubicBezTo>
                    <a:cubicBezTo>
                      <a:pt x="872" y="178"/>
                      <a:pt x="872" y="178"/>
                      <a:pt x="872" y="178"/>
                    </a:cubicBezTo>
                    <a:cubicBezTo>
                      <a:pt x="858" y="167"/>
                      <a:pt x="858" y="167"/>
                      <a:pt x="858" y="167"/>
                    </a:cubicBezTo>
                    <a:cubicBezTo>
                      <a:pt x="858" y="167"/>
                      <a:pt x="858" y="167"/>
                      <a:pt x="858" y="167"/>
                    </a:cubicBezTo>
                    <a:cubicBezTo>
                      <a:pt x="854" y="164"/>
                      <a:pt x="854" y="164"/>
                      <a:pt x="854" y="164"/>
                    </a:cubicBezTo>
                    <a:cubicBezTo>
                      <a:pt x="853" y="163"/>
                      <a:pt x="853" y="163"/>
                      <a:pt x="853" y="163"/>
                    </a:cubicBezTo>
                    <a:cubicBezTo>
                      <a:pt x="849" y="160"/>
                      <a:pt x="849" y="160"/>
                      <a:pt x="849" y="160"/>
                    </a:cubicBezTo>
                    <a:cubicBezTo>
                      <a:pt x="848" y="160"/>
                      <a:pt x="848" y="160"/>
                      <a:pt x="848" y="160"/>
                    </a:cubicBezTo>
                    <a:cubicBezTo>
                      <a:pt x="844" y="157"/>
                      <a:pt x="844" y="157"/>
                      <a:pt x="844" y="157"/>
                    </a:cubicBezTo>
                    <a:cubicBezTo>
                      <a:pt x="843" y="156"/>
                      <a:pt x="843" y="156"/>
                      <a:pt x="843" y="156"/>
                    </a:cubicBezTo>
                    <a:cubicBezTo>
                      <a:pt x="839" y="154"/>
                      <a:pt x="839" y="154"/>
                      <a:pt x="839" y="154"/>
                    </a:cubicBezTo>
                    <a:cubicBezTo>
                      <a:pt x="838" y="153"/>
                      <a:pt x="838" y="153"/>
                      <a:pt x="838" y="153"/>
                    </a:cubicBezTo>
                    <a:cubicBezTo>
                      <a:pt x="835" y="150"/>
                      <a:pt x="835" y="150"/>
                      <a:pt x="835" y="150"/>
                    </a:cubicBezTo>
                    <a:cubicBezTo>
                      <a:pt x="833" y="149"/>
                      <a:pt x="833" y="149"/>
                      <a:pt x="833" y="149"/>
                    </a:cubicBezTo>
                    <a:cubicBezTo>
                      <a:pt x="829" y="147"/>
                      <a:pt x="829" y="147"/>
                      <a:pt x="829" y="147"/>
                    </a:cubicBezTo>
                    <a:cubicBezTo>
                      <a:pt x="829" y="146"/>
                      <a:pt x="829" y="146"/>
                      <a:pt x="829" y="146"/>
                    </a:cubicBezTo>
                    <a:cubicBezTo>
                      <a:pt x="814" y="136"/>
                      <a:pt x="814" y="136"/>
                      <a:pt x="814" y="136"/>
                    </a:cubicBezTo>
                    <a:cubicBezTo>
                      <a:pt x="813" y="136"/>
                      <a:pt x="813" y="136"/>
                      <a:pt x="813" y="136"/>
                    </a:cubicBezTo>
                    <a:cubicBezTo>
                      <a:pt x="809" y="133"/>
                      <a:pt x="809" y="133"/>
                      <a:pt x="809" y="133"/>
                    </a:cubicBezTo>
                    <a:cubicBezTo>
                      <a:pt x="808" y="132"/>
                      <a:pt x="808" y="132"/>
                      <a:pt x="808" y="132"/>
                    </a:cubicBezTo>
                    <a:cubicBezTo>
                      <a:pt x="804" y="130"/>
                      <a:pt x="804" y="130"/>
                      <a:pt x="804" y="130"/>
                    </a:cubicBezTo>
                    <a:cubicBezTo>
                      <a:pt x="803" y="129"/>
                      <a:pt x="803" y="129"/>
                      <a:pt x="803" y="129"/>
                    </a:cubicBezTo>
                    <a:cubicBezTo>
                      <a:pt x="799" y="127"/>
                      <a:pt x="799" y="127"/>
                      <a:pt x="799" y="127"/>
                    </a:cubicBezTo>
                    <a:cubicBezTo>
                      <a:pt x="798" y="126"/>
                      <a:pt x="798" y="126"/>
                      <a:pt x="798" y="126"/>
                    </a:cubicBezTo>
                    <a:cubicBezTo>
                      <a:pt x="794" y="124"/>
                      <a:pt x="794" y="124"/>
                      <a:pt x="794" y="124"/>
                    </a:cubicBezTo>
                    <a:cubicBezTo>
                      <a:pt x="793" y="123"/>
                      <a:pt x="793" y="123"/>
                      <a:pt x="793" y="123"/>
                    </a:cubicBezTo>
                    <a:cubicBezTo>
                      <a:pt x="789" y="121"/>
                      <a:pt x="789" y="121"/>
                      <a:pt x="789" y="121"/>
                    </a:cubicBezTo>
                    <a:cubicBezTo>
                      <a:pt x="788" y="120"/>
                      <a:pt x="788" y="120"/>
                      <a:pt x="788" y="120"/>
                    </a:cubicBezTo>
                    <a:cubicBezTo>
                      <a:pt x="773" y="111"/>
                      <a:pt x="773" y="111"/>
                      <a:pt x="773" y="111"/>
                    </a:cubicBezTo>
                    <a:cubicBezTo>
                      <a:pt x="773" y="111"/>
                      <a:pt x="773" y="111"/>
                      <a:pt x="773" y="111"/>
                    </a:cubicBezTo>
                    <a:cubicBezTo>
                      <a:pt x="768" y="108"/>
                      <a:pt x="768" y="108"/>
                      <a:pt x="768" y="108"/>
                    </a:cubicBezTo>
                    <a:cubicBezTo>
                      <a:pt x="767" y="108"/>
                      <a:pt x="767" y="108"/>
                      <a:pt x="767" y="108"/>
                    </a:cubicBezTo>
                    <a:cubicBezTo>
                      <a:pt x="763" y="105"/>
                      <a:pt x="763" y="105"/>
                      <a:pt x="763" y="105"/>
                    </a:cubicBezTo>
                    <a:cubicBezTo>
                      <a:pt x="762" y="104"/>
                      <a:pt x="762" y="104"/>
                      <a:pt x="762" y="104"/>
                    </a:cubicBezTo>
                    <a:cubicBezTo>
                      <a:pt x="758" y="102"/>
                      <a:pt x="758" y="102"/>
                      <a:pt x="758" y="102"/>
                    </a:cubicBezTo>
                    <a:cubicBezTo>
                      <a:pt x="756" y="102"/>
                      <a:pt x="756" y="102"/>
                      <a:pt x="756" y="102"/>
                    </a:cubicBezTo>
                    <a:cubicBezTo>
                      <a:pt x="753" y="99"/>
                      <a:pt x="753" y="99"/>
                      <a:pt x="753" y="99"/>
                    </a:cubicBezTo>
                    <a:cubicBezTo>
                      <a:pt x="751" y="99"/>
                      <a:pt x="751" y="99"/>
                      <a:pt x="751" y="99"/>
                    </a:cubicBezTo>
                    <a:cubicBezTo>
                      <a:pt x="747" y="97"/>
                      <a:pt x="747" y="97"/>
                      <a:pt x="747" y="97"/>
                    </a:cubicBezTo>
                    <a:cubicBezTo>
                      <a:pt x="746" y="96"/>
                      <a:pt x="746" y="96"/>
                      <a:pt x="746" y="96"/>
                    </a:cubicBezTo>
                    <a:cubicBezTo>
                      <a:pt x="742" y="94"/>
                      <a:pt x="742" y="94"/>
                      <a:pt x="742" y="94"/>
                    </a:cubicBezTo>
                    <a:cubicBezTo>
                      <a:pt x="741" y="93"/>
                      <a:pt x="741" y="93"/>
                      <a:pt x="741" y="93"/>
                    </a:cubicBezTo>
                    <a:cubicBezTo>
                      <a:pt x="734" y="90"/>
                      <a:pt x="727" y="86"/>
                      <a:pt x="720" y="82"/>
                    </a:cubicBezTo>
                    <a:cubicBezTo>
                      <a:pt x="719" y="82"/>
                      <a:pt x="719" y="82"/>
                      <a:pt x="719" y="82"/>
                    </a:cubicBezTo>
                    <a:cubicBezTo>
                      <a:pt x="714" y="80"/>
                      <a:pt x="714" y="80"/>
                      <a:pt x="714" y="80"/>
                    </a:cubicBezTo>
                    <a:cubicBezTo>
                      <a:pt x="713" y="79"/>
                      <a:pt x="713" y="79"/>
                      <a:pt x="713" y="79"/>
                    </a:cubicBezTo>
                    <a:cubicBezTo>
                      <a:pt x="709" y="77"/>
                      <a:pt x="709" y="77"/>
                      <a:pt x="709" y="77"/>
                    </a:cubicBezTo>
                    <a:cubicBezTo>
                      <a:pt x="708" y="77"/>
                      <a:pt x="708" y="77"/>
                      <a:pt x="708" y="77"/>
                    </a:cubicBezTo>
                    <a:cubicBezTo>
                      <a:pt x="704" y="75"/>
                      <a:pt x="704" y="75"/>
                      <a:pt x="704" y="75"/>
                    </a:cubicBezTo>
                    <a:cubicBezTo>
                      <a:pt x="703" y="74"/>
                      <a:pt x="703" y="74"/>
                      <a:pt x="703" y="74"/>
                    </a:cubicBezTo>
                    <a:cubicBezTo>
                      <a:pt x="698" y="72"/>
                      <a:pt x="698" y="72"/>
                      <a:pt x="698" y="72"/>
                    </a:cubicBezTo>
                    <a:cubicBezTo>
                      <a:pt x="697" y="72"/>
                      <a:pt x="697" y="72"/>
                      <a:pt x="697" y="72"/>
                    </a:cubicBezTo>
                    <a:cubicBezTo>
                      <a:pt x="692" y="69"/>
                      <a:pt x="692" y="69"/>
                      <a:pt x="692" y="69"/>
                    </a:cubicBezTo>
                    <a:cubicBezTo>
                      <a:pt x="692" y="69"/>
                      <a:pt x="692" y="69"/>
                      <a:pt x="692" y="69"/>
                    </a:cubicBezTo>
                    <a:cubicBezTo>
                      <a:pt x="687" y="67"/>
                      <a:pt x="681" y="64"/>
                      <a:pt x="675" y="62"/>
                    </a:cubicBezTo>
                    <a:cubicBezTo>
                      <a:pt x="675" y="62"/>
                      <a:pt x="675" y="62"/>
                      <a:pt x="675" y="62"/>
                    </a:cubicBezTo>
                    <a:cubicBezTo>
                      <a:pt x="670" y="60"/>
                      <a:pt x="670" y="60"/>
                      <a:pt x="670" y="60"/>
                    </a:cubicBezTo>
                    <a:cubicBezTo>
                      <a:pt x="669" y="59"/>
                      <a:pt x="669" y="59"/>
                      <a:pt x="669" y="59"/>
                    </a:cubicBezTo>
                    <a:cubicBezTo>
                      <a:pt x="665" y="57"/>
                      <a:pt x="665" y="57"/>
                      <a:pt x="665" y="57"/>
                    </a:cubicBezTo>
                    <a:cubicBezTo>
                      <a:pt x="664" y="57"/>
                      <a:pt x="664" y="57"/>
                      <a:pt x="664" y="57"/>
                    </a:cubicBezTo>
                    <a:cubicBezTo>
                      <a:pt x="659" y="55"/>
                      <a:pt x="659" y="55"/>
                      <a:pt x="659" y="55"/>
                    </a:cubicBezTo>
                    <a:cubicBezTo>
                      <a:pt x="658" y="55"/>
                      <a:pt x="658" y="55"/>
                      <a:pt x="658" y="55"/>
                    </a:cubicBezTo>
                    <a:cubicBezTo>
                      <a:pt x="654" y="53"/>
                      <a:pt x="654" y="53"/>
                      <a:pt x="654" y="53"/>
                    </a:cubicBezTo>
                    <a:cubicBezTo>
                      <a:pt x="653" y="52"/>
                      <a:pt x="653" y="52"/>
                      <a:pt x="653" y="52"/>
                    </a:cubicBezTo>
                    <a:cubicBezTo>
                      <a:pt x="647" y="50"/>
                      <a:pt x="647" y="50"/>
                      <a:pt x="647" y="50"/>
                    </a:cubicBezTo>
                    <a:cubicBezTo>
                      <a:pt x="647" y="50"/>
                      <a:pt x="647" y="50"/>
                      <a:pt x="647" y="50"/>
                    </a:cubicBezTo>
                    <a:cubicBezTo>
                      <a:pt x="638" y="47"/>
                      <a:pt x="628" y="43"/>
                      <a:pt x="619" y="40"/>
                    </a:cubicBezTo>
                    <a:cubicBezTo>
                      <a:pt x="618" y="40"/>
                      <a:pt x="618" y="40"/>
                      <a:pt x="618" y="40"/>
                    </a:cubicBezTo>
                    <a:cubicBezTo>
                      <a:pt x="613" y="38"/>
                      <a:pt x="613" y="38"/>
                      <a:pt x="613" y="38"/>
                    </a:cubicBezTo>
                    <a:cubicBezTo>
                      <a:pt x="612" y="38"/>
                      <a:pt x="612" y="38"/>
                      <a:pt x="612" y="38"/>
                    </a:cubicBezTo>
                    <a:cubicBezTo>
                      <a:pt x="607" y="36"/>
                      <a:pt x="607" y="36"/>
                      <a:pt x="607" y="36"/>
                    </a:cubicBezTo>
                    <a:cubicBezTo>
                      <a:pt x="607" y="36"/>
                      <a:pt x="607" y="36"/>
                      <a:pt x="607" y="36"/>
                    </a:cubicBezTo>
                    <a:cubicBezTo>
                      <a:pt x="602" y="34"/>
                      <a:pt x="602" y="34"/>
                      <a:pt x="602" y="34"/>
                    </a:cubicBezTo>
                    <a:cubicBezTo>
                      <a:pt x="601" y="34"/>
                      <a:pt x="601" y="34"/>
                      <a:pt x="601" y="34"/>
                    </a:cubicBezTo>
                    <a:cubicBezTo>
                      <a:pt x="596" y="32"/>
                      <a:pt x="596" y="32"/>
                      <a:pt x="596" y="32"/>
                    </a:cubicBezTo>
                    <a:cubicBezTo>
                      <a:pt x="595" y="32"/>
                      <a:pt x="595" y="32"/>
                      <a:pt x="595" y="32"/>
                    </a:cubicBezTo>
                    <a:cubicBezTo>
                      <a:pt x="587" y="29"/>
                      <a:pt x="580" y="27"/>
                      <a:pt x="572" y="25"/>
                    </a:cubicBezTo>
                    <a:cubicBezTo>
                      <a:pt x="571" y="25"/>
                      <a:pt x="571" y="25"/>
                      <a:pt x="571" y="25"/>
                    </a:cubicBezTo>
                    <a:cubicBezTo>
                      <a:pt x="566" y="23"/>
                      <a:pt x="566" y="23"/>
                      <a:pt x="566" y="23"/>
                    </a:cubicBezTo>
                    <a:cubicBezTo>
                      <a:pt x="565" y="23"/>
                      <a:pt x="565" y="23"/>
                      <a:pt x="565" y="23"/>
                    </a:cubicBezTo>
                    <a:cubicBezTo>
                      <a:pt x="560" y="22"/>
                      <a:pt x="560" y="22"/>
                      <a:pt x="560" y="22"/>
                    </a:cubicBezTo>
                    <a:cubicBezTo>
                      <a:pt x="559" y="21"/>
                      <a:pt x="559" y="21"/>
                      <a:pt x="559" y="21"/>
                    </a:cubicBezTo>
                    <a:cubicBezTo>
                      <a:pt x="555" y="20"/>
                      <a:pt x="555" y="20"/>
                      <a:pt x="555" y="20"/>
                    </a:cubicBezTo>
                    <a:cubicBezTo>
                      <a:pt x="553" y="20"/>
                      <a:pt x="553" y="20"/>
                      <a:pt x="553" y="20"/>
                    </a:cubicBezTo>
                    <a:cubicBezTo>
                      <a:pt x="549" y="18"/>
                      <a:pt x="549" y="18"/>
                      <a:pt x="549" y="18"/>
                    </a:cubicBezTo>
                    <a:cubicBezTo>
                      <a:pt x="548" y="18"/>
                      <a:pt x="548" y="18"/>
                      <a:pt x="548" y="18"/>
                    </a:cubicBezTo>
                    <a:cubicBezTo>
                      <a:pt x="542" y="17"/>
                      <a:pt x="542" y="17"/>
                      <a:pt x="542" y="17"/>
                    </a:cubicBezTo>
                    <a:cubicBezTo>
                      <a:pt x="542" y="17"/>
                      <a:pt x="542" y="17"/>
                      <a:pt x="542" y="17"/>
                    </a:cubicBezTo>
                    <a:cubicBezTo>
                      <a:pt x="536" y="15"/>
                      <a:pt x="536" y="15"/>
                      <a:pt x="536" y="15"/>
                    </a:cubicBezTo>
                    <a:cubicBezTo>
                      <a:pt x="536" y="15"/>
                      <a:pt x="536" y="15"/>
                      <a:pt x="536" y="15"/>
                    </a:cubicBezTo>
                    <a:cubicBezTo>
                      <a:pt x="530" y="14"/>
                      <a:pt x="524" y="12"/>
                      <a:pt x="518" y="11"/>
                    </a:cubicBezTo>
                    <a:cubicBezTo>
                      <a:pt x="517" y="11"/>
                      <a:pt x="517" y="11"/>
                      <a:pt x="517" y="11"/>
                    </a:cubicBezTo>
                    <a:cubicBezTo>
                      <a:pt x="512" y="10"/>
                      <a:pt x="512" y="10"/>
                      <a:pt x="512" y="10"/>
                    </a:cubicBezTo>
                    <a:cubicBezTo>
                      <a:pt x="511" y="9"/>
                      <a:pt x="511" y="9"/>
                      <a:pt x="511" y="9"/>
                    </a:cubicBezTo>
                    <a:cubicBezTo>
                      <a:pt x="506" y="8"/>
                      <a:pt x="506" y="8"/>
                      <a:pt x="506" y="8"/>
                    </a:cubicBezTo>
                    <a:cubicBezTo>
                      <a:pt x="505" y="8"/>
                      <a:pt x="505" y="8"/>
                      <a:pt x="505" y="8"/>
                    </a:cubicBezTo>
                    <a:cubicBezTo>
                      <a:pt x="501" y="7"/>
                      <a:pt x="501" y="7"/>
                      <a:pt x="501" y="7"/>
                    </a:cubicBezTo>
                    <a:cubicBezTo>
                      <a:pt x="499" y="7"/>
                      <a:pt x="499" y="7"/>
                      <a:pt x="499" y="7"/>
                    </a:cubicBezTo>
                    <a:cubicBezTo>
                      <a:pt x="495" y="6"/>
                      <a:pt x="495" y="6"/>
                      <a:pt x="495" y="6"/>
                    </a:cubicBezTo>
                    <a:cubicBezTo>
                      <a:pt x="493" y="6"/>
                      <a:pt x="493" y="6"/>
                      <a:pt x="493" y="6"/>
                    </a:cubicBezTo>
                    <a:cubicBezTo>
                      <a:pt x="489" y="5"/>
                      <a:pt x="489" y="5"/>
                      <a:pt x="489" y="5"/>
                    </a:cubicBezTo>
                    <a:cubicBezTo>
                      <a:pt x="487" y="4"/>
                      <a:pt x="487" y="4"/>
                      <a:pt x="487" y="4"/>
                    </a:cubicBezTo>
                    <a:cubicBezTo>
                      <a:pt x="482" y="4"/>
                      <a:pt x="482" y="4"/>
                      <a:pt x="482" y="4"/>
                    </a:cubicBezTo>
                    <a:cubicBezTo>
                      <a:pt x="481" y="3"/>
                      <a:pt x="481" y="3"/>
                      <a:pt x="481" y="3"/>
                    </a:cubicBezTo>
                    <a:cubicBezTo>
                      <a:pt x="475" y="2"/>
                      <a:pt x="475" y="2"/>
                      <a:pt x="475" y="2"/>
                    </a:cubicBezTo>
                    <a:cubicBezTo>
                      <a:pt x="474" y="2"/>
                      <a:pt x="474" y="2"/>
                      <a:pt x="474" y="2"/>
                    </a:cubicBezTo>
                    <a:cubicBezTo>
                      <a:pt x="462" y="1"/>
                      <a:pt x="450" y="1"/>
                      <a:pt x="438" y="1"/>
                    </a:cubicBezTo>
                    <a:cubicBezTo>
                      <a:pt x="432" y="0"/>
                      <a:pt x="426" y="0"/>
                      <a:pt x="420" y="0"/>
                    </a:cubicBezTo>
                    <a:cubicBezTo>
                      <a:pt x="283" y="0"/>
                      <a:pt x="155" y="38"/>
                      <a:pt x="71" y="118"/>
                    </a:cubicBezTo>
                  </a:path>
                </a:pathLst>
              </a:custGeom>
              <a:blipFill>
                <a:blip r:embed="rId9"/>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grpSp>
      </p:grpSp>
      <p:sp>
        <p:nvSpPr>
          <p:cNvPr id="39" name="Freeform 9"/>
          <p:cNvSpPr>
            <a:spLocks noSelect="1"/>
          </p:cNvSpPr>
          <p:nvPr userDrawn="1"/>
        </p:nvSpPr>
        <p:spPr bwMode="gray">
          <a:xfrm>
            <a:off x="977775" y="6256198"/>
            <a:ext cx="162962"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79"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10"/>
          <p:cNvSpPr>
            <a:spLocks noSelect="1"/>
          </p:cNvSpPr>
          <p:nvPr userDrawn="1"/>
        </p:nvSpPr>
        <p:spPr bwMode="gray">
          <a:xfrm>
            <a:off x="1166134" y="6256198"/>
            <a:ext cx="160846"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80"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7877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6241534" y="1497600"/>
            <a:ext cx="5508000" cy="4032000"/>
          </a:xfrm>
        </p:spPr>
        <p:txBody>
          <a:bodyPr/>
          <a:lstStyle>
            <a:lvl4pPr>
              <a:spcAft>
                <a:spcPts val="2400"/>
              </a:spcAft>
              <a:defRPr/>
            </a:lvl4pPr>
          </a:lstStyle>
          <a:p>
            <a:pPr lvl="0"/>
            <a:r>
              <a:rPr lang="en-GB" noProof="1"/>
              <a:t>Klik om de modelstijlen te bewerken</a:t>
            </a:r>
          </a:p>
          <a:p>
            <a:pPr lvl="1"/>
            <a:r>
              <a:rPr lang="en-GB" noProof="1"/>
              <a:t>Tweede niveau</a:t>
            </a:r>
          </a:p>
          <a:p>
            <a:pPr lvl="2"/>
            <a:r>
              <a:rPr lang="en-GB" noProof="1"/>
              <a:t>Derde niveau</a:t>
            </a:r>
          </a:p>
          <a:p>
            <a:pPr lvl="3"/>
            <a:r>
              <a:rPr lang="en-GB" noProof="1"/>
              <a:t>Vierde niveau</a:t>
            </a:r>
          </a:p>
          <a:p>
            <a:pPr lvl="4"/>
            <a:r>
              <a:rPr lang="en-GB" noProof="1"/>
              <a:t>Vijfde niveau</a:t>
            </a:r>
          </a:p>
        </p:txBody>
      </p:sp>
      <p:sp>
        <p:nvSpPr>
          <p:cNvPr id="11" name="Tijdelijke aanduiding voor inhoud 10"/>
          <p:cNvSpPr>
            <a:spLocks noGrp="1" noSelect="1"/>
          </p:cNvSpPr>
          <p:nvPr>
            <p:ph sz="quarter" idx="14" hasCustomPrompt="1"/>
          </p:nvPr>
        </p:nvSpPr>
        <p:spPr bwMode="gray">
          <a:xfrm>
            <a:off x="445533" y="1497600"/>
            <a:ext cx="5508000" cy="4032000"/>
          </a:xfrm>
        </p:spPr>
        <p:txBody>
          <a:bodyPr/>
          <a:lstStyle>
            <a:lvl4pPr>
              <a:spcAft>
                <a:spcPts val="2400"/>
              </a:spcAft>
              <a:defRPr/>
            </a:lvl4pPr>
          </a:lstStyle>
          <a:p>
            <a:pPr lvl="0"/>
            <a:r>
              <a:rPr lang="en-GB" noProof="1"/>
              <a:t>Klik om de modelstijlen te bewerken</a:t>
            </a:r>
          </a:p>
          <a:p>
            <a:pPr lvl="1"/>
            <a:r>
              <a:rPr lang="en-GB" noProof="1"/>
              <a:t>Tweede niveau</a:t>
            </a:r>
          </a:p>
          <a:p>
            <a:pPr lvl="2"/>
            <a:r>
              <a:rPr lang="en-GB" noProof="1"/>
              <a:t>Derde niveau</a:t>
            </a:r>
          </a:p>
          <a:p>
            <a:pPr lvl="3"/>
            <a:r>
              <a:rPr lang="en-GB" noProof="1"/>
              <a:t>Vierde niveau</a:t>
            </a:r>
          </a:p>
          <a:p>
            <a:pPr lvl="4"/>
            <a:r>
              <a:rPr lang="en-GB" noProof="1"/>
              <a:t>Vijfde niveau</a:t>
            </a:r>
          </a:p>
        </p:txBody>
      </p:sp>
      <p:sp>
        <p:nvSpPr>
          <p:cNvPr id="4" name="Tijdelijke aanduiding voor dianummer 3"/>
          <p:cNvSpPr>
            <a:spLocks noGrp="1" noSelect="1"/>
          </p:cNvSpPr>
          <p:nvPr>
            <p:ph type="sldNum" sz="quarter" idx="16"/>
          </p:nvPr>
        </p:nvSpPr>
        <p:spPr bwMode="gray"/>
        <p:txBody>
          <a:bodyPr/>
          <a:lstStyle/>
          <a:p>
            <a:fld id="{1336C48C-F87C-4E4B-81EF-5027B17D1F61}" type="slidenum">
              <a:rPr lang="en-GB" noProof="1" smtClean="0"/>
              <a:pPr/>
              <a:t>‹#›</a:t>
            </a:fld>
            <a:endParaRPr lang="en-GB" noProof="1"/>
          </a:p>
        </p:txBody>
      </p:sp>
      <p:sp>
        <p:nvSpPr>
          <p:cNvPr id="5" name="Titel 4"/>
          <p:cNvSpPr>
            <a:spLocks noGrp="1" noSelect="1"/>
          </p:cNvSpPr>
          <p:nvPr>
            <p:ph type="title" hasCustomPrompt="1"/>
          </p:nvPr>
        </p:nvSpPr>
        <p:spPr bwMode="gray">
          <a:xfrm>
            <a:off x="445534" y="246063"/>
            <a:ext cx="11304000" cy="1143000"/>
          </a:xfrm>
        </p:spPr>
        <p:txBody>
          <a:bodyPr/>
          <a:lstStyle>
            <a:lvl1pPr>
              <a:defRPr/>
            </a:lvl1pPr>
          </a:lstStyle>
          <a:p>
            <a:r>
              <a:rPr lang="en-GB" dirty="0"/>
              <a:t>Title</a:t>
            </a:r>
          </a:p>
        </p:txBody>
      </p:sp>
      <p:grpSp>
        <p:nvGrpSpPr>
          <p:cNvPr id="23" name="Group 4"/>
          <p:cNvGrpSpPr>
            <a:grpSpLocks noSelect="1" noChangeAspect="1"/>
          </p:cNvGrpSpPr>
          <p:nvPr userDrawn="1"/>
        </p:nvGrpSpPr>
        <p:grpSpPr bwMode="gray">
          <a:xfrm>
            <a:off x="380952" y="5843380"/>
            <a:ext cx="11424279" cy="12703"/>
            <a:chOff x="180" y="2760"/>
            <a:chExt cx="5398" cy="6"/>
          </a:xfrm>
        </p:grpSpPr>
        <p:sp>
          <p:nvSpPr>
            <p:cNvPr id="24" name="Freeform 6"/>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Rectangle 9"/>
            <p:cNvSpPr>
              <a:spLocks noSelect="1" noChangeArrowheads="1"/>
            </p:cNvSpPr>
            <p:nvPr/>
          </p:nvSpPr>
          <p:spPr bwMode="gray">
            <a:xfrm>
              <a:off x="180" y="2760"/>
              <a:ext cx="5398" cy="6"/>
            </a:xfrm>
            <a:prstGeom prst="rect">
              <a:avLst/>
            </a:prstGeom>
            <a:solidFill>
              <a:srgbClr val="EA650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0"/>
            <p:cNvSpPr>
              <a:spLocks noSelect="1"/>
            </p:cNvSpPr>
            <p:nvPr/>
          </p:nvSpPr>
          <p:spPr bwMode="gray">
            <a:xfrm>
              <a:off x="180" y="2760"/>
              <a:ext cx="5398" cy="6"/>
            </a:xfrm>
            <a:custGeom>
              <a:avLst/>
              <a:gdLst/>
              <a:ahLst/>
              <a:cxnLst>
                <a:cxn ang="0">
                  <a:pos x="0" y="0"/>
                </a:cxn>
                <a:cxn ang="0">
                  <a:pos x="5398" y="0"/>
                </a:cxn>
                <a:cxn ang="0">
                  <a:pos x="5398" y="6"/>
                </a:cxn>
                <a:cxn ang="0">
                  <a:pos x="0" y="6"/>
                </a:cxn>
              </a:cxnLst>
              <a:rect l="0" t="0" r="r" b="b"/>
              <a:pathLst>
                <a:path w="5398" h="6">
                  <a:moveTo>
                    <a:pt x="0" y="0"/>
                  </a:moveTo>
                  <a:lnTo>
                    <a:pt x="5398" y="0"/>
                  </a:lnTo>
                  <a:lnTo>
                    <a:pt x="5398" y="6"/>
                  </a:lnTo>
                  <a:lnTo>
                    <a:pt x="0"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9" name="HR logo"/>
          <p:cNvGrpSpPr>
            <a:grpSpLocks noSelect="1"/>
          </p:cNvGrpSpPr>
          <p:nvPr userDrawn="1"/>
        </p:nvGrpSpPr>
        <p:grpSpPr bwMode="gray">
          <a:xfrm>
            <a:off x="374400" y="6076800"/>
            <a:ext cx="504000" cy="514800"/>
            <a:chOff x="0" y="0"/>
            <a:chExt cx="562610" cy="574675"/>
          </a:xfrm>
        </p:grpSpPr>
        <p:sp>
          <p:nvSpPr>
            <p:cNvPr id="30" name="Freeform 35"/>
            <p:cNvSpPr>
              <a:spLocks noSelect="1"/>
            </p:cNvSpPr>
            <p:nvPr userDrawn="1"/>
          </p:nvSpPr>
          <p:spPr bwMode="gray">
            <a:xfrm>
              <a:off x="0" y="0"/>
              <a:ext cx="562610" cy="574675"/>
            </a:xfrm>
            <a:custGeom>
              <a:avLst/>
              <a:gdLst>
                <a:gd name="T0" fmla="*/ 1771 w 1771"/>
                <a:gd name="T1" fmla="*/ 874 h 1807"/>
                <a:gd name="T2" fmla="*/ 1770 w 1771"/>
                <a:gd name="T3" fmla="*/ 851 h 1807"/>
                <a:gd name="T4" fmla="*/ 1768 w 1771"/>
                <a:gd name="T5" fmla="*/ 828 h 1807"/>
                <a:gd name="T6" fmla="*/ 1765 w 1771"/>
                <a:gd name="T7" fmla="*/ 799 h 1807"/>
                <a:gd name="T8" fmla="*/ 1762 w 1771"/>
                <a:gd name="T9" fmla="*/ 775 h 1807"/>
                <a:gd name="T10" fmla="*/ 1758 w 1771"/>
                <a:gd name="T11" fmla="*/ 748 h 1807"/>
                <a:gd name="T12" fmla="*/ 1739 w 1771"/>
                <a:gd name="T13" fmla="*/ 663 h 1807"/>
                <a:gd name="T14" fmla="*/ 1732 w 1771"/>
                <a:gd name="T15" fmla="*/ 642 h 1807"/>
                <a:gd name="T16" fmla="*/ 1726 w 1771"/>
                <a:gd name="T17" fmla="*/ 622 h 1807"/>
                <a:gd name="T18" fmla="*/ 1589 w 1771"/>
                <a:gd name="T19" fmla="*/ 360 h 1807"/>
                <a:gd name="T20" fmla="*/ 1559 w 1771"/>
                <a:gd name="T21" fmla="*/ 322 h 1807"/>
                <a:gd name="T22" fmla="*/ 1544 w 1771"/>
                <a:gd name="T23" fmla="*/ 304 h 1807"/>
                <a:gd name="T24" fmla="*/ 1511 w 1771"/>
                <a:gd name="T25" fmla="*/ 269 h 1807"/>
                <a:gd name="T26" fmla="*/ 1477 w 1771"/>
                <a:gd name="T27" fmla="*/ 236 h 1807"/>
                <a:gd name="T28" fmla="*/ 1449 w 1771"/>
                <a:gd name="T29" fmla="*/ 212 h 1807"/>
                <a:gd name="T30" fmla="*/ 1431 w 1771"/>
                <a:gd name="T31" fmla="*/ 197 h 1807"/>
                <a:gd name="T32" fmla="*/ 1402 w 1771"/>
                <a:gd name="T33" fmla="*/ 175 h 1807"/>
                <a:gd name="T34" fmla="*/ 1383 w 1771"/>
                <a:gd name="T35" fmla="*/ 162 h 1807"/>
                <a:gd name="T36" fmla="*/ 1353 w 1771"/>
                <a:gd name="T37" fmla="*/ 141 h 1807"/>
                <a:gd name="T38" fmla="*/ 1321 w 1771"/>
                <a:gd name="T39" fmla="*/ 122 h 1807"/>
                <a:gd name="T40" fmla="*/ 1301 w 1771"/>
                <a:gd name="T41" fmla="*/ 111 h 1807"/>
                <a:gd name="T42" fmla="*/ 1263 w 1771"/>
                <a:gd name="T43" fmla="*/ 91 h 1807"/>
                <a:gd name="T44" fmla="*/ 1241 w 1771"/>
                <a:gd name="T45" fmla="*/ 81 h 1807"/>
                <a:gd name="T46" fmla="*/ 1208 w 1771"/>
                <a:gd name="T47" fmla="*/ 66 h 1807"/>
                <a:gd name="T48" fmla="*/ 1162 w 1771"/>
                <a:gd name="T49" fmla="*/ 49 h 1807"/>
                <a:gd name="T50" fmla="*/ 1120 w 1771"/>
                <a:gd name="T51" fmla="*/ 36 h 1807"/>
                <a:gd name="T52" fmla="*/ 1097 w 1771"/>
                <a:gd name="T53" fmla="*/ 30 h 1807"/>
                <a:gd name="T54" fmla="*/ 1061 w 1771"/>
                <a:gd name="T55" fmla="*/ 21 h 1807"/>
                <a:gd name="T56" fmla="*/ 1037 w 1771"/>
                <a:gd name="T57" fmla="*/ 16 h 1807"/>
                <a:gd name="T58" fmla="*/ 175 w 1771"/>
                <a:gd name="T59" fmla="*/ 323 h 1807"/>
                <a:gd name="T60" fmla="*/ 1304 w 1771"/>
                <a:gd name="T61" fmla="*/ 402 h 1807"/>
                <a:gd name="T62" fmla="*/ 1372 w 1771"/>
                <a:gd name="T63" fmla="*/ 1125 h 1807"/>
                <a:gd name="T64" fmla="*/ 590 w 1771"/>
                <a:gd name="T65" fmla="*/ 1394 h 1807"/>
                <a:gd name="T66" fmla="*/ 403 w 1771"/>
                <a:gd name="T67" fmla="*/ 1396 h 1807"/>
                <a:gd name="T68" fmla="*/ 400 w 1771"/>
                <a:gd name="T69" fmla="*/ 1396 h 1807"/>
                <a:gd name="T70" fmla="*/ 381 w 1771"/>
                <a:gd name="T71" fmla="*/ 1380 h 1807"/>
                <a:gd name="T72" fmla="*/ 380 w 1771"/>
                <a:gd name="T73" fmla="*/ 1371 h 1807"/>
                <a:gd name="T74" fmla="*/ 510 w 1771"/>
                <a:gd name="T75" fmla="*/ 732 h 1807"/>
                <a:gd name="T76" fmla="*/ 519 w 1771"/>
                <a:gd name="T77" fmla="*/ 716 h 1807"/>
                <a:gd name="T78" fmla="*/ 786 w 1771"/>
                <a:gd name="T79" fmla="*/ 705 h 1807"/>
                <a:gd name="T80" fmla="*/ 0 w 1771"/>
                <a:gd name="T81" fmla="*/ 1037 h 1807"/>
                <a:gd name="T82" fmla="*/ 1292 w 1771"/>
                <a:gd name="T83" fmla="*/ 1701 h 1807"/>
                <a:gd name="T84" fmla="*/ 1313 w 1771"/>
                <a:gd name="T85" fmla="*/ 1689 h 1807"/>
                <a:gd name="T86" fmla="*/ 1333 w 1771"/>
                <a:gd name="T87" fmla="*/ 1677 h 1807"/>
                <a:gd name="T88" fmla="*/ 1354 w 1771"/>
                <a:gd name="T89" fmla="*/ 1665 h 1807"/>
                <a:gd name="T90" fmla="*/ 1374 w 1771"/>
                <a:gd name="T91" fmla="*/ 1651 h 1807"/>
                <a:gd name="T92" fmla="*/ 1394 w 1771"/>
                <a:gd name="T93" fmla="*/ 1638 h 1807"/>
                <a:gd name="T94" fmla="*/ 1418 w 1771"/>
                <a:gd name="T95" fmla="*/ 1620 h 1807"/>
                <a:gd name="T96" fmla="*/ 1441 w 1771"/>
                <a:gd name="T97" fmla="*/ 1601 h 1807"/>
                <a:gd name="T98" fmla="*/ 1504 w 1771"/>
                <a:gd name="T99" fmla="*/ 1545 h 1807"/>
                <a:gd name="T100" fmla="*/ 1520 w 1771"/>
                <a:gd name="T101" fmla="*/ 1528 h 1807"/>
                <a:gd name="T102" fmla="*/ 1538 w 1771"/>
                <a:gd name="T103" fmla="*/ 1509 h 1807"/>
                <a:gd name="T104" fmla="*/ 1759 w 1771"/>
                <a:gd name="T105" fmla="*/ 1052 h 1807"/>
                <a:gd name="T106" fmla="*/ 1762 w 1771"/>
                <a:gd name="T107" fmla="*/ 1029 h 1807"/>
                <a:gd name="T108" fmla="*/ 1765 w 1771"/>
                <a:gd name="T109" fmla="*/ 1005 h 1807"/>
                <a:gd name="T110" fmla="*/ 1767 w 1771"/>
                <a:gd name="T111" fmla="*/ 986 h 1807"/>
                <a:gd name="T112" fmla="*/ 1769 w 1771"/>
                <a:gd name="T113" fmla="*/ 966 h 1807"/>
                <a:gd name="T114" fmla="*/ 1770 w 1771"/>
                <a:gd name="T115" fmla="*/ 947 h 1807"/>
                <a:gd name="T116" fmla="*/ 1771 w 1771"/>
                <a:gd name="T117" fmla="*/ 928 h 1807"/>
                <a:gd name="T118" fmla="*/ 1771 w 1771"/>
                <a:gd name="T119" fmla="*/ 908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1" h="1807">
                  <a:moveTo>
                    <a:pt x="1771" y="893"/>
                  </a:moveTo>
                  <a:cubicBezTo>
                    <a:pt x="1771" y="892"/>
                    <a:pt x="1771" y="892"/>
                    <a:pt x="1771" y="892"/>
                  </a:cubicBezTo>
                  <a:cubicBezTo>
                    <a:pt x="1771" y="887"/>
                    <a:pt x="1771" y="887"/>
                    <a:pt x="1771" y="887"/>
                  </a:cubicBezTo>
                  <a:cubicBezTo>
                    <a:pt x="1771" y="885"/>
                    <a:pt x="1771" y="885"/>
                    <a:pt x="1771" y="885"/>
                  </a:cubicBezTo>
                  <a:cubicBezTo>
                    <a:pt x="1771" y="881"/>
                    <a:pt x="1771" y="881"/>
                    <a:pt x="1771" y="881"/>
                  </a:cubicBezTo>
                  <a:cubicBezTo>
                    <a:pt x="1771" y="880"/>
                    <a:pt x="1771" y="880"/>
                    <a:pt x="1771" y="880"/>
                  </a:cubicBezTo>
                  <a:cubicBezTo>
                    <a:pt x="1771" y="875"/>
                    <a:pt x="1771" y="875"/>
                    <a:pt x="1771" y="875"/>
                  </a:cubicBezTo>
                  <a:cubicBezTo>
                    <a:pt x="1771" y="874"/>
                    <a:pt x="1771" y="874"/>
                    <a:pt x="1771" y="874"/>
                  </a:cubicBezTo>
                  <a:cubicBezTo>
                    <a:pt x="1771" y="870"/>
                    <a:pt x="1771" y="870"/>
                    <a:pt x="1771" y="870"/>
                  </a:cubicBezTo>
                  <a:cubicBezTo>
                    <a:pt x="1770" y="868"/>
                    <a:pt x="1770" y="868"/>
                    <a:pt x="1770" y="868"/>
                  </a:cubicBezTo>
                  <a:cubicBezTo>
                    <a:pt x="1770" y="864"/>
                    <a:pt x="1770" y="864"/>
                    <a:pt x="1770" y="864"/>
                  </a:cubicBezTo>
                  <a:cubicBezTo>
                    <a:pt x="1770" y="862"/>
                    <a:pt x="1770" y="862"/>
                    <a:pt x="1770" y="862"/>
                  </a:cubicBezTo>
                  <a:cubicBezTo>
                    <a:pt x="1770" y="859"/>
                    <a:pt x="1770" y="859"/>
                    <a:pt x="1770" y="859"/>
                  </a:cubicBezTo>
                  <a:cubicBezTo>
                    <a:pt x="1770" y="857"/>
                    <a:pt x="1770" y="857"/>
                    <a:pt x="1770" y="857"/>
                  </a:cubicBezTo>
                  <a:cubicBezTo>
                    <a:pt x="1770" y="852"/>
                    <a:pt x="1770" y="852"/>
                    <a:pt x="1770" y="852"/>
                  </a:cubicBezTo>
                  <a:cubicBezTo>
                    <a:pt x="1770" y="851"/>
                    <a:pt x="1770" y="851"/>
                    <a:pt x="1770" y="851"/>
                  </a:cubicBezTo>
                  <a:cubicBezTo>
                    <a:pt x="1769" y="847"/>
                    <a:pt x="1769" y="847"/>
                    <a:pt x="1769" y="847"/>
                  </a:cubicBezTo>
                  <a:cubicBezTo>
                    <a:pt x="1769" y="845"/>
                    <a:pt x="1769" y="845"/>
                    <a:pt x="1769" y="845"/>
                  </a:cubicBezTo>
                  <a:cubicBezTo>
                    <a:pt x="1769" y="841"/>
                    <a:pt x="1769" y="841"/>
                    <a:pt x="1769" y="841"/>
                  </a:cubicBezTo>
                  <a:cubicBezTo>
                    <a:pt x="1769" y="839"/>
                    <a:pt x="1769" y="839"/>
                    <a:pt x="1769" y="839"/>
                  </a:cubicBezTo>
                  <a:cubicBezTo>
                    <a:pt x="1769" y="836"/>
                    <a:pt x="1769" y="836"/>
                    <a:pt x="1769" y="836"/>
                  </a:cubicBezTo>
                  <a:cubicBezTo>
                    <a:pt x="1768" y="834"/>
                    <a:pt x="1768" y="834"/>
                    <a:pt x="1768" y="834"/>
                  </a:cubicBezTo>
                  <a:cubicBezTo>
                    <a:pt x="1768" y="830"/>
                    <a:pt x="1768" y="830"/>
                    <a:pt x="1768" y="830"/>
                  </a:cubicBezTo>
                  <a:cubicBezTo>
                    <a:pt x="1768" y="828"/>
                    <a:pt x="1768" y="828"/>
                    <a:pt x="1768" y="828"/>
                  </a:cubicBezTo>
                  <a:cubicBezTo>
                    <a:pt x="1768" y="824"/>
                    <a:pt x="1768" y="824"/>
                    <a:pt x="1768" y="824"/>
                  </a:cubicBezTo>
                  <a:cubicBezTo>
                    <a:pt x="1768" y="822"/>
                    <a:pt x="1768" y="822"/>
                    <a:pt x="1768" y="822"/>
                  </a:cubicBezTo>
                  <a:cubicBezTo>
                    <a:pt x="1767" y="819"/>
                    <a:pt x="1767" y="819"/>
                    <a:pt x="1767" y="819"/>
                  </a:cubicBezTo>
                  <a:cubicBezTo>
                    <a:pt x="1767" y="816"/>
                    <a:pt x="1767" y="816"/>
                    <a:pt x="1767" y="816"/>
                  </a:cubicBezTo>
                  <a:cubicBezTo>
                    <a:pt x="1767" y="813"/>
                    <a:pt x="1767" y="813"/>
                    <a:pt x="1767" y="813"/>
                  </a:cubicBezTo>
                  <a:cubicBezTo>
                    <a:pt x="1766" y="810"/>
                    <a:pt x="1766" y="810"/>
                    <a:pt x="1766" y="810"/>
                  </a:cubicBezTo>
                  <a:cubicBezTo>
                    <a:pt x="1766" y="808"/>
                    <a:pt x="1766" y="808"/>
                    <a:pt x="1766" y="808"/>
                  </a:cubicBezTo>
                  <a:cubicBezTo>
                    <a:pt x="1765" y="799"/>
                    <a:pt x="1765" y="799"/>
                    <a:pt x="1765" y="799"/>
                  </a:cubicBezTo>
                  <a:cubicBezTo>
                    <a:pt x="1765" y="797"/>
                    <a:pt x="1765" y="797"/>
                    <a:pt x="1765" y="797"/>
                  </a:cubicBezTo>
                  <a:cubicBezTo>
                    <a:pt x="1765" y="794"/>
                    <a:pt x="1765" y="794"/>
                    <a:pt x="1765" y="794"/>
                  </a:cubicBezTo>
                  <a:cubicBezTo>
                    <a:pt x="1764" y="793"/>
                    <a:pt x="1764" y="793"/>
                    <a:pt x="1764" y="793"/>
                  </a:cubicBezTo>
                  <a:cubicBezTo>
                    <a:pt x="1764" y="787"/>
                    <a:pt x="1764" y="787"/>
                    <a:pt x="1764" y="787"/>
                  </a:cubicBezTo>
                  <a:cubicBezTo>
                    <a:pt x="1763" y="786"/>
                    <a:pt x="1763" y="786"/>
                    <a:pt x="1763" y="786"/>
                  </a:cubicBezTo>
                  <a:cubicBezTo>
                    <a:pt x="1763" y="783"/>
                    <a:pt x="1763" y="783"/>
                    <a:pt x="1763" y="783"/>
                  </a:cubicBezTo>
                  <a:cubicBezTo>
                    <a:pt x="1763" y="782"/>
                    <a:pt x="1763" y="782"/>
                    <a:pt x="1763" y="782"/>
                  </a:cubicBezTo>
                  <a:cubicBezTo>
                    <a:pt x="1762" y="775"/>
                    <a:pt x="1762" y="775"/>
                    <a:pt x="1762" y="775"/>
                  </a:cubicBezTo>
                  <a:cubicBezTo>
                    <a:pt x="1762" y="774"/>
                    <a:pt x="1762" y="774"/>
                    <a:pt x="1762" y="774"/>
                  </a:cubicBezTo>
                  <a:cubicBezTo>
                    <a:pt x="1761" y="771"/>
                    <a:pt x="1761" y="771"/>
                    <a:pt x="1761" y="771"/>
                  </a:cubicBezTo>
                  <a:cubicBezTo>
                    <a:pt x="1761" y="770"/>
                    <a:pt x="1761" y="770"/>
                    <a:pt x="1761" y="770"/>
                  </a:cubicBezTo>
                  <a:cubicBezTo>
                    <a:pt x="1760" y="763"/>
                    <a:pt x="1760" y="763"/>
                    <a:pt x="1760" y="763"/>
                  </a:cubicBezTo>
                  <a:cubicBezTo>
                    <a:pt x="1760" y="763"/>
                    <a:pt x="1760" y="763"/>
                    <a:pt x="1760" y="763"/>
                  </a:cubicBezTo>
                  <a:cubicBezTo>
                    <a:pt x="1760" y="760"/>
                    <a:pt x="1760" y="760"/>
                    <a:pt x="1760" y="760"/>
                  </a:cubicBezTo>
                  <a:cubicBezTo>
                    <a:pt x="1760" y="759"/>
                    <a:pt x="1760" y="759"/>
                    <a:pt x="1760" y="759"/>
                  </a:cubicBezTo>
                  <a:cubicBezTo>
                    <a:pt x="1758" y="748"/>
                    <a:pt x="1758" y="748"/>
                    <a:pt x="1758" y="748"/>
                  </a:cubicBezTo>
                  <a:cubicBezTo>
                    <a:pt x="1758" y="748"/>
                    <a:pt x="1758" y="748"/>
                    <a:pt x="1758" y="748"/>
                  </a:cubicBezTo>
                  <a:cubicBezTo>
                    <a:pt x="1754" y="728"/>
                    <a:pt x="1750" y="708"/>
                    <a:pt x="1745" y="688"/>
                  </a:cubicBezTo>
                  <a:cubicBezTo>
                    <a:pt x="1745" y="688"/>
                    <a:pt x="1745" y="688"/>
                    <a:pt x="1745" y="688"/>
                  </a:cubicBezTo>
                  <a:cubicBezTo>
                    <a:pt x="1743" y="677"/>
                    <a:pt x="1743" y="677"/>
                    <a:pt x="1743" y="677"/>
                  </a:cubicBezTo>
                  <a:cubicBezTo>
                    <a:pt x="1742" y="677"/>
                    <a:pt x="1742" y="677"/>
                    <a:pt x="1742" y="677"/>
                  </a:cubicBezTo>
                  <a:cubicBezTo>
                    <a:pt x="1740" y="667"/>
                    <a:pt x="1740" y="667"/>
                    <a:pt x="1740" y="667"/>
                  </a:cubicBezTo>
                  <a:cubicBezTo>
                    <a:pt x="1739" y="665"/>
                    <a:pt x="1739" y="665"/>
                    <a:pt x="1739" y="665"/>
                  </a:cubicBezTo>
                  <a:cubicBezTo>
                    <a:pt x="1739" y="663"/>
                    <a:pt x="1739" y="663"/>
                    <a:pt x="1739" y="663"/>
                  </a:cubicBezTo>
                  <a:cubicBezTo>
                    <a:pt x="1738" y="661"/>
                    <a:pt x="1738" y="661"/>
                    <a:pt x="1738" y="661"/>
                  </a:cubicBezTo>
                  <a:cubicBezTo>
                    <a:pt x="1737" y="657"/>
                    <a:pt x="1737" y="657"/>
                    <a:pt x="1737" y="657"/>
                  </a:cubicBezTo>
                  <a:cubicBezTo>
                    <a:pt x="1736" y="654"/>
                    <a:pt x="1736" y="654"/>
                    <a:pt x="1736" y="654"/>
                  </a:cubicBezTo>
                  <a:cubicBezTo>
                    <a:pt x="1736" y="652"/>
                    <a:pt x="1736" y="652"/>
                    <a:pt x="1736" y="652"/>
                  </a:cubicBezTo>
                  <a:cubicBezTo>
                    <a:pt x="1735" y="650"/>
                    <a:pt x="1735" y="650"/>
                    <a:pt x="1735" y="650"/>
                  </a:cubicBezTo>
                  <a:cubicBezTo>
                    <a:pt x="1734" y="646"/>
                    <a:pt x="1734" y="646"/>
                    <a:pt x="1734" y="646"/>
                  </a:cubicBezTo>
                  <a:cubicBezTo>
                    <a:pt x="1733" y="643"/>
                    <a:pt x="1733" y="643"/>
                    <a:pt x="1733" y="643"/>
                  </a:cubicBezTo>
                  <a:cubicBezTo>
                    <a:pt x="1732" y="642"/>
                    <a:pt x="1732" y="642"/>
                    <a:pt x="1732" y="642"/>
                  </a:cubicBezTo>
                  <a:cubicBezTo>
                    <a:pt x="1732" y="638"/>
                    <a:pt x="1732" y="638"/>
                    <a:pt x="1732" y="638"/>
                  </a:cubicBezTo>
                  <a:cubicBezTo>
                    <a:pt x="1731" y="637"/>
                    <a:pt x="1731" y="637"/>
                    <a:pt x="1731" y="637"/>
                  </a:cubicBezTo>
                  <a:cubicBezTo>
                    <a:pt x="1730" y="633"/>
                    <a:pt x="1730" y="633"/>
                    <a:pt x="1730" y="633"/>
                  </a:cubicBezTo>
                  <a:cubicBezTo>
                    <a:pt x="1729" y="631"/>
                    <a:pt x="1729" y="631"/>
                    <a:pt x="1729" y="631"/>
                  </a:cubicBezTo>
                  <a:cubicBezTo>
                    <a:pt x="1728" y="627"/>
                    <a:pt x="1728" y="627"/>
                    <a:pt x="1728" y="627"/>
                  </a:cubicBezTo>
                  <a:cubicBezTo>
                    <a:pt x="1728" y="627"/>
                    <a:pt x="1728" y="627"/>
                    <a:pt x="1728" y="627"/>
                  </a:cubicBezTo>
                  <a:cubicBezTo>
                    <a:pt x="1726" y="622"/>
                    <a:pt x="1726" y="622"/>
                    <a:pt x="1726" y="622"/>
                  </a:cubicBezTo>
                  <a:cubicBezTo>
                    <a:pt x="1726" y="622"/>
                    <a:pt x="1726" y="622"/>
                    <a:pt x="1726" y="622"/>
                  </a:cubicBezTo>
                  <a:cubicBezTo>
                    <a:pt x="1719" y="599"/>
                    <a:pt x="1710" y="577"/>
                    <a:pt x="1701" y="555"/>
                  </a:cubicBezTo>
                  <a:cubicBezTo>
                    <a:pt x="1696" y="543"/>
                    <a:pt x="1691" y="530"/>
                    <a:pt x="1685" y="518"/>
                  </a:cubicBezTo>
                  <a:cubicBezTo>
                    <a:pt x="1672" y="491"/>
                    <a:pt x="1658" y="465"/>
                    <a:pt x="1643" y="440"/>
                  </a:cubicBezTo>
                  <a:cubicBezTo>
                    <a:pt x="1640" y="435"/>
                    <a:pt x="1640" y="435"/>
                    <a:pt x="1640" y="435"/>
                  </a:cubicBezTo>
                  <a:cubicBezTo>
                    <a:pt x="1640" y="434"/>
                    <a:pt x="1640" y="434"/>
                    <a:pt x="1640" y="434"/>
                  </a:cubicBezTo>
                  <a:cubicBezTo>
                    <a:pt x="1625" y="410"/>
                    <a:pt x="1609" y="387"/>
                    <a:pt x="1593" y="365"/>
                  </a:cubicBezTo>
                  <a:cubicBezTo>
                    <a:pt x="1593" y="364"/>
                    <a:pt x="1593" y="364"/>
                    <a:pt x="1593" y="364"/>
                  </a:cubicBezTo>
                  <a:cubicBezTo>
                    <a:pt x="1589" y="360"/>
                    <a:pt x="1589" y="360"/>
                    <a:pt x="1589" y="360"/>
                  </a:cubicBezTo>
                  <a:cubicBezTo>
                    <a:pt x="1589" y="359"/>
                    <a:pt x="1589" y="359"/>
                    <a:pt x="1589" y="359"/>
                  </a:cubicBezTo>
                  <a:cubicBezTo>
                    <a:pt x="1586" y="355"/>
                    <a:pt x="1586" y="355"/>
                    <a:pt x="1586" y="355"/>
                  </a:cubicBezTo>
                  <a:cubicBezTo>
                    <a:pt x="1585" y="355"/>
                    <a:pt x="1585" y="355"/>
                    <a:pt x="1585" y="355"/>
                  </a:cubicBezTo>
                  <a:cubicBezTo>
                    <a:pt x="1582" y="351"/>
                    <a:pt x="1582" y="351"/>
                    <a:pt x="1582" y="351"/>
                  </a:cubicBezTo>
                  <a:cubicBezTo>
                    <a:pt x="1582" y="350"/>
                    <a:pt x="1582" y="350"/>
                    <a:pt x="1582" y="350"/>
                  </a:cubicBezTo>
                  <a:cubicBezTo>
                    <a:pt x="1578" y="346"/>
                    <a:pt x="1578" y="346"/>
                    <a:pt x="1578" y="346"/>
                  </a:cubicBezTo>
                  <a:cubicBezTo>
                    <a:pt x="1578" y="345"/>
                    <a:pt x="1578" y="345"/>
                    <a:pt x="1578" y="345"/>
                  </a:cubicBezTo>
                  <a:cubicBezTo>
                    <a:pt x="1572" y="338"/>
                    <a:pt x="1566" y="330"/>
                    <a:pt x="1559" y="322"/>
                  </a:cubicBezTo>
                  <a:cubicBezTo>
                    <a:pt x="1559" y="322"/>
                    <a:pt x="1559" y="322"/>
                    <a:pt x="1559" y="322"/>
                  </a:cubicBezTo>
                  <a:cubicBezTo>
                    <a:pt x="1555" y="318"/>
                    <a:pt x="1555" y="318"/>
                    <a:pt x="1555" y="318"/>
                  </a:cubicBezTo>
                  <a:cubicBezTo>
                    <a:pt x="1555" y="317"/>
                    <a:pt x="1555" y="317"/>
                    <a:pt x="1555" y="317"/>
                  </a:cubicBezTo>
                  <a:cubicBezTo>
                    <a:pt x="1552" y="313"/>
                    <a:pt x="1552" y="313"/>
                    <a:pt x="1552" y="313"/>
                  </a:cubicBezTo>
                  <a:cubicBezTo>
                    <a:pt x="1551" y="313"/>
                    <a:pt x="1551" y="313"/>
                    <a:pt x="1551" y="313"/>
                  </a:cubicBezTo>
                  <a:cubicBezTo>
                    <a:pt x="1548" y="309"/>
                    <a:pt x="1548" y="309"/>
                    <a:pt x="1548" y="309"/>
                  </a:cubicBezTo>
                  <a:cubicBezTo>
                    <a:pt x="1547" y="308"/>
                    <a:pt x="1547" y="308"/>
                    <a:pt x="1547" y="308"/>
                  </a:cubicBezTo>
                  <a:cubicBezTo>
                    <a:pt x="1544" y="304"/>
                    <a:pt x="1544" y="304"/>
                    <a:pt x="1544" y="304"/>
                  </a:cubicBezTo>
                  <a:cubicBezTo>
                    <a:pt x="1543" y="304"/>
                    <a:pt x="1543" y="304"/>
                    <a:pt x="1543" y="304"/>
                  </a:cubicBezTo>
                  <a:cubicBezTo>
                    <a:pt x="1537" y="297"/>
                    <a:pt x="1530" y="289"/>
                    <a:pt x="1523" y="282"/>
                  </a:cubicBezTo>
                  <a:cubicBezTo>
                    <a:pt x="1523" y="282"/>
                    <a:pt x="1523" y="282"/>
                    <a:pt x="1523" y="282"/>
                  </a:cubicBezTo>
                  <a:cubicBezTo>
                    <a:pt x="1519" y="278"/>
                    <a:pt x="1519" y="278"/>
                    <a:pt x="1519" y="278"/>
                  </a:cubicBezTo>
                  <a:cubicBezTo>
                    <a:pt x="1519" y="277"/>
                    <a:pt x="1519" y="277"/>
                    <a:pt x="1519" y="277"/>
                  </a:cubicBezTo>
                  <a:cubicBezTo>
                    <a:pt x="1515" y="274"/>
                    <a:pt x="1515" y="274"/>
                    <a:pt x="1515" y="274"/>
                  </a:cubicBezTo>
                  <a:cubicBezTo>
                    <a:pt x="1515" y="273"/>
                    <a:pt x="1515" y="273"/>
                    <a:pt x="1515" y="273"/>
                  </a:cubicBezTo>
                  <a:cubicBezTo>
                    <a:pt x="1511" y="269"/>
                    <a:pt x="1511" y="269"/>
                    <a:pt x="1511" y="269"/>
                  </a:cubicBezTo>
                  <a:cubicBezTo>
                    <a:pt x="1510" y="269"/>
                    <a:pt x="1510" y="269"/>
                    <a:pt x="1510" y="269"/>
                  </a:cubicBezTo>
                  <a:cubicBezTo>
                    <a:pt x="1507" y="265"/>
                    <a:pt x="1507" y="265"/>
                    <a:pt x="1507" y="265"/>
                  </a:cubicBezTo>
                  <a:cubicBezTo>
                    <a:pt x="1506" y="265"/>
                    <a:pt x="1506" y="265"/>
                    <a:pt x="1506" y="265"/>
                  </a:cubicBezTo>
                  <a:cubicBezTo>
                    <a:pt x="1499" y="258"/>
                    <a:pt x="1492" y="251"/>
                    <a:pt x="1485" y="244"/>
                  </a:cubicBezTo>
                  <a:cubicBezTo>
                    <a:pt x="1485" y="244"/>
                    <a:pt x="1485" y="244"/>
                    <a:pt x="1485" y="244"/>
                  </a:cubicBezTo>
                  <a:cubicBezTo>
                    <a:pt x="1481" y="240"/>
                    <a:pt x="1481" y="240"/>
                    <a:pt x="1481" y="240"/>
                  </a:cubicBezTo>
                  <a:cubicBezTo>
                    <a:pt x="1480" y="239"/>
                    <a:pt x="1480" y="239"/>
                    <a:pt x="1480" y="239"/>
                  </a:cubicBezTo>
                  <a:cubicBezTo>
                    <a:pt x="1477" y="236"/>
                    <a:pt x="1477" y="236"/>
                    <a:pt x="1477" y="236"/>
                  </a:cubicBezTo>
                  <a:cubicBezTo>
                    <a:pt x="1476" y="235"/>
                    <a:pt x="1476" y="235"/>
                    <a:pt x="1476" y="235"/>
                  </a:cubicBezTo>
                  <a:cubicBezTo>
                    <a:pt x="1472" y="232"/>
                    <a:pt x="1472" y="232"/>
                    <a:pt x="1472" y="232"/>
                  </a:cubicBezTo>
                  <a:cubicBezTo>
                    <a:pt x="1471" y="232"/>
                    <a:pt x="1471" y="232"/>
                    <a:pt x="1471" y="232"/>
                  </a:cubicBezTo>
                  <a:cubicBezTo>
                    <a:pt x="1468" y="228"/>
                    <a:pt x="1468" y="228"/>
                    <a:pt x="1468" y="228"/>
                  </a:cubicBezTo>
                  <a:cubicBezTo>
                    <a:pt x="1467" y="228"/>
                    <a:pt x="1467" y="228"/>
                    <a:pt x="1467" y="228"/>
                  </a:cubicBezTo>
                  <a:cubicBezTo>
                    <a:pt x="1463" y="224"/>
                    <a:pt x="1463" y="224"/>
                    <a:pt x="1463" y="224"/>
                  </a:cubicBezTo>
                  <a:cubicBezTo>
                    <a:pt x="1463" y="224"/>
                    <a:pt x="1463" y="224"/>
                    <a:pt x="1463" y="224"/>
                  </a:cubicBezTo>
                  <a:cubicBezTo>
                    <a:pt x="1449" y="212"/>
                    <a:pt x="1449" y="212"/>
                    <a:pt x="1449" y="212"/>
                  </a:cubicBezTo>
                  <a:cubicBezTo>
                    <a:pt x="1449" y="212"/>
                    <a:pt x="1449" y="212"/>
                    <a:pt x="1449" y="212"/>
                  </a:cubicBezTo>
                  <a:cubicBezTo>
                    <a:pt x="1445" y="209"/>
                    <a:pt x="1445" y="209"/>
                    <a:pt x="1445" y="209"/>
                  </a:cubicBezTo>
                  <a:cubicBezTo>
                    <a:pt x="1444" y="208"/>
                    <a:pt x="1444" y="208"/>
                    <a:pt x="1444" y="208"/>
                  </a:cubicBezTo>
                  <a:cubicBezTo>
                    <a:pt x="1440" y="205"/>
                    <a:pt x="1440" y="205"/>
                    <a:pt x="1440" y="205"/>
                  </a:cubicBezTo>
                  <a:cubicBezTo>
                    <a:pt x="1439" y="204"/>
                    <a:pt x="1439" y="204"/>
                    <a:pt x="1439" y="204"/>
                  </a:cubicBezTo>
                  <a:cubicBezTo>
                    <a:pt x="1436" y="201"/>
                    <a:pt x="1436" y="201"/>
                    <a:pt x="1436" y="201"/>
                  </a:cubicBezTo>
                  <a:cubicBezTo>
                    <a:pt x="1435" y="200"/>
                    <a:pt x="1435" y="200"/>
                    <a:pt x="1435" y="200"/>
                  </a:cubicBezTo>
                  <a:cubicBezTo>
                    <a:pt x="1431" y="197"/>
                    <a:pt x="1431" y="197"/>
                    <a:pt x="1431" y="197"/>
                  </a:cubicBezTo>
                  <a:cubicBezTo>
                    <a:pt x="1430" y="197"/>
                    <a:pt x="1430" y="197"/>
                    <a:pt x="1430" y="197"/>
                  </a:cubicBezTo>
                  <a:cubicBezTo>
                    <a:pt x="1426" y="194"/>
                    <a:pt x="1426" y="194"/>
                    <a:pt x="1426" y="194"/>
                  </a:cubicBezTo>
                  <a:cubicBezTo>
                    <a:pt x="1425" y="193"/>
                    <a:pt x="1425" y="193"/>
                    <a:pt x="1425" y="193"/>
                  </a:cubicBezTo>
                  <a:cubicBezTo>
                    <a:pt x="1421" y="190"/>
                    <a:pt x="1421" y="190"/>
                    <a:pt x="1421" y="190"/>
                  </a:cubicBezTo>
                  <a:cubicBezTo>
                    <a:pt x="1421" y="189"/>
                    <a:pt x="1421" y="189"/>
                    <a:pt x="1421" y="189"/>
                  </a:cubicBezTo>
                  <a:cubicBezTo>
                    <a:pt x="1407" y="179"/>
                    <a:pt x="1407" y="179"/>
                    <a:pt x="1407" y="179"/>
                  </a:cubicBezTo>
                  <a:cubicBezTo>
                    <a:pt x="1406" y="178"/>
                    <a:pt x="1406" y="178"/>
                    <a:pt x="1406" y="178"/>
                  </a:cubicBezTo>
                  <a:cubicBezTo>
                    <a:pt x="1402" y="175"/>
                    <a:pt x="1402" y="175"/>
                    <a:pt x="1402" y="175"/>
                  </a:cubicBezTo>
                  <a:cubicBezTo>
                    <a:pt x="1401" y="174"/>
                    <a:pt x="1401" y="174"/>
                    <a:pt x="1401" y="174"/>
                  </a:cubicBezTo>
                  <a:cubicBezTo>
                    <a:pt x="1398" y="172"/>
                    <a:pt x="1398" y="172"/>
                    <a:pt x="1398" y="172"/>
                  </a:cubicBezTo>
                  <a:cubicBezTo>
                    <a:pt x="1396" y="171"/>
                    <a:pt x="1396" y="171"/>
                    <a:pt x="1396" y="171"/>
                  </a:cubicBezTo>
                  <a:cubicBezTo>
                    <a:pt x="1393" y="169"/>
                    <a:pt x="1393" y="169"/>
                    <a:pt x="1393" y="169"/>
                  </a:cubicBezTo>
                  <a:cubicBezTo>
                    <a:pt x="1391" y="167"/>
                    <a:pt x="1391" y="167"/>
                    <a:pt x="1391" y="167"/>
                  </a:cubicBezTo>
                  <a:cubicBezTo>
                    <a:pt x="1388" y="165"/>
                    <a:pt x="1388" y="165"/>
                    <a:pt x="1388" y="165"/>
                  </a:cubicBezTo>
                  <a:cubicBezTo>
                    <a:pt x="1387" y="164"/>
                    <a:pt x="1387" y="164"/>
                    <a:pt x="1387" y="164"/>
                  </a:cubicBezTo>
                  <a:cubicBezTo>
                    <a:pt x="1383" y="162"/>
                    <a:pt x="1383" y="162"/>
                    <a:pt x="1383" y="162"/>
                  </a:cubicBezTo>
                  <a:cubicBezTo>
                    <a:pt x="1382" y="161"/>
                    <a:pt x="1382" y="161"/>
                    <a:pt x="1382" y="161"/>
                  </a:cubicBezTo>
                  <a:cubicBezTo>
                    <a:pt x="1378" y="158"/>
                    <a:pt x="1378" y="158"/>
                    <a:pt x="1378" y="158"/>
                  </a:cubicBezTo>
                  <a:cubicBezTo>
                    <a:pt x="1377" y="158"/>
                    <a:pt x="1377" y="158"/>
                    <a:pt x="1377" y="158"/>
                  </a:cubicBezTo>
                  <a:cubicBezTo>
                    <a:pt x="1363" y="148"/>
                    <a:pt x="1363" y="148"/>
                    <a:pt x="1363" y="148"/>
                  </a:cubicBezTo>
                  <a:cubicBezTo>
                    <a:pt x="1362" y="147"/>
                    <a:pt x="1362" y="147"/>
                    <a:pt x="1362" y="147"/>
                  </a:cubicBezTo>
                  <a:cubicBezTo>
                    <a:pt x="1358" y="145"/>
                    <a:pt x="1358" y="145"/>
                    <a:pt x="1358" y="145"/>
                  </a:cubicBezTo>
                  <a:cubicBezTo>
                    <a:pt x="1356" y="144"/>
                    <a:pt x="1356" y="144"/>
                    <a:pt x="1356" y="144"/>
                  </a:cubicBezTo>
                  <a:cubicBezTo>
                    <a:pt x="1353" y="141"/>
                    <a:pt x="1353" y="141"/>
                    <a:pt x="1353" y="141"/>
                  </a:cubicBezTo>
                  <a:cubicBezTo>
                    <a:pt x="1352" y="141"/>
                    <a:pt x="1352" y="141"/>
                    <a:pt x="1352" y="141"/>
                  </a:cubicBezTo>
                  <a:cubicBezTo>
                    <a:pt x="1348" y="138"/>
                    <a:pt x="1348" y="138"/>
                    <a:pt x="1348" y="138"/>
                  </a:cubicBezTo>
                  <a:cubicBezTo>
                    <a:pt x="1347" y="138"/>
                    <a:pt x="1347" y="138"/>
                    <a:pt x="1347" y="138"/>
                  </a:cubicBezTo>
                  <a:cubicBezTo>
                    <a:pt x="1343" y="135"/>
                    <a:pt x="1343" y="135"/>
                    <a:pt x="1343" y="135"/>
                  </a:cubicBezTo>
                  <a:cubicBezTo>
                    <a:pt x="1342" y="134"/>
                    <a:pt x="1342" y="134"/>
                    <a:pt x="1342" y="134"/>
                  </a:cubicBezTo>
                  <a:cubicBezTo>
                    <a:pt x="1338" y="132"/>
                    <a:pt x="1338" y="132"/>
                    <a:pt x="1338" y="132"/>
                  </a:cubicBezTo>
                  <a:cubicBezTo>
                    <a:pt x="1337" y="131"/>
                    <a:pt x="1337" y="131"/>
                    <a:pt x="1337" y="131"/>
                  </a:cubicBezTo>
                  <a:cubicBezTo>
                    <a:pt x="1321" y="122"/>
                    <a:pt x="1321" y="122"/>
                    <a:pt x="1321" y="122"/>
                  </a:cubicBezTo>
                  <a:cubicBezTo>
                    <a:pt x="1321" y="122"/>
                    <a:pt x="1321" y="122"/>
                    <a:pt x="1321" y="122"/>
                  </a:cubicBezTo>
                  <a:cubicBezTo>
                    <a:pt x="1316" y="119"/>
                    <a:pt x="1316" y="119"/>
                    <a:pt x="1316" y="119"/>
                  </a:cubicBezTo>
                  <a:cubicBezTo>
                    <a:pt x="1315" y="119"/>
                    <a:pt x="1315" y="119"/>
                    <a:pt x="1315" y="119"/>
                  </a:cubicBezTo>
                  <a:cubicBezTo>
                    <a:pt x="1311" y="116"/>
                    <a:pt x="1311" y="116"/>
                    <a:pt x="1311" y="116"/>
                  </a:cubicBezTo>
                  <a:cubicBezTo>
                    <a:pt x="1310" y="116"/>
                    <a:pt x="1310" y="116"/>
                    <a:pt x="1310" y="116"/>
                  </a:cubicBezTo>
                  <a:cubicBezTo>
                    <a:pt x="1306" y="114"/>
                    <a:pt x="1306" y="114"/>
                    <a:pt x="1306" y="114"/>
                  </a:cubicBezTo>
                  <a:cubicBezTo>
                    <a:pt x="1305" y="113"/>
                    <a:pt x="1305" y="113"/>
                    <a:pt x="1305" y="113"/>
                  </a:cubicBezTo>
                  <a:cubicBezTo>
                    <a:pt x="1301" y="111"/>
                    <a:pt x="1301" y="111"/>
                    <a:pt x="1301" y="111"/>
                  </a:cubicBezTo>
                  <a:cubicBezTo>
                    <a:pt x="1300" y="110"/>
                    <a:pt x="1300" y="110"/>
                    <a:pt x="1300" y="110"/>
                  </a:cubicBezTo>
                  <a:cubicBezTo>
                    <a:pt x="1296" y="108"/>
                    <a:pt x="1296" y="108"/>
                    <a:pt x="1296" y="108"/>
                  </a:cubicBezTo>
                  <a:cubicBezTo>
                    <a:pt x="1295" y="107"/>
                    <a:pt x="1295" y="107"/>
                    <a:pt x="1295" y="107"/>
                  </a:cubicBezTo>
                  <a:cubicBezTo>
                    <a:pt x="1290" y="105"/>
                    <a:pt x="1290" y="105"/>
                    <a:pt x="1290" y="105"/>
                  </a:cubicBezTo>
                  <a:cubicBezTo>
                    <a:pt x="1289" y="105"/>
                    <a:pt x="1289" y="105"/>
                    <a:pt x="1289" y="105"/>
                  </a:cubicBezTo>
                  <a:cubicBezTo>
                    <a:pt x="1282" y="101"/>
                    <a:pt x="1275" y="97"/>
                    <a:pt x="1268" y="94"/>
                  </a:cubicBezTo>
                  <a:cubicBezTo>
                    <a:pt x="1267" y="93"/>
                    <a:pt x="1267" y="93"/>
                    <a:pt x="1267" y="93"/>
                  </a:cubicBezTo>
                  <a:cubicBezTo>
                    <a:pt x="1263" y="91"/>
                    <a:pt x="1263" y="91"/>
                    <a:pt x="1263" y="91"/>
                  </a:cubicBezTo>
                  <a:cubicBezTo>
                    <a:pt x="1262" y="91"/>
                    <a:pt x="1262" y="91"/>
                    <a:pt x="1262" y="91"/>
                  </a:cubicBezTo>
                  <a:cubicBezTo>
                    <a:pt x="1258" y="89"/>
                    <a:pt x="1258" y="89"/>
                    <a:pt x="1258" y="89"/>
                  </a:cubicBezTo>
                  <a:cubicBezTo>
                    <a:pt x="1256" y="88"/>
                    <a:pt x="1256" y="88"/>
                    <a:pt x="1256" y="88"/>
                  </a:cubicBezTo>
                  <a:cubicBezTo>
                    <a:pt x="1252" y="86"/>
                    <a:pt x="1252" y="86"/>
                    <a:pt x="1252" y="86"/>
                  </a:cubicBezTo>
                  <a:cubicBezTo>
                    <a:pt x="1251" y="86"/>
                    <a:pt x="1251" y="86"/>
                    <a:pt x="1251" y="86"/>
                  </a:cubicBezTo>
                  <a:cubicBezTo>
                    <a:pt x="1247" y="83"/>
                    <a:pt x="1247" y="83"/>
                    <a:pt x="1247" y="83"/>
                  </a:cubicBezTo>
                  <a:cubicBezTo>
                    <a:pt x="1246" y="83"/>
                    <a:pt x="1246" y="83"/>
                    <a:pt x="1246" y="83"/>
                  </a:cubicBezTo>
                  <a:cubicBezTo>
                    <a:pt x="1241" y="81"/>
                    <a:pt x="1241" y="81"/>
                    <a:pt x="1241" y="81"/>
                  </a:cubicBezTo>
                  <a:cubicBezTo>
                    <a:pt x="1241" y="81"/>
                    <a:pt x="1241" y="81"/>
                    <a:pt x="1241" y="81"/>
                  </a:cubicBezTo>
                  <a:cubicBezTo>
                    <a:pt x="1235" y="78"/>
                    <a:pt x="1229" y="76"/>
                    <a:pt x="1224" y="73"/>
                  </a:cubicBezTo>
                  <a:cubicBezTo>
                    <a:pt x="1224" y="73"/>
                    <a:pt x="1224" y="73"/>
                    <a:pt x="1224" y="73"/>
                  </a:cubicBezTo>
                  <a:cubicBezTo>
                    <a:pt x="1219" y="71"/>
                    <a:pt x="1219" y="71"/>
                    <a:pt x="1219" y="71"/>
                  </a:cubicBezTo>
                  <a:cubicBezTo>
                    <a:pt x="1218" y="71"/>
                    <a:pt x="1218" y="71"/>
                    <a:pt x="1218" y="71"/>
                  </a:cubicBezTo>
                  <a:cubicBezTo>
                    <a:pt x="1213" y="69"/>
                    <a:pt x="1213" y="69"/>
                    <a:pt x="1213" y="69"/>
                  </a:cubicBezTo>
                  <a:cubicBezTo>
                    <a:pt x="1212" y="68"/>
                    <a:pt x="1212" y="68"/>
                    <a:pt x="1212" y="68"/>
                  </a:cubicBezTo>
                  <a:cubicBezTo>
                    <a:pt x="1208" y="66"/>
                    <a:pt x="1208" y="66"/>
                    <a:pt x="1208" y="66"/>
                  </a:cubicBezTo>
                  <a:cubicBezTo>
                    <a:pt x="1207" y="66"/>
                    <a:pt x="1207" y="66"/>
                    <a:pt x="1207" y="66"/>
                  </a:cubicBezTo>
                  <a:cubicBezTo>
                    <a:pt x="1202" y="64"/>
                    <a:pt x="1202" y="64"/>
                    <a:pt x="1202" y="64"/>
                  </a:cubicBezTo>
                  <a:cubicBezTo>
                    <a:pt x="1201" y="64"/>
                    <a:pt x="1201" y="64"/>
                    <a:pt x="1201" y="64"/>
                  </a:cubicBezTo>
                  <a:cubicBezTo>
                    <a:pt x="1196" y="62"/>
                    <a:pt x="1196" y="62"/>
                    <a:pt x="1196" y="62"/>
                  </a:cubicBezTo>
                  <a:cubicBezTo>
                    <a:pt x="1196" y="62"/>
                    <a:pt x="1196" y="62"/>
                    <a:pt x="1196" y="62"/>
                  </a:cubicBezTo>
                  <a:cubicBezTo>
                    <a:pt x="1186" y="58"/>
                    <a:pt x="1177" y="55"/>
                    <a:pt x="1167" y="51"/>
                  </a:cubicBezTo>
                  <a:cubicBezTo>
                    <a:pt x="1166" y="51"/>
                    <a:pt x="1166" y="51"/>
                    <a:pt x="1166" y="51"/>
                  </a:cubicBezTo>
                  <a:cubicBezTo>
                    <a:pt x="1162" y="49"/>
                    <a:pt x="1162" y="49"/>
                    <a:pt x="1162" y="49"/>
                  </a:cubicBezTo>
                  <a:cubicBezTo>
                    <a:pt x="1161" y="49"/>
                    <a:pt x="1161" y="49"/>
                    <a:pt x="1161" y="49"/>
                  </a:cubicBezTo>
                  <a:cubicBezTo>
                    <a:pt x="1156" y="47"/>
                    <a:pt x="1156" y="47"/>
                    <a:pt x="1156" y="47"/>
                  </a:cubicBezTo>
                  <a:cubicBezTo>
                    <a:pt x="1155" y="47"/>
                    <a:pt x="1155" y="47"/>
                    <a:pt x="1155" y="47"/>
                  </a:cubicBezTo>
                  <a:cubicBezTo>
                    <a:pt x="1150" y="45"/>
                    <a:pt x="1150" y="45"/>
                    <a:pt x="1150" y="45"/>
                  </a:cubicBezTo>
                  <a:cubicBezTo>
                    <a:pt x="1149" y="45"/>
                    <a:pt x="1149" y="45"/>
                    <a:pt x="1149" y="45"/>
                  </a:cubicBezTo>
                  <a:cubicBezTo>
                    <a:pt x="1144" y="43"/>
                    <a:pt x="1144" y="43"/>
                    <a:pt x="1144" y="43"/>
                  </a:cubicBezTo>
                  <a:cubicBezTo>
                    <a:pt x="1144" y="43"/>
                    <a:pt x="1144" y="43"/>
                    <a:pt x="1144" y="43"/>
                  </a:cubicBezTo>
                  <a:cubicBezTo>
                    <a:pt x="1136" y="41"/>
                    <a:pt x="1128" y="38"/>
                    <a:pt x="1120" y="36"/>
                  </a:cubicBezTo>
                  <a:cubicBezTo>
                    <a:pt x="1120" y="36"/>
                    <a:pt x="1120" y="36"/>
                    <a:pt x="1120" y="36"/>
                  </a:cubicBezTo>
                  <a:cubicBezTo>
                    <a:pt x="1115" y="35"/>
                    <a:pt x="1115" y="35"/>
                    <a:pt x="1115" y="35"/>
                  </a:cubicBezTo>
                  <a:cubicBezTo>
                    <a:pt x="1114" y="34"/>
                    <a:pt x="1114" y="34"/>
                    <a:pt x="1114" y="34"/>
                  </a:cubicBezTo>
                  <a:cubicBezTo>
                    <a:pt x="1109" y="33"/>
                    <a:pt x="1109" y="33"/>
                    <a:pt x="1109" y="33"/>
                  </a:cubicBezTo>
                  <a:cubicBezTo>
                    <a:pt x="1108" y="33"/>
                    <a:pt x="1108" y="33"/>
                    <a:pt x="1108" y="33"/>
                  </a:cubicBezTo>
                  <a:cubicBezTo>
                    <a:pt x="1103" y="31"/>
                    <a:pt x="1103" y="31"/>
                    <a:pt x="1103" y="31"/>
                  </a:cubicBezTo>
                  <a:cubicBezTo>
                    <a:pt x="1102" y="31"/>
                    <a:pt x="1102" y="31"/>
                    <a:pt x="1102" y="31"/>
                  </a:cubicBezTo>
                  <a:cubicBezTo>
                    <a:pt x="1097" y="30"/>
                    <a:pt x="1097" y="30"/>
                    <a:pt x="1097" y="30"/>
                  </a:cubicBezTo>
                  <a:cubicBezTo>
                    <a:pt x="1096" y="29"/>
                    <a:pt x="1096" y="29"/>
                    <a:pt x="1096" y="29"/>
                  </a:cubicBezTo>
                  <a:cubicBezTo>
                    <a:pt x="1091" y="28"/>
                    <a:pt x="1091" y="28"/>
                    <a:pt x="1091" y="28"/>
                  </a:cubicBezTo>
                  <a:cubicBezTo>
                    <a:pt x="1090" y="28"/>
                    <a:pt x="1090" y="28"/>
                    <a:pt x="1090" y="28"/>
                  </a:cubicBezTo>
                  <a:cubicBezTo>
                    <a:pt x="1084" y="27"/>
                    <a:pt x="1084" y="27"/>
                    <a:pt x="1084" y="27"/>
                  </a:cubicBezTo>
                  <a:cubicBezTo>
                    <a:pt x="1084" y="27"/>
                    <a:pt x="1084" y="27"/>
                    <a:pt x="1084" y="27"/>
                  </a:cubicBezTo>
                  <a:cubicBezTo>
                    <a:pt x="1079" y="25"/>
                    <a:pt x="1073" y="24"/>
                    <a:pt x="1067" y="22"/>
                  </a:cubicBezTo>
                  <a:cubicBezTo>
                    <a:pt x="1066" y="22"/>
                    <a:pt x="1066" y="22"/>
                    <a:pt x="1066" y="22"/>
                  </a:cubicBezTo>
                  <a:cubicBezTo>
                    <a:pt x="1061" y="21"/>
                    <a:pt x="1061" y="21"/>
                    <a:pt x="1061" y="21"/>
                  </a:cubicBezTo>
                  <a:cubicBezTo>
                    <a:pt x="1059" y="21"/>
                    <a:pt x="1059" y="21"/>
                    <a:pt x="1059" y="21"/>
                  </a:cubicBezTo>
                  <a:cubicBezTo>
                    <a:pt x="1055" y="20"/>
                    <a:pt x="1055" y="20"/>
                    <a:pt x="1055" y="20"/>
                  </a:cubicBezTo>
                  <a:cubicBezTo>
                    <a:pt x="1053" y="19"/>
                    <a:pt x="1053" y="19"/>
                    <a:pt x="1053" y="19"/>
                  </a:cubicBezTo>
                  <a:cubicBezTo>
                    <a:pt x="1049" y="19"/>
                    <a:pt x="1049" y="19"/>
                    <a:pt x="1049" y="19"/>
                  </a:cubicBezTo>
                  <a:cubicBezTo>
                    <a:pt x="1047" y="18"/>
                    <a:pt x="1047" y="18"/>
                    <a:pt x="1047" y="18"/>
                  </a:cubicBezTo>
                  <a:cubicBezTo>
                    <a:pt x="1043" y="17"/>
                    <a:pt x="1043" y="17"/>
                    <a:pt x="1043" y="17"/>
                  </a:cubicBezTo>
                  <a:cubicBezTo>
                    <a:pt x="1041" y="17"/>
                    <a:pt x="1041" y="17"/>
                    <a:pt x="1041" y="17"/>
                  </a:cubicBezTo>
                  <a:cubicBezTo>
                    <a:pt x="1037" y="16"/>
                    <a:pt x="1037" y="16"/>
                    <a:pt x="1037" y="16"/>
                  </a:cubicBezTo>
                  <a:cubicBezTo>
                    <a:pt x="1035" y="16"/>
                    <a:pt x="1035" y="16"/>
                    <a:pt x="1035" y="16"/>
                  </a:cubicBezTo>
                  <a:cubicBezTo>
                    <a:pt x="1031" y="15"/>
                    <a:pt x="1031" y="15"/>
                    <a:pt x="1031" y="15"/>
                  </a:cubicBezTo>
                  <a:cubicBezTo>
                    <a:pt x="1030" y="15"/>
                    <a:pt x="1030" y="15"/>
                    <a:pt x="1030" y="15"/>
                  </a:cubicBezTo>
                  <a:cubicBezTo>
                    <a:pt x="1024" y="14"/>
                    <a:pt x="1024" y="14"/>
                    <a:pt x="1024" y="14"/>
                  </a:cubicBezTo>
                  <a:cubicBezTo>
                    <a:pt x="1023" y="14"/>
                    <a:pt x="1023" y="14"/>
                    <a:pt x="1023" y="14"/>
                  </a:cubicBezTo>
                  <a:cubicBezTo>
                    <a:pt x="975" y="5"/>
                    <a:pt x="926" y="1"/>
                    <a:pt x="876" y="0"/>
                  </a:cubicBezTo>
                  <a:cubicBezTo>
                    <a:pt x="868" y="0"/>
                    <a:pt x="868" y="0"/>
                    <a:pt x="868" y="0"/>
                  </a:cubicBezTo>
                  <a:cubicBezTo>
                    <a:pt x="590" y="0"/>
                    <a:pt x="341" y="126"/>
                    <a:pt x="175" y="323"/>
                  </a:cubicBezTo>
                  <a:cubicBezTo>
                    <a:pt x="158" y="344"/>
                    <a:pt x="149" y="358"/>
                    <a:pt x="149" y="367"/>
                  </a:cubicBezTo>
                  <a:cubicBezTo>
                    <a:pt x="149" y="367"/>
                    <a:pt x="149" y="367"/>
                    <a:pt x="149" y="367"/>
                  </a:cubicBezTo>
                  <a:cubicBezTo>
                    <a:pt x="149" y="367"/>
                    <a:pt x="149" y="367"/>
                    <a:pt x="149" y="367"/>
                  </a:cubicBezTo>
                  <a:cubicBezTo>
                    <a:pt x="150" y="375"/>
                    <a:pt x="159" y="379"/>
                    <a:pt x="178" y="379"/>
                  </a:cubicBezTo>
                  <a:cubicBezTo>
                    <a:pt x="559" y="379"/>
                    <a:pt x="559" y="379"/>
                    <a:pt x="559" y="379"/>
                  </a:cubicBezTo>
                  <a:cubicBezTo>
                    <a:pt x="1261" y="379"/>
                    <a:pt x="1261" y="379"/>
                    <a:pt x="1261" y="379"/>
                  </a:cubicBezTo>
                  <a:cubicBezTo>
                    <a:pt x="1269" y="379"/>
                    <a:pt x="1278" y="382"/>
                    <a:pt x="1287" y="387"/>
                  </a:cubicBezTo>
                  <a:cubicBezTo>
                    <a:pt x="1294" y="391"/>
                    <a:pt x="1300" y="396"/>
                    <a:pt x="1304" y="402"/>
                  </a:cubicBezTo>
                  <a:cubicBezTo>
                    <a:pt x="1452" y="634"/>
                    <a:pt x="1452" y="634"/>
                    <a:pt x="1452" y="634"/>
                  </a:cubicBezTo>
                  <a:cubicBezTo>
                    <a:pt x="1455" y="638"/>
                    <a:pt x="1457" y="643"/>
                    <a:pt x="1459" y="648"/>
                  </a:cubicBezTo>
                  <a:cubicBezTo>
                    <a:pt x="1461" y="655"/>
                    <a:pt x="1461" y="655"/>
                    <a:pt x="1461" y="655"/>
                  </a:cubicBezTo>
                  <a:cubicBezTo>
                    <a:pt x="1461" y="656"/>
                    <a:pt x="1461" y="656"/>
                    <a:pt x="1461" y="656"/>
                  </a:cubicBezTo>
                  <a:cubicBezTo>
                    <a:pt x="1461" y="657"/>
                    <a:pt x="1461" y="657"/>
                    <a:pt x="1461" y="657"/>
                  </a:cubicBezTo>
                  <a:cubicBezTo>
                    <a:pt x="1463" y="664"/>
                    <a:pt x="1463" y="671"/>
                    <a:pt x="1463" y="677"/>
                  </a:cubicBezTo>
                  <a:cubicBezTo>
                    <a:pt x="1462" y="685"/>
                    <a:pt x="1462" y="685"/>
                    <a:pt x="1462" y="685"/>
                  </a:cubicBezTo>
                  <a:cubicBezTo>
                    <a:pt x="1372" y="1125"/>
                    <a:pt x="1372" y="1125"/>
                    <a:pt x="1372" y="1125"/>
                  </a:cubicBezTo>
                  <a:cubicBezTo>
                    <a:pt x="1322" y="1367"/>
                    <a:pt x="1322" y="1367"/>
                    <a:pt x="1322" y="1367"/>
                  </a:cubicBezTo>
                  <a:cubicBezTo>
                    <a:pt x="1319" y="1383"/>
                    <a:pt x="1304" y="1395"/>
                    <a:pt x="1289" y="1395"/>
                  </a:cubicBezTo>
                  <a:cubicBezTo>
                    <a:pt x="1046" y="1395"/>
                    <a:pt x="1046" y="1395"/>
                    <a:pt x="1046" y="1395"/>
                  </a:cubicBezTo>
                  <a:cubicBezTo>
                    <a:pt x="1030" y="1395"/>
                    <a:pt x="1011" y="1384"/>
                    <a:pt x="1002" y="1371"/>
                  </a:cubicBezTo>
                  <a:cubicBezTo>
                    <a:pt x="705" y="923"/>
                    <a:pt x="705" y="923"/>
                    <a:pt x="705" y="923"/>
                  </a:cubicBezTo>
                  <a:cubicBezTo>
                    <a:pt x="684" y="1030"/>
                    <a:pt x="684" y="1030"/>
                    <a:pt x="684" y="1030"/>
                  </a:cubicBezTo>
                  <a:cubicBezTo>
                    <a:pt x="615" y="1368"/>
                    <a:pt x="615" y="1368"/>
                    <a:pt x="615" y="1368"/>
                  </a:cubicBezTo>
                  <a:cubicBezTo>
                    <a:pt x="613" y="1380"/>
                    <a:pt x="602" y="1391"/>
                    <a:pt x="590" y="1394"/>
                  </a:cubicBezTo>
                  <a:cubicBezTo>
                    <a:pt x="590" y="1394"/>
                    <a:pt x="590" y="1394"/>
                    <a:pt x="590" y="1394"/>
                  </a:cubicBezTo>
                  <a:cubicBezTo>
                    <a:pt x="590" y="1395"/>
                    <a:pt x="590" y="1395"/>
                    <a:pt x="590" y="1395"/>
                  </a:cubicBezTo>
                  <a:cubicBezTo>
                    <a:pt x="589" y="1395"/>
                    <a:pt x="589" y="1395"/>
                    <a:pt x="589" y="1395"/>
                  </a:cubicBezTo>
                  <a:cubicBezTo>
                    <a:pt x="589" y="1395"/>
                    <a:pt x="589" y="1395"/>
                    <a:pt x="589" y="1395"/>
                  </a:cubicBezTo>
                  <a:cubicBezTo>
                    <a:pt x="582" y="1396"/>
                    <a:pt x="582" y="1396"/>
                    <a:pt x="582" y="1396"/>
                  </a:cubicBezTo>
                  <a:cubicBezTo>
                    <a:pt x="581" y="1396"/>
                    <a:pt x="581" y="1396"/>
                    <a:pt x="581" y="1396"/>
                  </a:cubicBezTo>
                  <a:cubicBezTo>
                    <a:pt x="553" y="1396"/>
                    <a:pt x="553" y="1396"/>
                    <a:pt x="553" y="1396"/>
                  </a:cubicBezTo>
                  <a:cubicBezTo>
                    <a:pt x="403" y="1396"/>
                    <a:pt x="403" y="1396"/>
                    <a:pt x="403" y="1396"/>
                  </a:cubicBezTo>
                  <a:cubicBezTo>
                    <a:pt x="402" y="1396"/>
                    <a:pt x="402" y="1396"/>
                    <a:pt x="402" y="1396"/>
                  </a:cubicBezTo>
                  <a:cubicBezTo>
                    <a:pt x="402" y="1396"/>
                    <a:pt x="402" y="1396"/>
                    <a:pt x="402" y="1396"/>
                  </a:cubicBezTo>
                  <a:cubicBezTo>
                    <a:pt x="402" y="1396"/>
                    <a:pt x="402" y="1396"/>
                    <a:pt x="402" y="1396"/>
                  </a:cubicBezTo>
                  <a:cubicBezTo>
                    <a:pt x="402" y="1396"/>
                    <a:pt x="402" y="1396"/>
                    <a:pt x="402" y="1396"/>
                  </a:cubicBezTo>
                  <a:cubicBezTo>
                    <a:pt x="401" y="1396"/>
                    <a:pt x="401" y="1396"/>
                    <a:pt x="401" y="1396"/>
                  </a:cubicBezTo>
                  <a:cubicBezTo>
                    <a:pt x="401" y="1396"/>
                    <a:pt x="401" y="1396"/>
                    <a:pt x="401" y="1396"/>
                  </a:cubicBezTo>
                  <a:cubicBezTo>
                    <a:pt x="400" y="1396"/>
                    <a:pt x="400" y="1396"/>
                    <a:pt x="400" y="1396"/>
                  </a:cubicBezTo>
                  <a:cubicBezTo>
                    <a:pt x="400" y="1396"/>
                    <a:pt x="400" y="1396"/>
                    <a:pt x="400" y="1396"/>
                  </a:cubicBezTo>
                  <a:cubicBezTo>
                    <a:pt x="400" y="1396"/>
                    <a:pt x="400" y="1396"/>
                    <a:pt x="400" y="1396"/>
                  </a:cubicBezTo>
                  <a:cubicBezTo>
                    <a:pt x="400" y="1396"/>
                    <a:pt x="400" y="1396"/>
                    <a:pt x="400" y="1396"/>
                  </a:cubicBezTo>
                  <a:cubicBezTo>
                    <a:pt x="399" y="1395"/>
                    <a:pt x="399" y="1395"/>
                    <a:pt x="399" y="1395"/>
                  </a:cubicBezTo>
                  <a:cubicBezTo>
                    <a:pt x="399" y="1395"/>
                    <a:pt x="399" y="1395"/>
                    <a:pt x="399" y="1395"/>
                  </a:cubicBezTo>
                  <a:cubicBezTo>
                    <a:pt x="391" y="1394"/>
                    <a:pt x="384" y="1389"/>
                    <a:pt x="382" y="1382"/>
                  </a:cubicBezTo>
                  <a:cubicBezTo>
                    <a:pt x="382" y="1382"/>
                    <a:pt x="382" y="1382"/>
                    <a:pt x="382" y="1382"/>
                  </a:cubicBezTo>
                  <a:cubicBezTo>
                    <a:pt x="381" y="1380"/>
                    <a:pt x="381" y="1380"/>
                    <a:pt x="381" y="1380"/>
                  </a:cubicBezTo>
                  <a:cubicBezTo>
                    <a:pt x="381" y="1380"/>
                    <a:pt x="381" y="1380"/>
                    <a:pt x="381" y="1380"/>
                  </a:cubicBezTo>
                  <a:cubicBezTo>
                    <a:pt x="381" y="1380"/>
                    <a:pt x="381" y="1380"/>
                    <a:pt x="381" y="1380"/>
                  </a:cubicBezTo>
                  <a:cubicBezTo>
                    <a:pt x="381" y="1379"/>
                    <a:pt x="381" y="1379"/>
                    <a:pt x="381" y="1379"/>
                  </a:cubicBezTo>
                  <a:cubicBezTo>
                    <a:pt x="381" y="1379"/>
                    <a:pt x="381" y="1379"/>
                    <a:pt x="381" y="1379"/>
                  </a:cubicBezTo>
                  <a:cubicBezTo>
                    <a:pt x="381" y="1379"/>
                    <a:pt x="381" y="1379"/>
                    <a:pt x="381" y="1379"/>
                  </a:cubicBezTo>
                  <a:cubicBezTo>
                    <a:pt x="381" y="1378"/>
                    <a:pt x="381" y="1378"/>
                    <a:pt x="381" y="1378"/>
                  </a:cubicBezTo>
                  <a:cubicBezTo>
                    <a:pt x="381" y="1378"/>
                    <a:pt x="381" y="1378"/>
                    <a:pt x="381" y="1378"/>
                  </a:cubicBezTo>
                  <a:cubicBezTo>
                    <a:pt x="381" y="1378"/>
                    <a:pt x="381" y="1378"/>
                    <a:pt x="381" y="1378"/>
                  </a:cubicBezTo>
                  <a:cubicBezTo>
                    <a:pt x="380" y="1371"/>
                    <a:pt x="380" y="1371"/>
                    <a:pt x="380" y="1371"/>
                  </a:cubicBezTo>
                  <a:cubicBezTo>
                    <a:pt x="380" y="1371"/>
                    <a:pt x="380" y="1371"/>
                    <a:pt x="380" y="1371"/>
                  </a:cubicBezTo>
                  <a:cubicBezTo>
                    <a:pt x="380" y="1371"/>
                    <a:pt x="380" y="1371"/>
                    <a:pt x="380" y="1371"/>
                  </a:cubicBezTo>
                  <a:cubicBezTo>
                    <a:pt x="381" y="1368"/>
                    <a:pt x="381" y="1368"/>
                    <a:pt x="381" y="1368"/>
                  </a:cubicBezTo>
                  <a:cubicBezTo>
                    <a:pt x="503" y="766"/>
                    <a:pt x="503" y="766"/>
                    <a:pt x="503" y="766"/>
                  </a:cubicBezTo>
                  <a:cubicBezTo>
                    <a:pt x="503" y="766"/>
                    <a:pt x="503" y="766"/>
                    <a:pt x="503" y="766"/>
                  </a:cubicBezTo>
                  <a:cubicBezTo>
                    <a:pt x="510" y="733"/>
                    <a:pt x="510" y="733"/>
                    <a:pt x="510" y="733"/>
                  </a:cubicBezTo>
                  <a:cubicBezTo>
                    <a:pt x="510" y="732"/>
                    <a:pt x="510" y="732"/>
                    <a:pt x="510" y="732"/>
                  </a:cubicBezTo>
                  <a:cubicBezTo>
                    <a:pt x="510" y="732"/>
                    <a:pt x="510" y="732"/>
                    <a:pt x="510" y="732"/>
                  </a:cubicBezTo>
                  <a:cubicBezTo>
                    <a:pt x="516" y="720"/>
                    <a:pt x="516" y="720"/>
                    <a:pt x="516" y="720"/>
                  </a:cubicBezTo>
                  <a:cubicBezTo>
                    <a:pt x="517" y="719"/>
                    <a:pt x="517" y="719"/>
                    <a:pt x="517" y="719"/>
                  </a:cubicBezTo>
                  <a:cubicBezTo>
                    <a:pt x="517" y="718"/>
                    <a:pt x="517" y="718"/>
                    <a:pt x="517" y="718"/>
                  </a:cubicBezTo>
                  <a:cubicBezTo>
                    <a:pt x="517" y="718"/>
                    <a:pt x="517" y="718"/>
                    <a:pt x="517" y="718"/>
                  </a:cubicBezTo>
                  <a:cubicBezTo>
                    <a:pt x="518" y="717"/>
                    <a:pt x="518" y="717"/>
                    <a:pt x="518" y="717"/>
                  </a:cubicBezTo>
                  <a:cubicBezTo>
                    <a:pt x="518" y="717"/>
                    <a:pt x="518" y="717"/>
                    <a:pt x="518" y="717"/>
                  </a:cubicBezTo>
                  <a:cubicBezTo>
                    <a:pt x="519" y="716"/>
                    <a:pt x="519" y="716"/>
                    <a:pt x="519" y="716"/>
                  </a:cubicBezTo>
                  <a:cubicBezTo>
                    <a:pt x="519" y="716"/>
                    <a:pt x="519" y="716"/>
                    <a:pt x="519" y="716"/>
                  </a:cubicBezTo>
                  <a:cubicBezTo>
                    <a:pt x="532" y="708"/>
                    <a:pt x="532" y="708"/>
                    <a:pt x="532" y="708"/>
                  </a:cubicBezTo>
                  <a:cubicBezTo>
                    <a:pt x="532" y="708"/>
                    <a:pt x="532" y="708"/>
                    <a:pt x="532" y="708"/>
                  </a:cubicBezTo>
                  <a:cubicBezTo>
                    <a:pt x="532" y="708"/>
                    <a:pt x="532" y="708"/>
                    <a:pt x="532" y="708"/>
                  </a:cubicBezTo>
                  <a:cubicBezTo>
                    <a:pt x="543" y="705"/>
                    <a:pt x="543" y="705"/>
                    <a:pt x="543" y="705"/>
                  </a:cubicBezTo>
                  <a:cubicBezTo>
                    <a:pt x="544" y="705"/>
                    <a:pt x="544" y="705"/>
                    <a:pt x="544" y="705"/>
                  </a:cubicBezTo>
                  <a:cubicBezTo>
                    <a:pt x="555" y="705"/>
                    <a:pt x="555" y="705"/>
                    <a:pt x="555" y="705"/>
                  </a:cubicBezTo>
                  <a:cubicBezTo>
                    <a:pt x="557" y="705"/>
                    <a:pt x="557" y="705"/>
                    <a:pt x="557" y="705"/>
                  </a:cubicBezTo>
                  <a:cubicBezTo>
                    <a:pt x="786" y="705"/>
                    <a:pt x="786" y="705"/>
                    <a:pt x="786" y="705"/>
                  </a:cubicBezTo>
                  <a:cubicBezTo>
                    <a:pt x="802" y="705"/>
                    <a:pt x="821" y="716"/>
                    <a:pt x="829" y="729"/>
                  </a:cubicBezTo>
                  <a:cubicBezTo>
                    <a:pt x="1127" y="1178"/>
                    <a:pt x="1127" y="1178"/>
                    <a:pt x="1127" y="1178"/>
                  </a:cubicBezTo>
                  <a:cubicBezTo>
                    <a:pt x="1244" y="590"/>
                    <a:pt x="1244" y="590"/>
                    <a:pt x="1244" y="590"/>
                  </a:cubicBezTo>
                  <a:cubicBezTo>
                    <a:pt x="557" y="590"/>
                    <a:pt x="557" y="590"/>
                    <a:pt x="557" y="590"/>
                  </a:cubicBezTo>
                  <a:cubicBezTo>
                    <a:pt x="555" y="590"/>
                    <a:pt x="555" y="590"/>
                    <a:pt x="555" y="590"/>
                  </a:cubicBezTo>
                  <a:cubicBezTo>
                    <a:pt x="475" y="590"/>
                    <a:pt x="475" y="590"/>
                    <a:pt x="475" y="590"/>
                  </a:cubicBezTo>
                  <a:cubicBezTo>
                    <a:pt x="435" y="590"/>
                    <a:pt x="395" y="593"/>
                    <a:pt x="357" y="600"/>
                  </a:cubicBezTo>
                  <a:cubicBezTo>
                    <a:pt x="162" y="632"/>
                    <a:pt x="0" y="756"/>
                    <a:pt x="0" y="1037"/>
                  </a:cubicBezTo>
                  <a:cubicBezTo>
                    <a:pt x="0" y="1321"/>
                    <a:pt x="239" y="1662"/>
                    <a:pt x="616" y="1772"/>
                  </a:cubicBezTo>
                  <a:cubicBezTo>
                    <a:pt x="694" y="1794"/>
                    <a:pt x="779" y="1807"/>
                    <a:pt x="868" y="1807"/>
                  </a:cubicBezTo>
                  <a:cubicBezTo>
                    <a:pt x="873" y="1807"/>
                    <a:pt x="873" y="1807"/>
                    <a:pt x="873" y="1807"/>
                  </a:cubicBezTo>
                  <a:cubicBezTo>
                    <a:pt x="1020" y="1806"/>
                    <a:pt x="1158" y="1770"/>
                    <a:pt x="1280" y="1707"/>
                  </a:cubicBezTo>
                  <a:cubicBezTo>
                    <a:pt x="1285" y="1705"/>
                    <a:pt x="1285" y="1705"/>
                    <a:pt x="1285" y="1705"/>
                  </a:cubicBezTo>
                  <a:cubicBezTo>
                    <a:pt x="1286" y="1704"/>
                    <a:pt x="1286" y="1704"/>
                    <a:pt x="1286" y="1704"/>
                  </a:cubicBezTo>
                  <a:cubicBezTo>
                    <a:pt x="1291" y="1702"/>
                    <a:pt x="1291" y="1702"/>
                    <a:pt x="1291" y="1702"/>
                  </a:cubicBezTo>
                  <a:cubicBezTo>
                    <a:pt x="1292" y="1701"/>
                    <a:pt x="1292" y="1701"/>
                    <a:pt x="1292" y="1701"/>
                  </a:cubicBezTo>
                  <a:cubicBezTo>
                    <a:pt x="1295" y="1699"/>
                    <a:pt x="1295" y="1699"/>
                    <a:pt x="1295" y="1699"/>
                  </a:cubicBezTo>
                  <a:cubicBezTo>
                    <a:pt x="1297" y="1698"/>
                    <a:pt x="1297" y="1698"/>
                    <a:pt x="1297" y="1698"/>
                  </a:cubicBezTo>
                  <a:cubicBezTo>
                    <a:pt x="1301" y="1696"/>
                    <a:pt x="1301" y="1696"/>
                    <a:pt x="1301" y="1696"/>
                  </a:cubicBezTo>
                  <a:cubicBezTo>
                    <a:pt x="1302" y="1695"/>
                    <a:pt x="1302" y="1695"/>
                    <a:pt x="1302" y="1695"/>
                  </a:cubicBezTo>
                  <a:cubicBezTo>
                    <a:pt x="1306" y="1693"/>
                    <a:pt x="1306" y="1693"/>
                    <a:pt x="1306" y="1693"/>
                  </a:cubicBezTo>
                  <a:cubicBezTo>
                    <a:pt x="1307" y="1693"/>
                    <a:pt x="1307" y="1693"/>
                    <a:pt x="1307" y="1693"/>
                  </a:cubicBezTo>
                  <a:cubicBezTo>
                    <a:pt x="1311" y="1690"/>
                    <a:pt x="1311" y="1690"/>
                    <a:pt x="1311" y="1690"/>
                  </a:cubicBezTo>
                  <a:cubicBezTo>
                    <a:pt x="1313" y="1689"/>
                    <a:pt x="1313" y="1689"/>
                    <a:pt x="1313" y="1689"/>
                  </a:cubicBezTo>
                  <a:cubicBezTo>
                    <a:pt x="1317" y="1687"/>
                    <a:pt x="1317" y="1687"/>
                    <a:pt x="1317" y="1687"/>
                  </a:cubicBezTo>
                  <a:cubicBezTo>
                    <a:pt x="1318" y="1687"/>
                    <a:pt x="1318" y="1687"/>
                    <a:pt x="1318" y="1687"/>
                  </a:cubicBezTo>
                  <a:cubicBezTo>
                    <a:pt x="1322" y="1684"/>
                    <a:pt x="1322" y="1684"/>
                    <a:pt x="1322" y="1684"/>
                  </a:cubicBezTo>
                  <a:cubicBezTo>
                    <a:pt x="1323" y="1684"/>
                    <a:pt x="1323" y="1684"/>
                    <a:pt x="1323" y="1684"/>
                  </a:cubicBezTo>
                  <a:cubicBezTo>
                    <a:pt x="1327" y="1681"/>
                    <a:pt x="1327" y="1681"/>
                    <a:pt x="1327" y="1681"/>
                  </a:cubicBezTo>
                  <a:cubicBezTo>
                    <a:pt x="1329" y="1680"/>
                    <a:pt x="1329" y="1680"/>
                    <a:pt x="1329" y="1680"/>
                  </a:cubicBezTo>
                  <a:cubicBezTo>
                    <a:pt x="1332" y="1678"/>
                    <a:pt x="1332" y="1678"/>
                    <a:pt x="1332" y="1678"/>
                  </a:cubicBezTo>
                  <a:cubicBezTo>
                    <a:pt x="1333" y="1677"/>
                    <a:pt x="1333" y="1677"/>
                    <a:pt x="1333" y="1677"/>
                  </a:cubicBezTo>
                  <a:cubicBezTo>
                    <a:pt x="1338" y="1675"/>
                    <a:pt x="1338" y="1675"/>
                    <a:pt x="1338" y="1675"/>
                  </a:cubicBezTo>
                  <a:cubicBezTo>
                    <a:pt x="1339" y="1674"/>
                    <a:pt x="1339" y="1674"/>
                    <a:pt x="1339" y="1674"/>
                  </a:cubicBezTo>
                  <a:cubicBezTo>
                    <a:pt x="1343" y="1672"/>
                    <a:pt x="1343" y="1672"/>
                    <a:pt x="1343" y="1672"/>
                  </a:cubicBezTo>
                  <a:cubicBezTo>
                    <a:pt x="1343" y="1671"/>
                    <a:pt x="1343" y="1671"/>
                    <a:pt x="1343" y="1671"/>
                  </a:cubicBezTo>
                  <a:cubicBezTo>
                    <a:pt x="1348" y="1669"/>
                    <a:pt x="1348" y="1669"/>
                    <a:pt x="1348" y="1669"/>
                  </a:cubicBezTo>
                  <a:cubicBezTo>
                    <a:pt x="1349" y="1668"/>
                    <a:pt x="1349" y="1668"/>
                    <a:pt x="1349" y="1668"/>
                  </a:cubicBezTo>
                  <a:cubicBezTo>
                    <a:pt x="1353" y="1665"/>
                    <a:pt x="1353" y="1665"/>
                    <a:pt x="1353" y="1665"/>
                  </a:cubicBezTo>
                  <a:cubicBezTo>
                    <a:pt x="1354" y="1665"/>
                    <a:pt x="1354" y="1665"/>
                    <a:pt x="1354" y="1665"/>
                  </a:cubicBezTo>
                  <a:cubicBezTo>
                    <a:pt x="1358" y="1662"/>
                    <a:pt x="1358" y="1662"/>
                    <a:pt x="1358" y="1662"/>
                  </a:cubicBezTo>
                  <a:cubicBezTo>
                    <a:pt x="1359" y="1661"/>
                    <a:pt x="1359" y="1661"/>
                    <a:pt x="1359" y="1661"/>
                  </a:cubicBezTo>
                  <a:cubicBezTo>
                    <a:pt x="1363" y="1659"/>
                    <a:pt x="1363" y="1659"/>
                    <a:pt x="1363" y="1659"/>
                  </a:cubicBezTo>
                  <a:cubicBezTo>
                    <a:pt x="1364" y="1658"/>
                    <a:pt x="1364" y="1658"/>
                    <a:pt x="1364" y="1658"/>
                  </a:cubicBezTo>
                  <a:cubicBezTo>
                    <a:pt x="1368" y="1655"/>
                    <a:pt x="1368" y="1655"/>
                    <a:pt x="1368" y="1655"/>
                  </a:cubicBezTo>
                  <a:cubicBezTo>
                    <a:pt x="1369" y="1655"/>
                    <a:pt x="1369" y="1655"/>
                    <a:pt x="1369" y="1655"/>
                  </a:cubicBezTo>
                  <a:cubicBezTo>
                    <a:pt x="1373" y="1652"/>
                    <a:pt x="1373" y="1652"/>
                    <a:pt x="1373" y="1652"/>
                  </a:cubicBezTo>
                  <a:cubicBezTo>
                    <a:pt x="1374" y="1651"/>
                    <a:pt x="1374" y="1651"/>
                    <a:pt x="1374" y="1651"/>
                  </a:cubicBezTo>
                  <a:cubicBezTo>
                    <a:pt x="1378" y="1648"/>
                    <a:pt x="1378" y="1648"/>
                    <a:pt x="1378" y="1648"/>
                  </a:cubicBezTo>
                  <a:cubicBezTo>
                    <a:pt x="1379" y="1648"/>
                    <a:pt x="1379" y="1648"/>
                    <a:pt x="1379" y="1648"/>
                  </a:cubicBezTo>
                  <a:cubicBezTo>
                    <a:pt x="1383" y="1645"/>
                    <a:pt x="1383" y="1645"/>
                    <a:pt x="1383" y="1645"/>
                  </a:cubicBezTo>
                  <a:cubicBezTo>
                    <a:pt x="1384" y="1645"/>
                    <a:pt x="1384" y="1645"/>
                    <a:pt x="1384" y="1645"/>
                  </a:cubicBezTo>
                  <a:cubicBezTo>
                    <a:pt x="1388" y="1642"/>
                    <a:pt x="1388" y="1642"/>
                    <a:pt x="1388" y="1642"/>
                  </a:cubicBezTo>
                  <a:cubicBezTo>
                    <a:pt x="1389" y="1641"/>
                    <a:pt x="1389" y="1641"/>
                    <a:pt x="1389" y="1641"/>
                  </a:cubicBezTo>
                  <a:cubicBezTo>
                    <a:pt x="1393" y="1638"/>
                    <a:pt x="1393" y="1638"/>
                    <a:pt x="1393" y="1638"/>
                  </a:cubicBezTo>
                  <a:cubicBezTo>
                    <a:pt x="1394" y="1638"/>
                    <a:pt x="1394" y="1638"/>
                    <a:pt x="1394" y="1638"/>
                  </a:cubicBezTo>
                  <a:cubicBezTo>
                    <a:pt x="1398" y="1635"/>
                    <a:pt x="1398" y="1635"/>
                    <a:pt x="1398" y="1635"/>
                  </a:cubicBezTo>
                  <a:cubicBezTo>
                    <a:pt x="1399" y="1634"/>
                    <a:pt x="1399" y="1634"/>
                    <a:pt x="1399" y="1634"/>
                  </a:cubicBezTo>
                  <a:cubicBezTo>
                    <a:pt x="1403" y="1631"/>
                    <a:pt x="1403" y="1631"/>
                    <a:pt x="1403" y="1631"/>
                  </a:cubicBezTo>
                  <a:cubicBezTo>
                    <a:pt x="1403" y="1631"/>
                    <a:pt x="1403" y="1631"/>
                    <a:pt x="1403" y="1631"/>
                  </a:cubicBezTo>
                  <a:cubicBezTo>
                    <a:pt x="1408" y="1628"/>
                    <a:pt x="1408" y="1628"/>
                    <a:pt x="1408" y="1628"/>
                  </a:cubicBezTo>
                  <a:cubicBezTo>
                    <a:pt x="1408" y="1627"/>
                    <a:pt x="1408" y="1627"/>
                    <a:pt x="1408" y="1627"/>
                  </a:cubicBezTo>
                  <a:cubicBezTo>
                    <a:pt x="1417" y="1620"/>
                    <a:pt x="1417" y="1620"/>
                    <a:pt x="1417" y="1620"/>
                  </a:cubicBezTo>
                  <a:cubicBezTo>
                    <a:pt x="1418" y="1620"/>
                    <a:pt x="1418" y="1620"/>
                    <a:pt x="1418" y="1620"/>
                  </a:cubicBezTo>
                  <a:cubicBezTo>
                    <a:pt x="1422" y="1616"/>
                    <a:pt x="1422" y="1616"/>
                    <a:pt x="1422" y="1616"/>
                  </a:cubicBezTo>
                  <a:cubicBezTo>
                    <a:pt x="1422" y="1616"/>
                    <a:pt x="1422" y="1616"/>
                    <a:pt x="1422" y="1616"/>
                  </a:cubicBezTo>
                  <a:cubicBezTo>
                    <a:pt x="1427" y="1613"/>
                    <a:pt x="1427" y="1613"/>
                    <a:pt x="1427" y="1613"/>
                  </a:cubicBezTo>
                  <a:cubicBezTo>
                    <a:pt x="1427" y="1613"/>
                    <a:pt x="1427" y="1613"/>
                    <a:pt x="1427" y="1613"/>
                  </a:cubicBezTo>
                  <a:cubicBezTo>
                    <a:pt x="1432" y="1609"/>
                    <a:pt x="1432" y="1609"/>
                    <a:pt x="1432" y="1609"/>
                  </a:cubicBezTo>
                  <a:cubicBezTo>
                    <a:pt x="1432" y="1609"/>
                    <a:pt x="1432" y="1609"/>
                    <a:pt x="1432" y="1609"/>
                  </a:cubicBezTo>
                  <a:cubicBezTo>
                    <a:pt x="1441" y="1601"/>
                    <a:pt x="1441" y="1601"/>
                    <a:pt x="1441" y="1601"/>
                  </a:cubicBezTo>
                  <a:cubicBezTo>
                    <a:pt x="1441" y="1601"/>
                    <a:pt x="1441" y="1601"/>
                    <a:pt x="1441" y="1601"/>
                  </a:cubicBezTo>
                  <a:cubicBezTo>
                    <a:pt x="1450" y="1594"/>
                    <a:pt x="1450" y="1594"/>
                    <a:pt x="1450" y="1594"/>
                  </a:cubicBezTo>
                  <a:cubicBezTo>
                    <a:pt x="1450" y="1594"/>
                    <a:pt x="1450" y="1594"/>
                    <a:pt x="1450" y="1594"/>
                  </a:cubicBezTo>
                  <a:cubicBezTo>
                    <a:pt x="1464" y="1582"/>
                    <a:pt x="1464" y="1582"/>
                    <a:pt x="1464" y="1582"/>
                  </a:cubicBezTo>
                  <a:cubicBezTo>
                    <a:pt x="1464" y="1582"/>
                    <a:pt x="1464" y="1582"/>
                    <a:pt x="1464" y="1582"/>
                  </a:cubicBezTo>
                  <a:cubicBezTo>
                    <a:pt x="1474" y="1573"/>
                    <a:pt x="1485" y="1563"/>
                    <a:pt x="1495" y="1554"/>
                  </a:cubicBezTo>
                  <a:cubicBezTo>
                    <a:pt x="1495" y="1553"/>
                    <a:pt x="1495" y="1553"/>
                    <a:pt x="1495" y="1553"/>
                  </a:cubicBezTo>
                  <a:cubicBezTo>
                    <a:pt x="1503" y="1545"/>
                    <a:pt x="1503" y="1545"/>
                    <a:pt x="1503" y="1545"/>
                  </a:cubicBezTo>
                  <a:cubicBezTo>
                    <a:pt x="1504" y="1545"/>
                    <a:pt x="1504" y="1545"/>
                    <a:pt x="1504" y="1545"/>
                  </a:cubicBezTo>
                  <a:cubicBezTo>
                    <a:pt x="1508" y="1541"/>
                    <a:pt x="1508" y="1541"/>
                    <a:pt x="1508" y="1541"/>
                  </a:cubicBezTo>
                  <a:cubicBezTo>
                    <a:pt x="1508" y="1541"/>
                    <a:pt x="1508" y="1541"/>
                    <a:pt x="1508" y="1541"/>
                  </a:cubicBezTo>
                  <a:cubicBezTo>
                    <a:pt x="1512" y="1537"/>
                    <a:pt x="1512" y="1537"/>
                    <a:pt x="1512" y="1537"/>
                  </a:cubicBezTo>
                  <a:cubicBezTo>
                    <a:pt x="1512" y="1536"/>
                    <a:pt x="1512" y="1536"/>
                    <a:pt x="1512" y="1536"/>
                  </a:cubicBezTo>
                  <a:cubicBezTo>
                    <a:pt x="1516" y="1533"/>
                    <a:pt x="1516" y="1533"/>
                    <a:pt x="1516" y="1533"/>
                  </a:cubicBezTo>
                  <a:cubicBezTo>
                    <a:pt x="1516" y="1532"/>
                    <a:pt x="1516" y="1532"/>
                    <a:pt x="1516" y="1532"/>
                  </a:cubicBezTo>
                  <a:cubicBezTo>
                    <a:pt x="1520" y="1528"/>
                    <a:pt x="1520" y="1528"/>
                    <a:pt x="1520" y="1528"/>
                  </a:cubicBezTo>
                  <a:cubicBezTo>
                    <a:pt x="1520" y="1528"/>
                    <a:pt x="1520" y="1528"/>
                    <a:pt x="1520" y="1528"/>
                  </a:cubicBezTo>
                  <a:cubicBezTo>
                    <a:pt x="1524" y="1524"/>
                    <a:pt x="1524" y="1524"/>
                    <a:pt x="1524" y="1524"/>
                  </a:cubicBezTo>
                  <a:cubicBezTo>
                    <a:pt x="1525" y="1523"/>
                    <a:pt x="1525" y="1523"/>
                    <a:pt x="1525" y="1523"/>
                  </a:cubicBezTo>
                  <a:cubicBezTo>
                    <a:pt x="1528" y="1519"/>
                    <a:pt x="1528" y="1519"/>
                    <a:pt x="1528" y="1519"/>
                  </a:cubicBezTo>
                  <a:cubicBezTo>
                    <a:pt x="1529" y="1519"/>
                    <a:pt x="1529" y="1519"/>
                    <a:pt x="1529" y="1519"/>
                  </a:cubicBezTo>
                  <a:cubicBezTo>
                    <a:pt x="1532" y="1516"/>
                    <a:pt x="1532" y="1516"/>
                    <a:pt x="1532" y="1516"/>
                  </a:cubicBezTo>
                  <a:cubicBezTo>
                    <a:pt x="1533" y="1514"/>
                    <a:pt x="1533" y="1514"/>
                    <a:pt x="1533" y="1514"/>
                  </a:cubicBezTo>
                  <a:cubicBezTo>
                    <a:pt x="1536" y="1511"/>
                    <a:pt x="1536" y="1511"/>
                    <a:pt x="1536" y="1511"/>
                  </a:cubicBezTo>
                  <a:cubicBezTo>
                    <a:pt x="1538" y="1509"/>
                    <a:pt x="1538" y="1509"/>
                    <a:pt x="1538" y="1509"/>
                  </a:cubicBezTo>
                  <a:cubicBezTo>
                    <a:pt x="1539" y="1507"/>
                    <a:pt x="1539" y="1507"/>
                    <a:pt x="1539" y="1507"/>
                  </a:cubicBezTo>
                  <a:cubicBezTo>
                    <a:pt x="1543" y="1504"/>
                    <a:pt x="1543" y="1504"/>
                    <a:pt x="1543" y="1504"/>
                  </a:cubicBezTo>
                  <a:cubicBezTo>
                    <a:pt x="1544" y="1502"/>
                    <a:pt x="1544" y="1502"/>
                    <a:pt x="1544" y="1502"/>
                  </a:cubicBezTo>
                  <a:cubicBezTo>
                    <a:pt x="1546" y="1500"/>
                    <a:pt x="1546" y="1500"/>
                    <a:pt x="1546" y="1500"/>
                  </a:cubicBezTo>
                  <a:cubicBezTo>
                    <a:pt x="1547" y="1499"/>
                    <a:pt x="1547" y="1499"/>
                    <a:pt x="1547" y="1499"/>
                  </a:cubicBezTo>
                  <a:cubicBezTo>
                    <a:pt x="1655" y="1376"/>
                    <a:pt x="1730" y="1224"/>
                    <a:pt x="1758" y="1056"/>
                  </a:cubicBezTo>
                  <a:cubicBezTo>
                    <a:pt x="1758" y="1056"/>
                    <a:pt x="1758" y="1056"/>
                    <a:pt x="1758" y="1056"/>
                  </a:cubicBezTo>
                  <a:cubicBezTo>
                    <a:pt x="1759" y="1052"/>
                    <a:pt x="1759" y="1052"/>
                    <a:pt x="1759" y="1052"/>
                  </a:cubicBezTo>
                  <a:cubicBezTo>
                    <a:pt x="1759" y="1052"/>
                    <a:pt x="1759" y="1052"/>
                    <a:pt x="1759" y="1052"/>
                  </a:cubicBezTo>
                  <a:cubicBezTo>
                    <a:pt x="1760" y="1048"/>
                    <a:pt x="1760" y="1048"/>
                    <a:pt x="1760" y="1048"/>
                  </a:cubicBezTo>
                  <a:cubicBezTo>
                    <a:pt x="1760" y="1048"/>
                    <a:pt x="1760" y="1048"/>
                    <a:pt x="1760" y="1048"/>
                  </a:cubicBezTo>
                  <a:cubicBezTo>
                    <a:pt x="1761" y="1037"/>
                    <a:pt x="1761" y="1037"/>
                    <a:pt x="1761" y="1037"/>
                  </a:cubicBezTo>
                  <a:cubicBezTo>
                    <a:pt x="1761" y="1036"/>
                    <a:pt x="1761" y="1036"/>
                    <a:pt x="1761" y="1036"/>
                  </a:cubicBezTo>
                  <a:cubicBezTo>
                    <a:pt x="1762" y="1033"/>
                    <a:pt x="1762" y="1033"/>
                    <a:pt x="1762" y="1033"/>
                  </a:cubicBezTo>
                  <a:cubicBezTo>
                    <a:pt x="1762" y="1032"/>
                    <a:pt x="1762" y="1032"/>
                    <a:pt x="1762" y="1032"/>
                  </a:cubicBezTo>
                  <a:cubicBezTo>
                    <a:pt x="1762" y="1029"/>
                    <a:pt x="1762" y="1029"/>
                    <a:pt x="1762" y="1029"/>
                  </a:cubicBezTo>
                  <a:cubicBezTo>
                    <a:pt x="1763" y="1028"/>
                    <a:pt x="1763" y="1028"/>
                    <a:pt x="1763" y="1028"/>
                  </a:cubicBezTo>
                  <a:cubicBezTo>
                    <a:pt x="1763" y="1025"/>
                    <a:pt x="1763" y="1025"/>
                    <a:pt x="1763" y="1025"/>
                  </a:cubicBezTo>
                  <a:cubicBezTo>
                    <a:pt x="1763" y="1024"/>
                    <a:pt x="1763" y="1024"/>
                    <a:pt x="1763" y="1024"/>
                  </a:cubicBezTo>
                  <a:cubicBezTo>
                    <a:pt x="1764" y="1014"/>
                    <a:pt x="1764" y="1014"/>
                    <a:pt x="1764" y="1014"/>
                  </a:cubicBezTo>
                  <a:cubicBezTo>
                    <a:pt x="1765" y="1012"/>
                    <a:pt x="1765" y="1012"/>
                    <a:pt x="1765" y="1012"/>
                  </a:cubicBezTo>
                  <a:cubicBezTo>
                    <a:pt x="1765" y="1010"/>
                    <a:pt x="1765" y="1010"/>
                    <a:pt x="1765" y="1010"/>
                  </a:cubicBezTo>
                  <a:cubicBezTo>
                    <a:pt x="1765" y="1008"/>
                    <a:pt x="1765" y="1008"/>
                    <a:pt x="1765" y="1008"/>
                  </a:cubicBezTo>
                  <a:cubicBezTo>
                    <a:pt x="1765" y="1005"/>
                    <a:pt x="1765" y="1005"/>
                    <a:pt x="1765" y="1005"/>
                  </a:cubicBezTo>
                  <a:cubicBezTo>
                    <a:pt x="1766" y="1004"/>
                    <a:pt x="1766" y="1004"/>
                    <a:pt x="1766" y="1004"/>
                  </a:cubicBezTo>
                  <a:cubicBezTo>
                    <a:pt x="1766" y="1001"/>
                    <a:pt x="1766" y="1001"/>
                    <a:pt x="1766" y="1001"/>
                  </a:cubicBezTo>
                  <a:cubicBezTo>
                    <a:pt x="1766" y="999"/>
                    <a:pt x="1766" y="999"/>
                    <a:pt x="1766" y="999"/>
                  </a:cubicBezTo>
                  <a:cubicBezTo>
                    <a:pt x="1767" y="994"/>
                    <a:pt x="1767" y="994"/>
                    <a:pt x="1767" y="994"/>
                  </a:cubicBezTo>
                  <a:cubicBezTo>
                    <a:pt x="1767" y="993"/>
                    <a:pt x="1767" y="993"/>
                    <a:pt x="1767" y="993"/>
                  </a:cubicBezTo>
                  <a:cubicBezTo>
                    <a:pt x="1767" y="990"/>
                    <a:pt x="1767" y="990"/>
                    <a:pt x="1767" y="990"/>
                  </a:cubicBezTo>
                  <a:cubicBezTo>
                    <a:pt x="1767" y="988"/>
                    <a:pt x="1767" y="988"/>
                    <a:pt x="1767" y="988"/>
                  </a:cubicBezTo>
                  <a:cubicBezTo>
                    <a:pt x="1767" y="986"/>
                    <a:pt x="1767" y="986"/>
                    <a:pt x="1767" y="986"/>
                  </a:cubicBezTo>
                  <a:cubicBezTo>
                    <a:pt x="1768" y="984"/>
                    <a:pt x="1768" y="984"/>
                    <a:pt x="1768" y="984"/>
                  </a:cubicBezTo>
                  <a:cubicBezTo>
                    <a:pt x="1768" y="981"/>
                    <a:pt x="1768" y="981"/>
                    <a:pt x="1768" y="981"/>
                  </a:cubicBezTo>
                  <a:cubicBezTo>
                    <a:pt x="1768" y="979"/>
                    <a:pt x="1768" y="979"/>
                    <a:pt x="1768" y="979"/>
                  </a:cubicBezTo>
                  <a:cubicBezTo>
                    <a:pt x="1768" y="977"/>
                    <a:pt x="1768" y="977"/>
                    <a:pt x="1768" y="977"/>
                  </a:cubicBezTo>
                  <a:cubicBezTo>
                    <a:pt x="1768" y="974"/>
                    <a:pt x="1768" y="974"/>
                    <a:pt x="1768" y="974"/>
                  </a:cubicBezTo>
                  <a:cubicBezTo>
                    <a:pt x="1769" y="971"/>
                    <a:pt x="1769" y="971"/>
                    <a:pt x="1769" y="971"/>
                  </a:cubicBezTo>
                  <a:cubicBezTo>
                    <a:pt x="1769" y="968"/>
                    <a:pt x="1769" y="968"/>
                    <a:pt x="1769" y="968"/>
                  </a:cubicBezTo>
                  <a:cubicBezTo>
                    <a:pt x="1769" y="966"/>
                    <a:pt x="1769" y="966"/>
                    <a:pt x="1769" y="966"/>
                  </a:cubicBezTo>
                  <a:cubicBezTo>
                    <a:pt x="1769" y="964"/>
                    <a:pt x="1769" y="964"/>
                    <a:pt x="1769" y="964"/>
                  </a:cubicBezTo>
                  <a:cubicBezTo>
                    <a:pt x="1769" y="962"/>
                    <a:pt x="1769" y="962"/>
                    <a:pt x="1769" y="962"/>
                  </a:cubicBezTo>
                  <a:cubicBezTo>
                    <a:pt x="1769" y="959"/>
                    <a:pt x="1769" y="959"/>
                    <a:pt x="1769" y="959"/>
                  </a:cubicBezTo>
                  <a:cubicBezTo>
                    <a:pt x="1769" y="957"/>
                    <a:pt x="1769" y="957"/>
                    <a:pt x="1769" y="957"/>
                  </a:cubicBezTo>
                  <a:cubicBezTo>
                    <a:pt x="1770" y="954"/>
                    <a:pt x="1770" y="954"/>
                    <a:pt x="1770" y="954"/>
                  </a:cubicBezTo>
                  <a:cubicBezTo>
                    <a:pt x="1770" y="953"/>
                    <a:pt x="1770" y="953"/>
                    <a:pt x="1770" y="953"/>
                  </a:cubicBezTo>
                  <a:cubicBezTo>
                    <a:pt x="1770" y="948"/>
                    <a:pt x="1770" y="948"/>
                    <a:pt x="1770" y="948"/>
                  </a:cubicBezTo>
                  <a:cubicBezTo>
                    <a:pt x="1770" y="947"/>
                    <a:pt x="1770" y="947"/>
                    <a:pt x="1770" y="947"/>
                  </a:cubicBezTo>
                  <a:cubicBezTo>
                    <a:pt x="1770" y="944"/>
                    <a:pt x="1770" y="944"/>
                    <a:pt x="1770" y="944"/>
                  </a:cubicBezTo>
                  <a:cubicBezTo>
                    <a:pt x="1770" y="942"/>
                    <a:pt x="1770" y="942"/>
                    <a:pt x="1770" y="942"/>
                  </a:cubicBezTo>
                  <a:cubicBezTo>
                    <a:pt x="1770" y="939"/>
                    <a:pt x="1770" y="939"/>
                    <a:pt x="1770" y="939"/>
                  </a:cubicBezTo>
                  <a:cubicBezTo>
                    <a:pt x="1771" y="937"/>
                    <a:pt x="1771" y="937"/>
                    <a:pt x="1771" y="937"/>
                  </a:cubicBezTo>
                  <a:cubicBezTo>
                    <a:pt x="1771" y="934"/>
                    <a:pt x="1771" y="934"/>
                    <a:pt x="1771" y="934"/>
                  </a:cubicBezTo>
                  <a:cubicBezTo>
                    <a:pt x="1771" y="933"/>
                    <a:pt x="1771" y="933"/>
                    <a:pt x="1771" y="933"/>
                  </a:cubicBezTo>
                  <a:cubicBezTo>
                    <a:pt x="1771" y="929"/>
                    <a:pt x="1771" y="929"/>
                    <a:pt x="1771" y="929"/>
                  </a:cubicBezTo>
                  <a:cubicBezTo>
                    <a:pt x="1771" y="928"/>
                    <a:pt x="1771" y="928"/>
                    <a:pt x="1771" y="928"/>
                  </a:cubicBezTo>
                  <a:cubicBezTo>
                    <a:pt x="1771" y="924"/>
                    <a:pt x="1771" y="924"/>
                    <a:pt x="1771" y="924"/>
                  </a:cubicBezTo>
                  <a:cubicBezTo>
                    <a:pt x="1771" y="922"/>
                    <a:pt x="1771" y="922"/>
                    <a:pt x="1771" y="922"/>
                  </a:cubicBezTo>
                  <a:cubicBezTo>
                    <a:pt x="1771" y="919"/>
                    <a:pt x="1771" y="919"/>
                    <a:pt x="1771" y="919"/>
                  </a:cubicBezTo>
                  <a:cubicBezTo>
                    <a:pt x="1771" y="917"/>
                    <a:pt x="1771" y="917"/>
                    <a:pt x="1771" y="917"/>
                  </a:cubicBezTo>
                  <a:cubicBezTo>
                    <a:pt x="1771" y="914"/>
                    <a:pt x="1771" y="914"/>
                    <a:pt x="1771" y="914"/>
                  </a:cubicBezTo>
                  <a:cubicBezTo>
                    <a:pt x="1771" y="913"/>
                    <a:pt x="1771" y="913"/>
                    <a:pt x="1771" y="913"/>
                  </a:cubicBezTo>
                  <a:cubicBezTo>
                    <a:pt x="1771" y="910"/>
                    <a:pt x="1771" y="910"/>
                    <a:pt x="1771" y="910"/>
                  </a:cubicBezTo>
                  <a:cubicBezTo>
                    <a:pt x="1771" y="908"/>
                    <a:pt x="1771" y="908"/>
                    <a:pt x="1771" y="908"/>
                  </a:cubicBezTo>
                  <a:cubicBezTo>
                    <a:pt x="1771" y="898"/>
                    <a:pt x="1771" y="898"/>
                    <a:pt x="1771" y="898"/>
                  </a:cubicBezTo>
                  <a:cubicBezTo>
                    <a:pt x="1771" y="897"/>
                    <a:pt x="1771" y="897"/>
                    <a:pt x="1771" y="897"/>
                  </a:cubicBezTo>
                  <a:lnTo>
                    <a:pt x="1771" y="893"/>
                  </a:lnTo>
                  <a:close/>
                </a:path>
              </a:pathLst>
            </a:custGeom>
            <a:blipFill>
              <a:blip r:embed="rId2"/>
              <a:stretch>
                <a:fillRect/>
              </a:stretch>
            </a:blipFill>
            <a:ln>
              <a:noFill/>
            </a:ln>
          </p:spPr>
          <p:txBody>
            <a:bodyPr rot="0" vert="horz" wrap="square" lIns="91440" tIns="45720" rIns="91440" bIns="45720" anchor="t" anchorCtr="0" upright="1">
              <a:noAutofit/>
            </a:bodyPr>
            <a:lstStyle/>
            <a:p>
              <a:endParaRPr lang="en-GB" dirty="0"/>
            </a:p>
          </p:txBody>
        </p:sp>
        <p:grpSp>
          <p:nvGrpSpPr>
            <p:cNvPr id="31" name="Groep 30"/>
            <p:cNvGrpSpPr>
              <a:grpSpLocks noSelect="1"/>
            </p:cNvGrpSpPr>
            <p:nvPr userDrawn="1"/>
          </p:nvGrpSpPr>
          <p:grpSpPr bwMode="gray">
            <a:xfrm>
              <a:off x="0" y="0"/>
              <a:ext cx="561975" cy="572770"/>
              <a:chOff x="902335" y="290830"/>
              <a:chExt cx="561975" cy="572770"/>
            </a:xfrm>
          </p:grpSpPr>
          <p:sp>
            <p:nvSpPr>
              <p:cNvPr id="32" name="Freeform 5"/>
              <p:cNvSpPr>
                <a:spLocks noSelect="1"/>
              </p:cNvSpPr>
              <p:nvPr userDrawn="1"/>
            </p:nvSpPr>
            <p:spPr bwMode="gray">
              <a:xfrm>
                <a:off x="984250" y="534035"/>
                <a:ext cx="77470" cy="199390"/>
              </a:xfrm>
              <a:custGeom>
                <a:avLst/>
                <a:gdLst>
                  <a:gd name="T0" fmla="*/ 155 w 244"/>
                  <a:gd name="T1" fmla="*/ 0 h 629"/>
                  <a:gd name="T2" fmla="*/ 120 w 244"/>
                  <a:gd name="T3" fmla="*/ 28 h 629"/>
                  <a:gd name="T4" fmla="*/ 0 w 244"/>
                  <a:gd name="T5" fmla="*/ 601 h 629"/>
                  <a:gd name="T6" fmla="*/ 0 w 244"/>
                  <a:gd name="T7" fmla="*/ 606 h 629"/>
                  <a:gd name="T8" fmla="*/ 0 w 244"/>
                  <a:gd name="T9" fmla="*/ 607 h 629"/>
                  <a:gd name="T10" fmla="*/ 23 w 244"/>
                  <a:gd name="T11" fmla="*/ 629 h 629"/>
                  <a:gd name="T12" fmla="*/ 145 w 244"/>
                  <a:gd name="T13" fmla="*/ 629 h 629"/>
                  <a:gd name="T14" fmla="*/ 144 w 244"/>
                  <a:gd name="T15" fmla="*/ 629 h 629"/>
                  <a:gd name="T16" fmla="*/ 144 w 244"/>
                  <a:gd name="T17" fmla="*/ 629 h 629"/>
                  <a:gd name="T18" fmla="*/ 143 w 244"/>
                  <a:gd name="T19" fmla="*/ 629 h 629"/>
                  <a:gd name="T20" fmla="*/ 143 w 244"/>
                  <a:gd name="T21" fmla="*/ 629 h 629"/>
                  <a:gd name="T22" fmla="*/ 143 w 244"/>
                  <a:gd name="T23" fmla="*/ 629 h 629"/>
                  <a:gd name="T24" fmla="*/ 142 w 244"/>
                  <a:gd name="T25" fmla="*/ 629 h 629"/>
                  <a:gd name="T26" fmla="*/ 142 w 244"/>
                  <a:gd name="T27" fmla="*/ 629 h 629"/>
                  <a:gd name="T28" fmla="*/ 142 w 244"/>
                  <a:gd name="T29" fmla="*/ 629 h 629"/>
                  <a:gd name="T30" fmla="*/ 141 w 244"/>
                  <a:gd name="T31" fmla="*/ 629 h 629"/>
                  <a:gd name="T32" fmla="*/ 141 w 244"/>
                  <a:gd name="T33" fmla="*/ 629 h 629"/>
                  <a:gd name="T34" fmla="*/ 141 w 244"/>
                  <a:gd name="T35" fmla="*/ 629 h 629"/>
                  <a:gd name="T36" fmla="*/ 141 w 244"/>
                  <a:gd name="T37" fmla="*/ 629 h 629"/>
                  <a:gd name="T38" fmla="*/ 123 w 244"/>
                  <a:gd name="T39" fmla="*/ 615 h 629"/>
                  <a:gd name="T40" fmla="*/ 123 w 244"/>
                  <a:gd name="T41" fmla="*/ 615 h 629"/>
                  <a:gd name="T42" fmla="*/ 123 w 244"/>
                  <a:gd name="T43" fmla="*/ 614 h 629"/>
                  <a:gd name="T44" fmla="*/ 123 w 244"/>
                  <a:gd name="T45" fmla="*/ 614 h 629"/>
                  <a:gd name="T46" fmla="*/ 122 w 244"/>
                  <a:gd name="T47" fmla="*/ 613 h 629"/>
                  <a:gd name="T48" fmla="*/ 122 w 244"/>
                  <a:gd name="T49" fmla="*/ 613 h 629"/>
                  <a:gd name="T50" fmla="*/ 122 w 244"/>
                  <a:gd name="T51" fmla="*/ 613 h 629"/>
                  <a:gd name="T52" fmla="*/ 122 w 244"/>
                  <a:gd name="T53" fmla="*/ 612 h 629"/>
                  <a:gd name="T54" fmla="*/ 122 w 244"/>
                  <a:gd name="T55" fmla="*/ 612 h 629"/>
                  <a:gd name="T56" fmla="*/ 122 w 244"/>
                  <a:gd name="T57" fmla="*/ 612 h 629"/>
                  <a:gd name="T58" fmla="*/ 122 w 244"/>
                  <a:gd name="T59" fmla="*/ 612 h 629"/>
                  <a:gd name="T60" fmla="*/ 122 w 244"/>
                  <a:gd name="T61" fmla="*/ 605 h 629"/>
                  <a:gd name="T62" fmla="*/ 122 w 244"/>
                  <a:gd name="T63" fmla="*/ 605 h 629"/>
                  <a:gd name="T64" fmla="*/ 122 w 244"/>
                  <a:gd name="T65" fmla="*/ 605 h 629"/>
                  <a:gd name="T66" fmla="*/ 122 w 244"/>
                  <a:gd name="T67" fmla="*/ 602 h 629"/>
                  <a:gd name="T68" fmla="*/ 244 w 244"/>
                  <a:gd name="T69" fmla="*/ 0 h 629"/>
                  <a:gd name="T70" fmla="*/ 155 w 244"/>
                  <a:gd name="T7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629">
                    <a:moveTo>
                      <a:pt x="155" y="0"/>
                    </a:moveTo>
                    <a:cubicBezTo>
                      <a:pt x="139" y="0"/>
                      <a:pt x="123" y="13"/>
                      <a:pt x="120" y="28"/>
                    </a:cubicBezTo>
                    <a:cubicBezTo>
                      <a:pt x="0" y="601"/>
                      <a:pt x="0" y="601"/>
                      <a:pt x="0" y="601"/>
                    </a:cubicBezTo>
                    <a:cubicBezTo>
                      <a:pt x="0" y="606"/>
                      <a:pt x="0" y="606"/>
                      <a:pt x="0" y="606"/>
                    </a:cubicBezTo>
                    <a:cubicBezTo>
                      <a:pt x="0" y="607"/>
                      <a:pt x="0" y="607"/>
                      <a:pt x="0" y="607"/>
                    </a:cubicBezTo>
                    <a:cubicBezTo>
                      <a:pt x="0" y="620"/>
                      <a:pt x="10" y="629"/>
                      <a:pt x="23" y="629"/>
                    </a:cubicBezTo>
                    <a:cubicBezTo>
                      <a:pt x="145" y="629"/>
                      <a:pt x="145" y="629"/>
                      <a:pt x="145" y="629"/>
                    </a:cubicBezTo>
                    <a:cubicBezTo>
                      <a:pt x="144" y="629"/>
                      <a:pt x="144" y="629"/>
                      <a:pt x="144" y="629"/>
                    </a:cubicBezTo>
                    <a:cubicBezTo>
                      <a:pt x="144" y="629"/>
                      <a:pt x="144" y="629"/>
                      <a:pt x="144" y="629"/>
                    </a:cubicBezTo>
                    <a:cubicBezTo>
                      <a:pt x="143" y="629"/>
                      <a:pt x="143" y="629"/>
                      <a:pt x="143" y="629"/>
                    </a:cubicBezTo>
                    <a:cubicBezTo>
                      <a:pt x="143" y="629"/>
                      <a:pt x="143" y="629"/>
                      <a:pt x="143" y="629"/>
                    </a:cubicBezTo>
                    <a:cubicBezTo>
                      <a:pt x="143" y="629"/>
                      <a:pt x="143" y="629"/>
                      <a:pt x="143" y="629"/>
                    </a:cubicBezTo>
                    <a:cubicBezTo>
                      <a:pt x="142" y="629"/>
                      <a:pt x="142" y="629"/>
                      <a:pt x="142" y="629"/>
                    </a:cubicBezTo>
                    <a:cubicBezTo>
                      <a:pt x="142" y="629"/>
                      <a:pt x="142" y="629"/>
                      <a:pt x="142" y="629"/>
                    </a:cubicBezTo>
                    <a:cubicBezTo>
                      <a:pt x="142" y="629"/>
                      <a:pt x="142" y="629"/>
                      <a:pt x="142" y="629"/>
                    </a:cubicBezTo>
                    <a:cubicBezTo>
                      <a:pt x="141" y="629"/>
                      <a:pt x="141" y="629"/>
                      <a:pt x="141" y="629"/>
                    </a:cubicBezTo>
                    <a:cubicBezTo>
                      <a:pt x="141" y="629"/>
                      <a:pt x="141" y="629"/>
                      <a:pt x="141" y="629"/>
                    </a:cubicBezTo>
                    <a:cubicBezTo>
                      <a:pt x="141" y="629"/>
                      <a:pt x="141" y="629"/>
                      <a:pt x="141" y="629"/>
                    </a:cubicBezTo>
                    <a:cubicBezTo>
                      <a:pt x="141" y="629"/>
                      <a:pt x="141" y="629"/>
                      <a:pt x="141" y="629"/>
                    </a:cubicBezTo>
                    <a:cubicBezTo>
                      <a:pt x="132" y="628"/>
                      <a:pt x="126" y="623"/>
                      <a:pt x="123" y="615"/>
                    </a:cubicBezTo>
                    <a:cubicBezTo>
                      <a:pt x="123" y="615"/>
                      <a:pt x="123" y="615"/>
                      <a:pt x="123" y="615"/>
                    </a:cubicBezTo>
                    <a:cubicBezTo>
                      <a:pt x="123" y="614"/>
                      <a:pt x="123" y="614"/>
                      <a:pt x="123" y="614"/>
                    </a:cubicBezTo>
                    <a:cubicBezTo>
                      <a:pt x="123" y="614"/>
                      <a:pt x="123" y="614"/>
                      <a:pt x="123" y="614"/>
                    </a:cubicBezTo>
                    <a:cubicBezTo>
                      <a:pt x="122" y="613"/>
                      <a:pt x="122" y="613"/>
                      <a:pt x="122" y="613"/>
                    </a:cubicBezTo>
                    <a:cubicBezTo>
                      <a:pt x="122" y="613"/>
                      <a:pt x="122" y="613"/>
                      <a:pt x="122" y="613"/>
                    </a:cubicBezTo>
                    <a:cubicBezTo>
                      <a:pt x="122" y="613"/>
                      <a:pt x="122" y="613"/>
                      <a:pt x="122" y="613"/>
                    </a:cubicBezTo>
                    <a:cubicBezTo>
                      <a:pt x="122" y="612"/>
                      <a:pt x="122" y="612"/>
                      <a:pt x="122" y="612"/>
                    </a:cubicBezTo>
                    <a:cubicBezTo>
                      <a:pt x="122" y="612"/>
                      <a:pt x="122" y="612"/>
                      <a:pt x="122" y="612"/>
                    </a:cubicBezTo>
                    <a:cubicBezTo>
                      <a:pt x="122" y="612"/>
                      <a:pt x="122" y="612"/>
                      <a:pt x="122" y="612"/>
                    </a:cubicBezTo>
                    <a:cubicBezTo>
                      <a:pt x="122" y="612"/>
                      <a:pt x="122" y="612"/>
                      <a:pt x="122" y="612"/>
                    </a:cubicBezTo>
                    <a:cubicBezTo>
                      <a:pt x="122" y="605"/>
                      <a:pt x="122" y="605"/>
                      <a:pt x="122" y="605"/>
                    </a:cubicBezTo>
                    <a:cubicBezTo>
                      <a:pt x="122" y="605"/>
                      <a:pt x="122" y="605"/>
                      <a:pt x="122" y="605"/>
                    </a:cubicBezTo>
                    <a:cubicBezTo>
                      <a:pt x="122" y="605"/>
                      <a:pt x="122" y="605"/>
                      <a:pt x="122" y="605"/>
                    </a:cubicBezTo>
                    <a:cubicBezTo>
                      <a:pt x="122" y="602"/>
                      <a:pt x="122" y="602"/>
                      <a:pt x="122" y="602"/>
                    </a:cubicBezTo>
                    <a:cubicBezTo>
                      <a:pt x="244" y="0"/>
                      <a:pt x="244" y="0"/>
                      <a:pt x="244" y="0"/>
                    </a:cubicBezTo>
                    <a:lnTo>
                      <a:pt x="155" y="0"/>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3" name="Freeform 6"/>
              <p:cNvSpPr>
                <a:spLocks noSelect="1"/>
              </p:cNvSpPr>
              <p:nvPr userDrawn="1"/>
            </p:nvSpPr>
            <p:spPr bwMode="gray">
              <a:xfrm>
                <a:off x="1078865" y="478155"/>
                <a:ext cx="218440" cy="186055"/>
              </a:xfrm>
              <a:custGeom>
                <a:avLst/>
                <a:gdLst>
                  <a:gd name="T0" fmla="*/ 0 w 687"/>
                  <a:gd name="T1" fmla="*/ 0 h 587"/>
                  <a:gd name="T2" fmla="*/ 0 w 687"/>
                  <a:gd name="T3" fmla="*/ 115 h 587"/>
                  <a:gd name="T4" fmla="*/ 229 w 687"/>
                  <a:gd name="T5" fmla="*/ 115 h 587"/>
                  <a:gd name="T6" fmla="*/ 272 w 687"/>
                  <a:gd name="T7" fmla="*/ 139 h 587"/>
                  <a:gd name="T8" fmla="*/ 569 w 687"/>
                  <a:gd name="T9" fmla="*/ 587 h 587"/>
                  <a:gd name="T10" fmla="*/ 687 w 687"/>
                  <a:gd name="T11" fmla="*/ 0 h 587"/>
                  <a:gd name="T12" fmla="*/ 0 w 687"/>
                  <a:gd name="T13" fmla="*/ 0 h 587"/>
                </a:gdLst>
                <a:ahLst/>
                <a:cxnLst>
                  <a:cxn ang="0">
                    <a:pos x="T0" y="T1"/>
                  </a:cxn>
                  <a:cxn ang="0">
                    <a:pos x="T2" y="T3"/>
                  </a:cxn>
                  <a:cxn ang="0">
                    <a:pos x="T4" y="T5"/>
                  </a:cxn>
                  <a:cxn ang="0">
                    <a:pos x="T6" y="T7"/>
                  </a:cxn>
                  <a:cxn ang="0">
                    <a:pos x="T8" y="T9"/>
                  </a:cxn>
                  <a:cxn ang="0">
                    <a:pos x="T10" y="T11"/>
                  </a:cxn>
                  <a:cxn ang="0">
                    <a:pos x="T12" y="T13"/>
                  </a:cxn>
                </a:cxnLst>
                <a:rect l="0" t="0" r="r" b="b"/>
                <a:pathLst>
                  <a:path w="687" h="587">
                    <a:moveTo>
                      <a:pt x="0" y="0"/>
                    </a:moveTo>
                    <a:cubicBezTo>
                      <a:pt x="0" y="115"/>
                      <a:pt x="0" y="115"/>
                      <a:pt x="0" y="115"/>
                    </a:cubicBezTo>
                    <a:cubicBezTo>
                      <a:pt x="229" y="115"/>
                      <a:pt x="229" y="115"/>
                      <a:pt x="229" y="115"/>
                    </a:cubicBezTo>
                    <a:cubicBezTo>
                      <a:pt x="244" y="115"/>
                      <a:pt x="264" y="126"/>
                      <a:pt x="272" y="139"/>
                    </a:cubicBezTo>
                    <a:cubicBezTo>
                      <a:pt x="569" y="587"/>
                      <a:pt x="569" y="587"/>
                      <a:pt x="569" y="587"/>
                    </a:cubicBezTo>
                    <a:cubicBezTo>
                      <a:pt x="687" y="0"/>
                      <a:pt x="687" y="0"/>
                      <a:pt x="687" y="0"/>
                    </a:cubicBezTo>
                    <a:lnTo>
                      <a:pt x="0" y="0"/>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4" name="Freeform 7"/>
              <p:cNvSpPr>
                <a:spLocks noSelect="1"/>
              </p:cNvSpPr>
              <p:nvPr userDrawn="1"/>
            </p:nvSpPr>
            <p:spPr bwMode="gray">
              <a:xfrm>
                <a:off x="902335" y="478155"/>
                <a:ext cx="406400" cy="385445"/>
              </a:xfrm>
              <a:custGeom>
                <a:avLst/>
                <a:gdLst>
                  <a:gd name="T0" fmla="*/ 555 w 1280"/>
                  <a:gd name="T1" fmla="*/ 0 h 1216"/>
                  <a:gd name="T2" fmla="*/ 475 w 1280"/>
                  <a:gd name="T3" fmla="*/ 0 h 1216"/>
                  <a:gd name="T4" fmla="*/ 357 w 1280"/>
                  <a:gd name="T5" fmla="*/ 9 h 1216"/>
                  <a:gd name="T6" fmla="*/ 0 w 1280"/>
                  <a:gd name="T7" fmla="*/ 447 h 1216"/>
                  <a:gd name="T8" fmla="*/ 616 w 1280"/>
                  <a:gd name="T9" fmla="*/ 1181 h 1216"/>
                  <a:gd name="T10" fmla="*/ 867 w 1280"/>
                  <a:gd name="T11" fmla="*/ 1216 h 1216"/>
                  <a:gd name="T12" fmla="*/ 872 w 1280"/>
                  <a:gd name="T13" fmla="*/ 1216 h 1216"/>
                  <a:gd name="T14" fmla="*/ 1280 w 1280"/>
                  <a:gd name="T15" fmla="*/ 1117 h 1216"/>
                  <a:gd name="T16" fmla="*/ 1033 w 1280"/>
                  <a:gd name="T17" fmla="*/ 1153 h 1216"/>
                  <a:gd name="T18" fmla="*/ 1033 w 1280"/>
                  <a:gd name="T19" fmla="*/ 1153 h 1216"/>
                  <a:gd name="T20" fmla="*/ 1033 w 1280"/>
                  <a:gd name="T21" fmla="*/ 1153 h 1216"/>
                  <a:gd name="T22" fmla="*/ 552 w 1280"/>
                  <a:gd name="T23" fmla="*/ 805 h 1216"/>
                  <a:gd name="T24" fmla="*/ 403 w 1280"/>
                  <a:gd name="T25" fmla="*/ 805 h 1216"/>
                  <a:gd name="T26" fmla="*/ 281 w 1280"/>
                  <a:gd name="T27" fmla="*/ 805 h 1216"/>
                  <a:gd name="T28" fmla="*/ 258 w 1280"/>
                  <a:gd name="T29" fmla="*/ 783 h 1216"/>
                  <a:gd name="T30" fmla="*/ 258 w 1280"/>
                  <a:gd name="T31" fmla="*/ 782 h 1216"/>
                  <a:gd name="T32" fmla="*/ 258 w 1280"/>
                  <a:gd name="T33" fmla="*/ 777 h 1216"/>
                  <a:gd name="T34" fmla="*/ 378 w 1280"/>
                  <a:gd name="T35" fmla="*/ 204 h 1216"/>
                  <a:gd name="T36" fmla="*/ 413 w 1280"/>
                  <a:gd name="T37" fmla="*/ 176 h 1216"/>
                  <a:gd name="T38" fmla="*/ 502 w 1280"/>
                  <a:gd name="T39" fmla="*/ 176 h 1216"/>
                  <a:gd name="T40" fmla="*/ 502 w 1280"/>
                  <a:gd name="T41" fmla="*/ 176 h 1216"/>
                  <a:gd name="T42" fmla="*/ 509 w 1280"/>
                  <a:gd name="T43" fmla="*/ 143 h 1216"/>
                  <a:gd name="T44" fmla="*/ 509 w 1280"/>
                  <a:gd name="T45" fmla="*/ 141 h 1216"/>
                  <a:gd name="T46" fmla="*/ 509 w 1280"/>
                  <a:gd name="T47" fmla="*/ 141 h 1216"/>
                  <a:gd name="T48" fmla="*/ 515 w 1280"/>
                  <a:gd name="T49" fmla="*/ 130 h 1216"/>
                  <a:gd name="T50" fmla="*/ 516 w 1280"/>
                  <a:gd name="T51" fmla="*/ 128 h 1216"/>
                  <a:gd name="T52" fmla="*/ 517 w 1280"/>
                  <a:gd name="T53" fmla="*/ 128 h 1216"/>
                  <a:gd name="T54" fmla="*/ 517 w 1280"/>
                  <a:gd name="T55" fmla="*/ 127 h 1216"/>
                  <a:gd name="T56" fmla="*/ 518 w 1280"/>
                  <a:gd name="T57" fmla="*/ 127 h 1216"/>
                  <a:gd name="T58" fmla="*/ 518 w 1280"/>
                  <a:gd name="T59" fmla="*/ 127 h 1216"/>
                  <a:gd name="T60" fmla="*/ 518 w 1280"/>
                  <a:gd name="T61" fmla="*/ 126 h 1216"/>
                  <a:gd name="T62" fmla="*/ 518 w 1280"/>
                  <a:gd name="T63" fmla="*/ 126 h 1216"/>
                  <a:gd name="T64" fmla="*/ 532 w 1280"/>
                  <a:gd name="T65" fmla="*/ 117 h 1216"/>
                  <a:gd name="T66" fmla="*/ 532 w 1280"/>
                  <a:gd name="T67" fmla="*/ 117 h 1216"/>
                  <a:gd name="T68" fmla="*/ 532 w 1280"/>
                  <a:gd name="T69" fmla="*/ 117 h 1216"/>
                  <a:gd name="T70" fmla="*/ 543 w 1280"/>
                  <a:gd name="T71" fmla="*/ 115 h 1216"/>
                  <a:gd name="T72" fmla="*/ 543 w 1280"/>
                  <a:gd name="T73" fmla="*/ 115 h 1216"/>
                  <a:gd name="T74" fmla="*/ 555 w 1280"/>
                  <a:gd name="T75" fmla="*/ 115 h 1216"/>
                  <a:gd name="T76" fmla="*/ 557 w 1280"/>
                  <a:gd name="T77" fmla="*/ 115 h 1216"/>
                  <a:gd name="T78" fmla="*/ 557 w 1280"/>
                  <a:gd name="T79" fmla="*/ 0 h 1216"/>
                  <a:gd name="T80" fmla="*/ 555 w 1280"/>
                  <a:gd name="T81" fmla="*/ 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0" h="1216">
                    <a:moveTo>
                      <a:pt x="555" y="0"/>
                    </a:moveTo>
                    <a:cubicBezTo>
                      <a:pt x="475" y="0"/>
                      <a:pt x="475" y="0"/>
                      <a:pt x="475" y="0"/>
                    </a:cubicBezTo>
                    <a:cubicBezTo>
                      <a:pt x="435" y="0"/>
                      <a:pt x="395" y="3"/>
                      <a:pt x="357" y="9"/>
                    </a:cubicBezTo>
                    <a:cubicBezTo>
                      <a:pt x="161" y="42"/>
                      <a:pt x="0" y="165"/>
                      <a:pt x="0" y="447"/>
                    </a:cubicBezTo>
                    <a:cubicBezTo>
                      <a:pt x="0" y="730"/>
                      <a:pt x="239" y="1072"/>
                      <a:pt x="616" y="1181"/>
                    </a:cubicBezTo>
                    <a:cubicBezTo>
                      <a:pt x="694" y="1204"/>
                      <a:pt x="778" y="1216"/>
                      <a:pt x="867" y="1216"/>
                    </a:cubicBezTo>
                    <a:cubicBezTo>
                      <a:pt x="872" y="1216"/>
                      <a:pt x="872" y="1216"/>
                      <a:pt x="872" y="1216"/>
                    </a:cubicBezTo>
                    <a:cubicBezTo>
                      <a:pt x="1019" y="1216"/>
                      <a:pt x="1157" y="1180"/>
                      <a:pt x="1280" y="1117"/>
                    </a:cubicBezTo>
                    <a:cubicBezTo>
                      <a:pt x="1190" y="1142"/>
                      <a:pt x="1108" y="1153"/>
                      <a:pt x="1033" y="1153"/>
                    </a:cubicBezTo>
                    <a:cubicBezTo>
                      <a:pt x="1033" y="1153"/>
                      <a:pt x="1033" y="1153"/>
                      <a:pt x="1033" y="1153"/>
                    </a:cubicBezTo>
                    <a:cubicBezTo>
                      <a:pt x="1033" y="1153"/>
                      <a:pt x="1033" y="1153"/>
                      <a:pt x="1033" y="1153"/>
                    </a:cubicBezTo>
                    <a:cubicBezTo>
                      <a:pt x="728" y="1153"/>
                      <a:pt x="552" y="970"/>
                      <a:pt x="552" y="805"/>
                    </a:cubicBezTo>
                    <a:cubicBezTo>
                      <a:pt x="403" y="805"/>
                      <a:pt x="403" y="805"/>
                      <a:pt x="403" y="805"/>
                    </a:cubicBezTo>
                    <a:cubicBezTo>
                      <a:pt x="281" y="805"/>
                      <a:pt x="281" y="805"/>
                      <a:pt x="281" y="805"/>
                    </a:cubicBezTo>
                    <a:cubicBezTo>
                      <a:pt x="268" y="805"/>
                      <a:pt x="258" y="796"/>
                      <a:pt x="258" y="783"/>
                    </a:cubicBezTo>
                    <a:cubicBezTo>
                      <a:pt x="258" y="782"/>
                      <a:pt x="258" y="782"/>
                      <a:pt x="258" y="782"/>
                    </a:cubicBezTo>
                    <a:cubicBezTo>
                      <a:pt x="258" y="777"/>
                      <a:pt x="258" y="777"/>
                      <a:pt x="258" y="777"/>
                    </a:cubicBezTo>
                    <a:cubicBezTo>
                      <a:pt x="378" y="204"/>
                      <a:pt x="378" y="204"/>
                      <a:pt x="378" y="204"/>
                    </a:cubicBezTo>
                    <a:cubicBezTo>
                      <a:pt x="381" y="189"/>
                      <a:pt x="397" y="176"/>
                      <a:pt x="413" y="176"/>
                    </a:cubicBezTo>
                    <a:cubicBezTo>
                      <a:pt x="502" y="176"/>
                      <a:pt x="502" y="176"/>
                      <a:pt x="502" y="176"/>
                    </a:cubicBezTo>
                    <a:cubicBezTo>
                      <a:pt x="502" y="176"/>
                      <a:pt x="502" y="176"/>
                      <a:pt x="502" y="176"/>
                    </a:cubicBezTo>
                    <a:cubicBezTo>
                      <a:pt x="509" y="143"/>
                      <a:pt x="509" y="143"/>
                      <a:pt x="509" y="143"/>
                    </a:cubicBezTo>
                    <a:cubicBezTo>
                      <a:pt x="509" y="141"/>
                      <a:pt x="509" y="141"/>
                      <a:pt x="509" y="141"/>
                    </a:cubicBezTo>
                    <a:cubicBezTo>
                      <a:pt x="509" y="141"/>
                      <a:pt x="509" y="141"/>
                      <a:pt x="509" y="141"/>
                    </a:cubicBezTo>
                    <a:cubicBezTo>
                      <a:pt x="515" y="130"/>
                      <a:pt x="515" y="130"/>
                      <a:pt x="515" y="130"/>
                    </a:cubicBezTo>
                    <a:cubicBezTo>
                      <a:pt x="516" y="128"/>
                      <a:pt x="516" y="128"/>
                      <a:pt x="516" y="128"/>
                    </a:cubicBezTo>
                    <a:cubicBezTo>
                      <a:pt x="517" y="128"/>
                      <a:pt x="517" y="128"/>
                      <a:pt x="517" y="128"/>
                    </a:cubicBezTo>
                    <a:cubicBezTo>
                      <a:pt x="517" y="127"/>
                      <a:pt x="517" y="127"/>
                      <a:pt x="517" y="127"/>
                    </a:cubicBezTo>
                    <a:cubicBezTo>
                      <a:pt x="518" y="127"/>
                      <a:pt x="518" y="127"/>
                      <a:pt x="518" y="127"/>
                    </a:cubicBezTo>
                    <a:cubicBezTo>
                      <a:pt x="518" y="127"/>
                      <a:pt x="518" y="127"/>
                      <a:pt x="518" y="127"/>
                    </a:cubicBezTo>
                    <a:cubicBezTo>
                      <a:pt x="518" y="126"/>
                      <a:pt x="518" y="126"/>
                      <a:pt x="518" y="126"/>
                    </a:cubicBezTo>
                    <a:cubicBezTo>
                      <a:pt x="518" y="126"/>
                      <a:pt x="518" y="126"/>
                      <a:pt x="518" y="126"/>
                    </a:cubicBezTo>
                    <a:cubicBezTo>
                      <a:pt x="532" y="117"/>
                      <a:pt x="532" y="117"/>
                      <a:pt x="532" y="117"/>
                    </a:cubicBezTo>
                    <a:cubicBezTo>
                      <a:pt x="532" y="117"/>
                      <a:pt x="532" y="117"/>
                      <a:pt x="532" y="117"/>
                    </a:cubicBezTo>
                    <a:cubicBezTo>
                      <a:pt x="532" y="117"/>
                      <a:pt x="532" y="117"/>
                      <a:pt x="532" y="117"/>
                    </a:cubicBezTo>
                    <a:cubicBezTo>
                      <a:pt x="543" y="115"/>
                      <a:pt x="543" y="115"/>
                      <a:pt x="543" y="115"/>
                    </a:cubicBezTo>
                    <a:cubicBezTo>
                      <a:pt x="543" y="115"/>
                      <a:pt x="543" y="115"/>
                      <a:pt x="543" y="115"/>
                    </a:cubicBezTo>
                    <a:cubicBezTo>
                      <a:pt x="555" y="115"/>
                      <a:pt x="555" y="115"/>
                      <a:pt x="555" y="115"/>
                    </a:cubicBezTo>
                    <a:cubicBezTo>
                      <a:pt x="557" y="115"/>
                      <a:pt x="557" y="115"/>
                      <a:pt x="557" y="115"/>
                    </a:cubicBezTo>
                    <a:cubicBezTo>
                      <a:pt x="557" y="0"/>
                      <a:pt x="557" y="0"/>
                      <a:pt x="557" y="0"/>
                    </a:cubicBezTo>
                    <a:lnTo>
                      <a:pt x="555"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5" name="Freeform 8"/>
              <p:cNvSpPr>
                <a:spLocks noSelect="1"/>
              </p:cNvSpPr>
              <p:nvPr userDrawn="1"/>
            </p:nvSpPr>
            <p:spPr bwMode="gray">
              <a:xfrm>
                <a:off x="1077595" y="429895"/>
                <a:ext cx="386715" cy="414020"/>
              </a:xfrm>
              <a:custGeom>
                <a:avLst/>
                <a:gdLst>
                  <a:gd name="T0" fmla="*/ 770 w 1219"/>
                  <a:gd name="T1" fmla="*/ 928 h 1304"/>
                  <a:gd name="T2" fmla="*/ 350 w 1219"/>
                  <a:gd name="T3" fmla="*/ 929 h 1304"/>
                  <a:gd name="T4" fmla="*/ 38 w 1219"/>
                  <a:gd name="T5" fmla="*/ 955 h 1304"/>
                  <a:gd name="T6" fmla="*/ 30 w 1219"/>
                  <a:gd name="T7" fmla="*/ 956 h 1304"/>
                  <a:gd name="T8" fmla="*/ 481 w 1219"/>
                  <a:gd name="T9" fmla="*/ 1304 h 1304"/>
                  <a:gd name="T10" fmla="*/ 734 w 1219"/>
                  <a:gd name="T11" fmla="*/ 1265 h 1304"/>
                  <a:gd name="T12" fmla="*/ 744 w 1219"/>
                  <a:gd name="T13" fmla="*/ 1259 h 1304"/>
                  <a:gd name="T14" fmla="*/ 755 w 1219"/>
                  <a:gd name="T15" fmla="*/ 1253 h 1304"/>
                  <a:gd name="T16" fmla="*/ 765 w 1219"/>
                  <a:gd name="T17" fmla="*/ 1247 h 1304"/>
                  <a:gd name="T18" fmla="*/ 776 w 1219"/>
                  <a:gd name="T19" fmla="*/ 1241 h 1304"/>
                  <a:gd name="T20" fmla="*/ 786 w 1219"/>
                  <a:gd name="T21" fmla="*/ 1235 h 1304"/>
                  <a:gd name="T22" fmla="*/ 797 w 1219"/>
                  <a:gd name="T23" fmla="*/ 1228 h 1304"/>
                  <a:gd name="T24" fmla="*/ 806 w 1219"/>
                  <a:gd name="T25" fmla="*/ 1222 h 1304"/>
                  <a:gd name="T26" fmla="*/ 816 w 1219"/>
                  <a:gd name="T27" fmla="*/ 1215 h 1304"/>
                  <a:gd name="T28" fmla="*/ 826 w 1219"/>
                  <a:gd name="T29" fmla="*/ 1209 h 1304"/>
                  <a:gd name="T30" fmla="*/ 836 w 1219"/>
                  <a:gd name="T31" fmla="*/ 1202 h 1304"/>
                  <a:gd name="T32" fmla="*/ 846 w 1219"/>
                  <a:gd name="T33" fmla="*/ 1195 h 1304"/>
                  <a:gd name="T34" fmla="*/ 856 w 1219"/>
                  <a:gd name="T35" fmla="*/ 1188 h 1304"/>
                  <a:gd name="T36" fmla="*/ 870 w 1219"/>
                  <a:gd name="T37" fmla="*/ 1177 h 1304"/>
                  <a:gd name="T38" fmla="*/ 879 w 1219"/>
                  <a:gd name="T39" fmla="*/ 1169 h 1304"/>
                  <a:gd name="T40" fmla="*/ 898 w 1219"/>
                  <a:gd name="T41" fmla="*/ 1154 h 1304"/>
                  <a:gd name="T42" fmla="*/ 942 w 1219"/>
                  <a:gd name="T43" fmla="*/ 1114 h 1304"/>
                  <a:gd name="T44" fmla="*/ 955 w 1219"/>
                  <a:gd name="T45" fmla="*/ 1101 h 1304"/>
                  <a:gd name="T46" fmla="*/ 964 w 1219"/>
                  <a:gd name="T47" fmla="*/ 1092 h 1304"/>
                  <a:gd name="T48" fmla="*/ 972 w 1219"/>
                  <a:gd name="T49" fmla="*/ 1084 h 1304"/>
                  <a:gd name="T50" fmla="*/ 981 w 1219"/>
                  <a:gd name="T51" fmla="*/ 1075 h 1304"/>
                  <a:gd name="T52" fmla="*/ 990 w 1219"/>
                  <a:gd name="T53" fmla="*/ 1064 h 1304"/>
                  <a:gd name="T54" fmla="*/ 1206 w 1219"/>
                  <a:gd name="T55" fmla="*/ 617 h 1304"/>
                  <a:gd name="T56" fmla="*/ 1207 w 1219"/>
                  <a:gd name="T57" fmla="*/ 609 h 1304"/>
                  <a:gd name="T58" fmla="*/ 1209 w 1219"/>
                  <a:gd name="T59" fmla="*/ 594 h 1304"/>
                  <a:gd name="T60" fmla="*/ 1211 w 1219"/>
                  <a:gd name="T61" fmla="*/ 585 h 1304"/>
                  <a:gd name="T62" fmla="*/ 1212 w 1219"/>
                  <a:gd name="T63" fmla="*/ 570 h 1304"/>
                  <a:gd name="T64" fmla="*/ 1213 w 1219"/>
                  <a:gd name="T65" fmla="*/ 561 h 1304"/>
                  <a:gd name="T66" fmla="*/ 1215 w 1219"/>
                  <a:gd name="T67" fmla="*/ 551 h 1304"/>
                  <a:gd name="T68" fmla="*/ 1215 w 1219"/>
                  <a:gd name="T69" fmla="*/ 542 h 1304"/>
                  <a:gd name="T70" fmla="*/ 1216 w 1219"/>
                  <a:gd name="T71" fmla="*/ 532 h 1304"/>
                  <a:gd name="T72" fmla="*/ 1217 w 1219"/>
                  <a:gd name="T73" fmla="*/ 522 h 1304"/>
                  <a:gd name="T74" fmla="*/ 1217 w 1219"/>
                  <a:gd name="T75" fmla="*/ 513 h 1304"/>
                  <a:gd name="T76" fmla="*/ 1218 w 1219"/>
                  <a:gd name="T77" fmla="*/ 502 h 1304"/>
                  <a:gd name="T78" fmla="*/ 1218 w 1219"/>
                  <a:gd name="T79" fmla="*/ 493 h 1304"/>
                  <a:gd name="T80" fmla="*/ 1218 w 1219"/>
                  <a:gd name="T81" fmla="*/ 483 h 1304"/>
                  <a:gd name="T82" fmla="*/ 1219 w 1219"/>
                  <a:gd name="T83" fmla="*/ 473 h 1304"/>
                  <a:gd name="T84" fmla="*/ 1219 w 1219"/>
                  <a:gd name="T85" fmla="*/ 459 h 1304"/>
                  <a:gd name="T86" fmla="*/ 1218 w 1219"/>
                  <a:gd name="T87" fmla="*/ 447 h 1304"/>
                  <a:gd name="T88" fmla="*/ 1218 w 1219"/>
                  <a:gd name="T89" fmla="*/ 436 h 1304"/>
                  <a:gd name="T90" fmla="*/ 1218 w 1219"/>
                  <a:gd name="T91" fmla="*/ 424 h 1304"/>
                  <a:gd name="T92" fmla="*/ 1217 w 1219"/>
                  <a:gd name="T93" fmla="*/ 413 h 1304"/>
                  <a:gd name="T94" fmla="*/ 1216 w 1219"/>
                  <a:gd name="T95" fmla="*/ 402 h 1304"/>
                  <a:gd name="T96" fmla="*/ 1216 w 1219"/>
                  <a:gd name="T97" fmla="*/ 391 h 1304"/>
                  <a:gd name="T98" fmla="*/ 1215 w 1219"/>
                  <a:gd name="T99" fmla="*/ 380 h 1304"/>
                  <a:gd name="T100" fmla="*/ 1214 w 1219"/>
                  <a:gd name="T101" fmla="*/ 369 h 1304"/>
                  <a:gd name="T102" fmla="*/ 1212 w 1219"/>
                  <a:gd name="T103" fmla="*/ 353 h 1304"/>
                  <a:gd name="T104" fmla="*/ 1210 w 1219"/>
                  <a:gd name="T105" fmla="*/ 342 h 1304"/>
                  <a:gd name="T106" fmla="*/ 1209 w 1219"/>
                  <a:gd name="T107" fmla="*/ 331 h 1304"/>
                  <a:gd name="T108" fmla="*/ 1207 w 1219"/>
                  <a:gd name="T109" fmla="*/ 320 h 1304"/>
                  <a:gd name="T110" fmla="*/ 1193 w 1219"/>
                  <a:gd name="T111" fmla="*/ 248 h 1304"/>
                  <a:gd name="T112" fmla="*/ 1187 w 1219"/>
                  <a:gd name="T113" fmla="*/ 226 h 1304"/>
                  <a:gd name="T114" fmla="*/ 1184 w 1219"/>
                  <a:gd name="T115" fmla="*/ 215 h 1304"/>
                  <a:gd name="T116" fmla="*/ 1181 w 1219"/>
                  <a:gd name="T117" fmla="*/ 204 h 1304"/>
                  <a:gd name="T118" fmla="*/ 1177 w 1219"/>
                  <a:gd name="T119" fmla="*/ 193 h 1304"/>
                  <a:gd name="T120" fmla="*/ 1174 w 1219"/>
                  <a:gd name="T121" fmla="*/ 182 h 1304"/>
                  <a:gd name="T122" fmla="*/ 1090 w 1219"/>
                  <a:gd name="T12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9" h="1304">
                    <a:moveTo>
                      <a:pt x="1126" y="206"/>
                    </a:moveTo>
                    <a:cubicBezTo>
                      <a:pt x="1126" y="329"/>
                      <a:pt x="1089" y="447"/>
                      <a:pt x="1016" y="537"/>
                    </a:cubicBezTo>
                    <a:cubicBezTo>
                      <a:pt x="972" y="592"/>
                      <a:pt x="902" y="646"/>
                      <a:pt x="820" y="685"/>
                    </a:cubicBezTo>
                    <a:cubicBezTo>
                      <a:pt x="770" y="928"/>
                      <a:pt x="770" y="928"/>
                      <a:pt x="770" y="928"/>
                    </a:cubicBezTo>
                    <a:cubicBezTo>
                      <a:pt x="767" y="943"/>
                      <a:pt x="751" y="956"/>
                      <a:pt x="736" y="956"/>
                    </a:cubicBezTo>
                    <a:cubicBezTo>
                      <a:pt x="493" y="956"/>
                      <a:pt x="493" y="956"/>
                      <a:pt x="493" y="956"/>
                    </a:cubicBezTo>
                    <a:cubicBezTo>
                      <a:pt x="399" y="956"/>
                      <a:pt x="399" y="956"/>
                      <a:pt x="399" y="956"/>
                    </a:cubicBezTo>
                    <a:cubicBezTo>
                      <a:pt x="381" y="956"/>
                      <a:pt x="359" y="944"/>
                      <a:pt x="350" y="929"/>
                    </a:cubicBezTo>
                    <a:cubicBezTo>
                      <a:pt x="131" y="590"/>
                      <a:pt x="131" y="590"/>
                      <a:pt x="131" y="590"/>
                    </a:cubicBezTo>
                    <a:cubicBezTo>
                      <a:pt x="63" y="929"/>
                      <a:pt x="63" y="929"/>
                      <a:pt x="63" y="929"/>
                    </a:cubicBezTo>
                    <a:cubicBezTo>
                      <a:pt x="60" y="941"/>
                      <a:pt x="50" y="951"/>
                      <a:pt x="38" y="955"/>
                    </a:cubicBezTo>
                    <a:cubicBezTo>
                      <a:pt x="38" y="955"/>
                      <a:pt x="38" y="955"/>
                      <a:pt x="38" y="955"/>
                    </a:cubicBezTo>
                    <a:cubicBezTo>
                      <a:pt x="37" y="955"/>
                      <a:pt x="37" y="955"/>
                      <a:pt x="37" y="955"/>
                    </a:cubicBezTo>
                    <a:cubicBezTo>
                      <a:pt x="37" y="955"/>
                      <a:pt x="37" y="955"/>
                      <a:pt x="37" y="955"/>
                    </a:cubicBezTo>
                    <a:cubicBezTo>
                      <a:pt x="37" y="955"/>
                      <a:pt x="37" y="955"/>
                      <a:pt x="37" y="955"/>
                    </a:cubicBezTo>
                    <a:cubicBezTo>
                      <a:pt x="30" y="956"/>
                      <a:pt x="30" y="956"/>
                      <a:pt x="30" y="956"/>
                    </a:cubicBezTo>
                    <a:cubicBezTo>
                      <a:pt x="29" y="956"/>
                      <a:pt x="29" y="956"/>
                      <a:pt x="29" y="956"/>
                    </a:cubicBezTo>
                    <a:cubicBezTo>
                      <a:pt x="0" y="956"/>
                      <a:pt x="0" y="956"/>
                      <a:pt x="0" y="956"/>
                    </a:cubicBezTo>
                    <a:cubicBezTo>
                      <a:pt x="0" y="1121"/>
                      <a:pt x="176" y="1304"/>
                      <a:pt x="481" y="1304"/>
                    </a:cubicBezTo>
                    <a:cubicBezTo>
                      <a:pt x="481" y="1304"/>
                      <a:pt x="481" y="1304"/>
                      <a:pt x="481" y="1304"/>
                    </a:cubicBezTo>
                    <a:cubicBezTo>
                      <a:pt x="481" y="1304"/>
                      <a:pt x="481" y="1304"/>
                      <a:pt x="481" y="1304"/>
                    </a:cubicBezTo>
                    <a:cubicBezTo>
                      <a:pt x="556" y="1304"/>
                      <a:pt x="638" y="1293"/>
                      <a:pt x="728" y="1268"/>
                    </a:cubicBezTo>
                    <a:cubicBezTo>
                      <a:pt x="732" y="1265"/>
                      <a:pt x="732" y="1265"/>
                      <a:pt x="732" y="1265"/>
                    </a:cubicBezTo>
                    <a:cubicBezTo>
                      <a:pt x="734" y="1265"/>
                      <a:pt x="734" y="1265"/>
                      <a:pt x="734" y="1265"/>
                    </a:cubicBezTo>
                    <a:cubicBezTo>
                      <a:pt x="738" y="1262"/>
                      <a:pt x="738" y="1262"/>
                      <a:pt x="738" y="1262"/>
                    </a:cubicBezTo>
                    <a:cubicBezTo>
                      <a:pt x="739" y="1262"/>
                      <a:pt x="739" y="1262"/>
                      <a:pt x="739" y="1262"/>
                    </a:cubicBezTo>
                    <a:cubicBezTo>
                      <a:pt x="743" y="1260"/>
                      <a:pt x="743" y="1260"/>
                      <a:pt x="743" y="1260"/>
                    </a:cubicBezTo>
                    <a:cubicBezTo>
                      <a:pt x="744" y="1259"/>
                      <a:pt x="744" y="1259"/>
                      <a:pt x="744" y="1259"/>
                    </a:cubicBezTo>
                    <a:cubicBezTo>
                      <a:pt x="749" y="1257"/>
                      <a:pt x="749" y="1257"/>
                      <a:pt x="749" y="1257"/>
                    </a:cubicBezTo>
                    <a:cubicBezTo>
                      <a:pt x="750" y="1256"/>
                      <a:pt x="750" y="1256"/>
                      <a:pt x="750" y="1256"/>
                    </a:cubicBezTo>
                    <a:cubicBezTo>
                      <a:pt x="754" y="1254"/>
                      <a:pt x="754" y="1254"/>
                      <a:pt x="754" y="1254"/>
                    </a:cubicBezTo>
                    <a:cubicBezTo>
                      <a:pt x="755" y="1253"/>
                      <a:pt x="755" y="1253"/>
                      <a:pt x="755" y="1253"/>
                    </a:cubicBezTo>
                    <a:cubicBezTo>
                      <a:pt x="759" y="1251"/>
                      <a:pt x="759" y="1251"/>
                      <a:pt x="759" y="1251"/>
                    </a:cubicBezTo>
                    <a:cubicBezTo>
                      <a:pt x="760" y="1250"/>
                      <a:pt x="760" y="1250"/>
                      <a:pt x="760" y="1250"/>
                    </a:cubicBezTo>
                    <a:cubicBezTo>
                      <a:pt x="765" y="1248"/>
                      <a:pt x="765" y="1248"/>
                      <a:pt x="765" y="1248"/>
                    </a:cubicBezTo>
                    <a:cubicBezTo>
                      <a:pt x="765" y="1247"/>
                      <a:pt x="765" y="1247"/>
                      <a:pt x="765" y="1247"/>
                    </a:cubicBezTo>
                    <a:cubicBezTo>
                      <a:pt x="769" y="1245"/>
                      <a:pt x="769" y="1245"/>
                      <a:pt x="769" y="1245"/>
                    </a:cubicBezTo>
                    <a:cubicBezTo>
                      <a:pt x="771" y="1244"/>
                      <a:pt x="771" y="1244"/>
                      <a:pt x="771" y="1244"/>
                    </a:cubicBezTo>
                    <a:cubicBezTo>
                      <a:pt x="775" y="1242"/>
                      <a:pt x="775" y="1242"/>
                      <a:pt x="775" y="1242"/>
                    </a:cubicBezTo>
                    <a:cubicBezTo>
                      <a:pt x="776" y="1241"/>
                      <a:pt x="776" y="1241"/>
                      <a:pt x="776" y="1241"/>
                    </a:cubicBezTo>
                    <a:cubicBezTo>
                      <a:pt x="780" y="1239"/>
                      <a:pt x="780" y="1239"/>
                      <a:pt x="780" y="1239"/>
                    </a:cubicBezTo>
                    <a:cubicBezTo>
                      <a:pt x="781" y="1238"/>
                      <a:pt x="781" y="1238"/>
                      <a:pt x="781" y="1238"/>
                    </a:cubicBezTo>
                    <a:cubicBezTo>
                      <a:pt x="785" y="1236"/>
                      <a:pt x="785" y="1236"/>
                      <a:pt x="785" y="1236"/>
                    </a:cubicBezTo>
                    <a:cubicBezTo>
                      <a:pt x="786" y="1235"/>
                      <a:pt x="786" y="1235"/>
                      <a:pt x="786" y="1235"/>
                    </a:cubicBezTo>
                    <a:cubicBezTo>
                      <a:pt x="790" y="1232"/>
                      <a:pt x="790" y="1232"/>
                      <a:pt x="790" y="1232"/>
                    </a:cubicBezTo>
                    <a:cubicBezTo>
                      <a:pt x="791" y="1232"/>
                      <a:pt x="791" y="1232"/>
                      <a:pt x="791" y="1232"/>
                    </a:cubicBezTo>
                    <a:cubicBezTo>
                      <a:pt x="795" y="1229"/>
                      <a:pt x="795" y="1229"/>
                      <a:pt x="795" y="1229"/>
                    </a:cubicBezTo>
                    <a:cubicBezTo>
                      <a:pt x="797" y="1228"/>
                      <a:pt x="797" y="1228"/>
                      <a:pt x="797" y="1228"/>
                    </a:cubicBezTo>
                    <a:cubicBezTo>
                      <a:pt x="801" y="1226"/>
                      <a:pt x="801" y="1226"/>
                      <a:pt x="801" y="1226"/>
                    </a:cubicBezTo>
                    <a:cubicBezTo>
                      <a:pt x="802" y="1225"/>
                      <a:pt x="802" y="1225"/>
                      <a:pt x="802" y="1225"/>
                    </a:cubicBezTo>
                    <a:cubicBezTo>
                      <a:pt x="805" y="1223"/>
                      <a:pt x="805" y="1223"/>
                      <a:pt x="805" y="1223"/>
                    </a:cubicBezTo>
                    <a:cubicBezTo>
                      <a:pt x="806" y="1222"/>
                      <a:pt x="806" y="1222"/>
                      <a:pt x="806" y="1222"/>
                    </a:cubicBezTo>
                    <a:cubicBezTo>
                      <a:pt x="811" y="1219"/>
                      <a:pt x="811" y="1219"/>
                      <a:pt x="811" y="1219"/>
                    </a:cubicBezTo>
                    <a:cubicBezTo>
                      <a:pt x="812" y="1219"/>
                      <a:pt x="812" y="1219"/>
                      <a:pt x="812" y="1219"/>
                    </a:cubicBezTo>
                    <a:cubicBezTo>
                      <a:pt x="815" y="1216"/>
                      <a:pt x="815" y="1216"/>
                      <a:pt x="815" y="1216"/>
                    </a:cubicBezTo>
                    <a:cubicBezTo>
                      <a:pt x="816" y="1215"/>
                      <a:pt x="816" y="1215"/>
                      <a:pt x="816" y="1215"/>
                    </a:cubicBezTo>
                    <a:cubicBezTo>
                      <a:pt x="821" y="1213"/>
                      <a:pt x="821" y="1213"/>
                      <a:pt x="821" y="1213"/>
                    </a:cubicBezTo>
                    <a:cubicBezTo>
                      <a:pt x="822" y="1212"/>
                      <a:pt x="822" y="1212"/>
                      <a:pt x="822" y="1212"/>
                    </a:cubicBezTo>
                    <a:cubicBezTo>
                      <a:pt x="826" y="1209"/>
                      <a:pt x="826" y="1209"/>
                      <a:pt x="826" y="1209"/>
                    </a:cubicBezTo>
                    <a:cubicBezTo>
                      <a:pt x="826" y="1209"/>
                      <a:pt x="826" y="1209"/>
                      <a:pt x="826" y="1209"/>
                    </a:cubicBezTo>
                    <a:cubicBezTo>
                      <a:pt x="831" y="1206"/>
                      <a:pt x="831" y="1206"/>
                      <a:pt x="831" y="1206"/>
                    </a:cubicBezTo>
                    <a:cubicBezTo>
                      <a:pt x="831" y="1205"/>
                      <a:pt x="831" y="1205"/>
                      <a:pt x="831" y="1205"/>
                    </a:cubicBezTo>
                    <a:cubicBezTo>
                      <a:pt x="836" y="1202"/>
                      <a:pt x="836" y="1202"/>
                      <a:pt x="836" y="1202"/>
                    </a:cubicBezTo>
                    <a:cubicBezTo>
                      <a:pt x="836" y="1202"/>
                      <a:pt x="836" y="1202"/>
                      <a:pt x="836" y="1202"/>
                    </a:cubicBezTo>
                    <a:cubicBezTo>
                      <a:pt x="840" y="1199"/>
                      <a:pt x="840" y="1199"/>
                      <a:pt x="840" y="1199"/>
                    </a:cubicBezTo>
                    <a:cubicBezTo>
                      <a:pt x="841" y="1198"/>
                      <a:pt x="841" y="1198"/>
                      <a:pt x="841" y="1198"/>
                    </a:cubicBezTo>
                    <a:cubicBezTo>
                      <a:pt x="845" y="1195"/>
                      <a:pt x="845" y="1195"/>
                      <a:pt x="845" y="1195"/>
                    </a:cubicBezTo>
                    <a:cubicBezTo>
                      <a:pt x="846" y="1195"/>
                      <a:pt x="846" y="1195"/>
                      <a:pt x="846" y="1195"/>
                    </a:cubicBezTo>
                    <a:cubicBezTo>
                      <a:pt x="850" y="1192"/>
                      <a:pt x="850" y="1192"/>
                      <a:pt x="850" y="1192"/>
                    </a:cubicBezTo>
                    <a:cubicBezTo>
                      <a:pt x="851" y="1191"/>
                      <a:pt x="851" y="1191"/>
                      <a:pt x="851" y="1191"/>
                    </a:cubicBezTo>
                    <a:cubicBezTo>
                      <a:pt x="855" y="1188"/>
                      <a:pt x="855" y="1188"/>
                      <a:pt x="855" y="1188"/>
                    </a:cubicBezTo>
                    <a:cubicBezTo>
                      <a:pt x="856" y="1188"/>
                      <a:pt x="856" y="1188"/>
                      <a:pt x="856" y="1188"/>
                    </a:cubicBezTo>
                    <a:cubicBezTo>
                      <a:pt x="865" y="1181"/>
                      <a:pt x="865" y="1181"/>
                      <a:pt x="865" y="1181"/>
                    </a:cubicBezTo>
                    <a:cubicBezTo>
                      <a:pt x="865" y="1180"/>
                      <a:pt x="865" y="1180"/>
                      <a:pt x="865" y="1180"/>
                    </a:cubicBezTo>
                    <a:cubicBezTo>
                      <a:pt x="870" y="1177"/>
                      <a:pt x="870" y="1177"/>
                      <a:pt x="870" y="1177"/>
                    </a:cubicBezTo>
                    <a:cubicBezTo>
                      <a:pt x="870" y="1177"/>
                      <a:pt x="870" y="1177"/>
                      <a:pt x="870" y="1177"/>
                    </a:cubicBezTo>
                    <a:cubicBezTo>
                      <a:pt x="874" y="1173"/>
                      <a:pt x="874" y="1173"/>
                      <a:pt x="874" y="1173"/>
                    </a:cubicBezTo>
                    <a:cubicBezTo>
                      <a:pt x="875" y="1173"/>
                      <a:pt x="875" y="1173"/>
                      <a:pt x="875" y="1173"/>
                    </a:cubicBezTo>
                    <a:cubicBezTo>
                      <a:pt x="879" y="1170"/>
                      <a:pt x="879" y="1170"/>
                      <a:pt x="879" y="1170"/>
                    </a:cubicBezTo>
                    <a:cubicBezTo>
                      <a:pt x="879" y="1169"/>
                      <a:pt x="879" y="1169"/>
                      <a:pt x="879" y="1169"/>
                    </a:cubicBezTo>
                    <a:cubicBezTo>
                      <a:pt x="888" y="1162"/>
                      <a:pt x="888" y="1162"/>
                      <a:pt x="888" y="1162"/>
                    </a:cubicBezTo>
                    <a:cubicBezTo>
                      <a:pt x="889" y="1162"/>
                      <a:pt x="889" y="1162"/>
                      <a:pt x="889" y="1162"/>
                    </a:cubicBezTo>
                    <a:cubicBezTo>
                      <a:pt x="898" y="1154"/>
                      <a:pt x="898" y="1154"/>
                      <a:pt x="898" y="1154"/>
                    </a:cubicBezTo>
                    <a:cubicBezTo>
                      <a:pt x="898" y="1154"/>
                      <a:pt x="898" y="1154"/>
                      <a:pt x="898" y="1154"/>
                    </a:cubicBezTo>
                    <a:cubicBezTo>
                      <a:pt x="911" y="1143"/>
                      <a:pt x="911" y="1143"/>
                      <a:pt x="911" y="1143"/>
                    </a:cubicBezTo>
                    <a:cubicBezTo>
                      <a:pt x="911" y="1142"/>
                      <a:pt x="911" y="1142"/>
                      <a:pt x="911" y="1142"/>
                    </a:cubicBezTo>
                    <a:cubicBezTo>
                      <a:pt x="922" y="1133"/>
                      <a:pt x="932" y="1124"/>
                      <a:pt x="942" y="1114"/>
                    </a:cubicBezTo>
                    <a:cubicBezTo>
                      <a:pt x="942" y="1114"/>
                      <a:pt x="942" y="1114"/>
                      <a:pt x="942" y="1114"/>
                    </a:cubicBezTo>
                    <a:cubicBezTo>
                      <a:pt x="951" y="1106"/>
                      <a:pt x="951" y="1106"/>
                      <a:pt x="951" y="1106"/>
                    </a:cubicBezTo>
                    <a:cubicBezTo>
                      <a:pt x="951" y="1106"/>
                      <a:pt x="951" y="1106"/>
                      <a:pt x="951" y="1106"/>
                    </a:cubicBezTo>
                    <a:cubicBezTo>
                      <a:pt x="955" y="1101"/>
                      <a:pt x="955" y="1101"/>
                      <a:pt x="955" y="1101"/>
                    </a:cubicBezTo>
                    <a:cubicBezTo>
                      <a:pt x="955" y="1101"/>
                      <a:pt x="955" y="1101"/>
                      <a:pt x="955" y="1101"/>
                    </a:cubicBezTo>
                    <a:cubicBezTo>
                      <a:pt x="959" y="1097"/>
                      <a:pt x="959" y="1097"/>
                      <a:pt x="959" y="1097"/>
                    </a:cubicBezTo>
                    <a:cubicBezTo>
                      <a:pt x="960" y="1097"/>
                      <a:pt x="960" y="1097"/>
                      <a:pt x="960" y="1097"/>
                    </a:cubicBezTo>
                    <a:cubicBezTo>
                      <a:pt x="963" y="1093"/>
                      <a:pt x="963" y="1093"/>
                      <a:pt x="963" y="1093"/>
                    </a:cubicBezTo>
                    <a:cubicBezTo>
                      <a:pt x="964" y="1092"/>
                      <a:pt x="964" y="1092"/>
                      <a:pt x="964" y="1092"/>
                    </a:cubicBezTo>
                    <a:cubicBezTo>
                      <a:pt x="967" y="1089"/>
                      <a:pt x="967" y="1089"/>
                      <a:pt x="967" y="1089"/>
                    </a:cubicBezTo>
                    <a:cubicBezTo>
                      <a:pt x="968" y="1088"/>
                      <a:pt x="968" y="1088"/>
                      <a:pt x="968" y="1088"/>
                    </a:cubicBezTo>
                    <a:cubicBezTo>
                      <a:pt x="971" y="1085"/>
                      <a:pt x="971" y="1085"/>
                      <a:pt x="971" y="1085"/>
                    </a:cubicBezTo>
                    <a:cubicBezTo>
                      <a:pt x="972" y="1084"/>
                      <a:pt x="972" y="1084"/>
                      <a:pt x="972" y="1084"/>
                    </a:cubicBezTo>
                    <a:cubicBezTo>
                      <a:pt x="976" y="1080"/>
                      <a:pt x="976" y="1080"/>
                      <a:pt x="976" y="1080"/>
                    </a:cubicBezTo>
                    <a:cubicBezTo>
                      <a:pt x="977" y="1079"/>
                      <a:pt x="977" y="1079"/>
                      <a:pt x="977" y="1079"/>
                    </a:cubicBezTo>
                    <a:cubicBezTo>
                      <a:pt x="979" y="1076"/>
                      <a:pt x="979" y="1076"/>
                      <a:pt x="979" y="1076"/>
                    </a:cubicBezTo>
                    <a:cubicBezTo>
                      <a:pt x="981" y="1075"/>
                      <a:pt x="981" y="1075"/>
                      <a:pt x="981" y="1075"/>
                    </a:cubicBezTo>
                    <a:cubicBezTo>
                      <a:pt x="984" y="1072"/>
                      <a:pt x="984" y="1072"/>
                      <a:pt x="984" y="1072"/>
                    </a:cubicBezTo>
                    <a:cubicBezTo>
                      <a:pt x="985" y="1070"/>
                      <a:pt x="985" y="1070"/>
                      <a:pt x="985" y="1070"/>
                    </a:cubicBezTo>
                    <a:cubicBezTo>
                      <a:pt x="987" y="1068"/>
                      <a:pt x="987" y="1068"/>
                      <a:pt x="987" y="1068"/>
                    </a:cubicBezTo>
                    <a:cubicBezTo>
                      <a:pt x="990" y="1064"/>
                      <a:pt x="990" y="1064"/>
                      <a:pt x="990" y="1064"/>
                    </a:cubicBezTo>
                    <a:cubicBezTo>
                      <a:pt x="991" y="1063"/>
                      <a:pt x="991" y="1063"/>
                      <a:pt x="991" y="1063"/>
                    </a:cubicBezTo>
                    <a:cubicBezTo>
                      <a:pt x="994" y="1061"/>
                      <a:pt x="994" y="1061"/>
                      <a:pt x="994" y="1061"/>
                    </a:cubicBezTo>
                    <a:cubicBezTo>
                      <a:pt x="994" y="1060"/>
                      <a:pt x="994" y="1060"/>
                      <a:pt x="994" y="1060"/>
                    </a:cubicBezTo>
                    <a:cubicBezTo>
                      <a:pt x="1102" y="937"/>
                      <a:pt x="1177" y="785"/>
                      <a:pt x="1206" y="617"/>
                    </a:cubicBezTo>
                    <a:cubicBezTo>
                      <a:pt x="1206" y="617"/>
                      <a:pt x="1206" y="617"/>
                      <a:pt x="1206" y="617"/>
                    </a:cubicBezTo>
                    <a:cubicBezTo>
                      <a:pt x="1206" y="613"/>
                      <a:pt x="1206" y="613"/>
                      <a:pt x="1206" y="613"/>
                    </a:cubicBezTo>
                    <a:cubicBezTo>
                      <a:pt x="1206" y="613"/>
                      <a:pt x="1206" y="613"/>
                      <a:pt x="1206" y="613"/>
                    </a:cubicBezTo>
                    <a:cubicBezTo>
                      <a:pt x="1207" y="609"/>
                      <a:pt x="1207" y="609"/>
                      <a:pt x="1207" y="609"/>
                    </a:cubicBezTo>
                    <a:cubicBezTo>
                      <a:pt x="1207" y="609"/>
                      <a:pt x="1207" y="609"/>
                      <a:pt x="1207" y="609"/>
                    </a:cubicBezTo>
                    <a:cubicBezTo>
                      <a:pt x="1209" y="597"/>
                      <a:pt x="1209" y="597"/>
                      <a:pt x="1209" y="597"/>
                    </a:cubicBezTo>
                    <a:cubicBezTo>
                      <a:pt x="1209" y="597"/>
                      <a:pt x="1209" y="597"/>
                      <a:pt x="1209" y="597"/>
                    </a:cubicBezTo>
                    <a:cubicBezTo>
                      <a:pt x="1209" y="594"/>
                      <a:pt x="1209" y="594"/>
                      <a:pt x="1209" y="594"/>
                    </a:cubicBezTo>
                    <a:cubicBezTo>
                      <a:pt x="1210" y="593"/>
                      <a:pt x="1210" y="593"/>
                      <a:pt x="1210" y="593"/>
                    </a:cubicBezTo>
                    <a:cubicBezTo>
                      <a:pt x="1210" y="589"/>
                      <a:pt x="1210" y="589"/>
                      <a:pt x="1210" y="589"/>
                    </a:cubicBezTo>
                    <a:cubicBezTo>
                      <a:pt x="1210" y="588"/>
                      <a:pt x="1210" y="588"/>
                      <a:pt x="1210" y="588"/>
                    </a:cubicBezTo>
                    <a:cubicBezTo>
                      <a:pt x="1211" y="585"/>
                      <a:pt x="1211" y="585"/>
                      <a:pt x="1211" y="585"/>
                    </a:cubicBezTo>
                    <a:cubicBezTo>
                      <a:pt x="1211" y="585"/>
                      <a:pt x="1211" y="585"/>
                      <a:pt x="1211" y="585"/>
                    </a:cubicBezTo>
                    <a:cubicBezTo>
                      <a:pt x="1212" y="574"/>
                      <a:pt x="1212" y="574"/>
                      <a:pt x="1212" y="574"/>
                    </a:cubicBezTo>
                    <a:cubicBezTo>
                      <a:pt x="1212" y="573"/>
                      <a:pt x="1212" y="573"/>
                      <a:pt x="1212" y="573"/>
                    </a:cubicBezTo>
                    <a:cubicBezTo>
                      <a:pt x="1212" y="570"/>
                      <a:pt x="1212" y="570"/>
                      <a:pt x="1212" y="570"/>
                    </a:cubicBezTo>
                    <a:cubicBezTo>
                      <a:pt x="1213" y="568"/>
                      <a:pt x="1213" y="568"/>
                      <a:pt x="1213" y="568"/>
                    </a:cubicBezTo>
                    <a:cubicBezTo>
                      <a:pt x="1213" y="566"/>
                      <a:pt x="1213" y="566"/>
                      <a:pt x="1213" y="566"/>
                    </a:cubicBezTo>
                    <a:cubicBezTo>
                      <a:pt x="1213" y="564"/>
                      <a:pt x="1213" y="564"/>
                      <a:pt x="1213" y="564"/>
                    </a:cubicBezTo>
                    <a:cubicBezTo>
                      <a:pt x="1213" y="561"/>
                      <a:pt x="1213" y="561"/>
                      <a:pt x="1213" y="561"/>
                    </a:cubicBezTo>
                    <a:cubicBezTo>
                      <a:pt x="1214" y="560"/>
                      <a:pt x="1214" y="560"/>
                      <a:pt x="1214" y="560"/>
                    </a:cubicBezTo>
                    <a:cubicBezTo>
                      <a:pt x="1214" y="555"/>
                      <a:pt x="1214" y="555"/>
                      <a:pt x="1214" y="555"/>
                    </a:cubicBezTo>
                    <a:cubicBezTo>
                      <a:pt x="1214" y="553"/>
                      <a:pt x="1214" y="553"/>
                      <a:pt x="1214" y="553"/>
                    </a:cubicBezTo>
                    <a:cubicBezTo>
                      <a:pt x="1215" y="551"/>
                      <a:pt x="1215" y="551"/>
                      <a:pt x="1215" y="551"/>
                    </a:cubicBezTo>
                    <a:cubicBezTo>
                      <a:pt x="1215" y="549"/>
                      <a:pt x="1215" y="549"/>
                      <a:pt x="1215" y="549"/>
                    </a:cubicBezTo>
                    <a:cubicBezTo>
                      <a:pt x="1215" y="546"/>
                      <a:pt x="1215" y="546"/>
                      <a:pt x="1215" y="546"/>
                    </a:cubicBezTo>
                    <a:cubicBezTo>
                      <a:pt x="1215" y="544"/>
                      <a:pt x="1215" y="544"/>
                      <a:pt x="1215" y="544"/>
                    </a:cubicBezTo>
                    <a:cubicBezTo>
                      <a:pt x="1215" y="542"/>
                      <a:pt x="1215" y="542"/>
                      <a:pt x="1215" y="542"/>
                    </a:cubicBezTo>
                    <a:cubicBezTo>
                      <a:pt x="1215" y="540"/>
                      <a:pt x="1215" y="540"/>
                      <a:pt x="1215" y="540"/>
                    </a:cubicBezTo>
                    <a:cubicBezTo>
                      <a:pt x="1216" y="537"/>
                      <a:pt x="1216" y="537"/>
                      <a:pt x="1216" y="537"/>
                    </a:cubicBezTo>
                    <a:cubicBezTo>
                      <a:pt x="1216" y="534"/>
                      <a:pt x="1216" y="534"/>
                      <a:pt x="1216" y="534"/>
                    </a:cubicBezTo>
                    <a:cubicBezTo>
                      <a:pt x="1216" y="532"/>
                      <a:pt x="1216" y="532"/>
                      <a:pt x="1216" y="532"/>
                    </a:cubicBezTo>
                    <a:cubicBezTo>
                      <a:pt x="1216" y="529"/>
                      <a:pt x="1216" y="529"/>
                      <a:pt x="1216" y="529"/>
                    </a:cubicBezTo>
                    <a:cubicBezTo>
                      <a:pt x="1216" y="527"/>
                      <a:pt x="1216" y="527"/>
                      <a:pt x="1216" y="527"/>
                    </a:cubicBezTo>
                    <a:cubicBezTo>
                      <a:pt x="1217" y="524"/>
                      <a:pt x="1217" y="524"/>
                      <a:pt x="1217" y="524"/>
                    </a:cubicBezTo>
                    <a:cubicBezTo>
                      <a:pt x="1217" y="522"/>
                      <a:pt x="1217" y="522"/>
                      <a:pt x="1217" y="522"/>
                    </a:cubicBezTo>
                    <a:cubicBezTo>
                      <a:pt x="1217" y="520"/>
                      <a:pt x="1217" y="520"/>
                      <a:pt x="1217" y="520"/>
                    </a:cubicBezTo>
                    <a:cubicBezTo>
                      <a:pt x="1217" y="518"/>
                      <a:pt x="1217" y="518"/>
                      <a:pt x="1217" y="518"/>
                    </a:cubicBezTo>
                    <a:cubicBezTo>
                      <a:pt x="1217" y="515"/>
                      <a:pt x="1217" y="515"/>
                      <a:pt x="1217" y="515"/>
                    </a:cubicBezTo>
                    <a:cubicBezTo>
                      <a:pt x="1217" y="513"/>
                      <a:pt x="1217" y="513"/>
                      <a:pt x="1217" y="513"/>
                    </a:cubicBezTo>
                    <a:cubicBezTo>
                      <a:pt x="1218" y="509"/>
                      <a:pt x="1218" y="509"/>
                      <a:pt x="1218" y="509"/>
                    </a:cubicBezTo>
                    <a:cubicBezTo>
                      <a:pt x="1218" y="507"/>
                      <a:pt x="1218" y="507"/>
                      <a:pt x="1218" y="507"/>
                    </a:cubicBezTo>
                    <a:cubicBezTo>
                      <a:pt x="1218" y="504"/>
                      <a:pt x="1218" y="504"/>
                      <a:pt x="1218" y="504"/>
                    </a:cubicBezTo>
                    <a:cubicBezTo>
                      <a:pt x="1218" y="502"/>
                      <a:pt x="1218" y="502"/>
                      <a:pt x="1218" y="502"/>
                    </a:cubicBezTo>
                    <a:cubicBezTo>
                      <a:pt x="1218" y="500"/>
                      <a:pt x="1218" y="500"/>
                      <a:pt x="1218" y="500"/>
                    </a:cubicBezTo>
                    <a:cubicBezTo>
                      <a:pt x="1218" y="498"/>
                      <a:pt x="1218" y="498"/>
                      <a:pt x="1218" y="498"/>
                    </a:cubicBezTo>
                    <a:cubicBezTo>
                      <a:pt x="1218" y="495"/>
                      <a:pt x="1218" y="495"/>
                      <a:pt x="1218" y="495"/>
                    </a:cubicBezTo>
                    <a:cubicBezTo>
                      <a:pt x="1218" y="493"/>
                      <a:pt x="1218" y="493"/>
                      <a:pt x="1218" y="493"/>
                    </a:cubicBezTo>
                    <a:cubicBezTo>
                      <a:pt x="1218" y="490"/>
                      <a:pt x="1218" y="490"/>
                      <a:pt x="1218" y="490"/>
                    </a:cubicBezTo>
                    <a:cubicBezTo>
                      <a:pt x="1218" y="489"/>
                      <a:pt x="1218" y="489"/>
                      <a:pt x="1218" y="489"/>
                    </a:cubicBezTo>
                    <a:cubicBezTo>
                      <a:pt x="1218" y="484"/>
                      <a:pt x="1218" y="484"/>
                      <a:pt x="1218" y="484"/>
                    </a:cubicBezTo>
                    <a:cubicBezTo>
                      <a:pt x="1218" y="483"/>
                      <a:pt x="1218" y="483"/>
                      <a:pt x="1218" y="483"/>
                    </a:cubicBezTo>
                    <a:cubicBezTo>
                      <a:pt x="1218" y="480"/>
                      <a:pt x="1218" y="480"/>
                      <a:pt x="1218" y="480"/>
                    </a:cubicBezTo>
                    <a:cubicBezTo>
                      <a:pt x="1219" y="478"/>
                      <a:pt x="1219" y="478"/>
                      <a:pt x="1219" y="478"/>
                    </a:cubicBezTo>
                    <a:cubicBezTo>
                      <a:pt x="1219" y="475"/>
                      <a:pt x="1219" y="475"/>
                      <a:pt x="1219" y="475"/>
                    </a:cubicBezTo>
                    <a:cubicBezTo>
                      <a:pt x="1219" y="473"/>
                      <a:pt x="1219" y="473"/>
                      <a:pt x="1219" y="473"/>
                    </a:cubicBezTo>
                    <a:cubicBezTo>
                      <a:pt x="1219" y="470"/>
                      <a:pt x="1219" y="470"/>
                      <a:pt x="1219" y="470"/>
                    </a:cubicBezTo>
                    <a:cubicBezTo>
                      <a:pt x="1219" y="469"/>
                      <a:pt x="1219" y="469"/>
                      <a:pt x="1219" y="469"/>
                    </a:cubicBezTo>
                    <a:cubicBezTo>
                      <a:pt x="1219" y="464"/>
                      <a:pt x="1219" y="464"/>
                      <a:pt x="1219" y="464"/>
                    </a:cubicBezTo>
                    <a:cubicBezTo>
                      <a:pt x="1219" y="459"/>
                      <a:pt x="1219" y="459"/>
                      <a:pt x="1219" y="459"/>
                    </a:cubicBezTo>
                    <a:cubicBezTo>
                      <a:pt x="1219" y="458"/>
                      <a:pt x="1219" y="458"/>
                      <a:pt x="1219" y="458"/>
                    </a:cubicBezTo>
                    <a:cubicBezTo>
                      <a:pt x="1219" y="453"/>
                      <a:pt x="1219" y="453"/>
                      <a:pt x="1219" y="453"/>
                    </a:cubicBezTo>
                    <a:cubicBezTo>
                      <a:pt x="1219" y="452"/>
                      <a:pt x="1219" y="452"/>
                      <a:pt x="1219" y="452"/>
                    </a:cubicBezTo>
                    <a:cubicBezTo>
                      <a:pt x="1218" y="447"/>
                      <a:pt x="1218" y="447"/>
                      <a:pt x="1218" y="447"/>
                    </a:cubicBezTo>
                    <a:cubicBezTo>
                      <a:pt x="1218" y="446"/>
                      <a:pt x="1218" y="446"/>
                      <a:pt x="1218" y="446"/>
                    </a:cubicBezTo>
                    <a:cubicBezTo>
                      <a:pt x="1218" y="442"/>
                      <a:pt x="1218" y="442"/>
                      <a:pt x="1218" y="442"/>
                    </a:cubicBezTo>
                    <a:cubicBezTo>
                      <a:pt x="1218" y="441"/>
                      <a:pt x="1218" y="441"/>
                      <a:pt x="1218" y="441"/>
                    </a:cubicBezTo>
                    <a:cubicBezTo>
                      <a:pt x="1218" y="436"/>
                      <a:pt x="1218" y="436"/>
                      <a:pt x="1218" y="436"/>
                    </a:cubicBezTo>
                    <a:cubicBezTo>
                      <a:pt x="1218" y="434"/>
                      <a:pt x="1218" y="434"/>
                      <a:pt x="1218" y="434"/>
                    </a:cubicBezTo>
                    <a:cubicBezTo>
                      <a:pt x="1218" y="430"/>
                      <a:pt x="1218" y="430"/>
                      <a:pt x="1218" y="430"/>
                    </a:cubicBezTo>
                    <a:cubicBezTo>
                      <a:pt x="1218" y="429"/>
                      <a:pt x="1218" y="429"/>
                      <a:pt x="1218" y="429"/>
                    </a:cubicBezTo>
                    <a:cubicBezTo>
                      <a:pt x="1218" y="424"/>
                      <a:pt x="1218" y="424"/>
                      <a:pt x="1218" y="424"/>
                    </a:cubicBezTo>
                    <a:cubicBezTo>
                      <a:pt x="1218" y="423"/>
                      <a:pt x="1218" y="423"/>
                      <a:pt x="1218" y="423"/>
                    </a:cubicBezTo>
                    <a:cubicBezTo>
                      <a:pt x="1217" y="419"/>
                      <a:pt x="1217" y="419"/>
                      <a:pt x="1217" y="419"/>
                    </a:cubicBezTo>
                    <a:cubicBezTo>
                      <a:pt x="1217" y="417"/>
                      <a:pt x="1217" y="417"/>
                      <a:pt x="1217" y="417"/>
                    </a:cubicBezTo>
                    <a:cubicBezTo>
                      <a:pt x="1217" y="413"/>
                      <a:pt x="1217" y="413"/>
                      <a:pt x="1217" y="413"/>
                    </a:cubicBezTo>
                    <a:cubicBezTo>
                      <a:pt x="1217" y="411"/>
                      <a:pt x="1217" y="411"/>
                      <a:pt x="1217" y="411"/>
                    </a:cubicBezTo>
                    <a:cubicBezTo>
                      <a:pt x="1217" y="408"/>
                      <a:pt x="1217" y="408"/>
                      <a:pt x="1217" y="408"/>
                    </a:cubicBezTo>
                    <a:cubicBezTo>
                      <a:pt x="1217" y="406"/>
                      <a:pt x="1217" y="406"/>
                      <a:pt x="1217" y="406"/>
                    </a:cubicBezTo>
                    <a:cubicBezTo>
                      <a:pt x="1216" y="402"/>
                      <a:pt x="1216" y="402"/>
                      <a:pt x="1216" y="402"/>
                    </a:cubicBezTo>
                    <a:cubicBezTo>
                      <a:pt x="1216" y="400"/>
                      <a:pt x="1216" y="400"/>
                      <a:pt x="1216" y="400"/>
                    </a:cubicBezTo>
                    <a:cubicBezTo>
                      <a:pt x="1216" y="396"/>
                      <a:pt x="1216" y="396"/>
                      <a:pt x="1216" y="396"/>
                    </a:cubicBezTo>
                    <a:cubicBezTo>
                      <a:pt x="1216" y="394"/>
                      <a:pt x="1216" y="394"/>
                      <a:pt x="1216" y="394"/>
                    </a:cubicBezTo>
                    <a:cubicBezTo>
                      <a:pt x="1216" y="391"/>
                      <a:pt x="1216" y="391"/>
                      <a:pt x="1216" y="391"/>
                    </a:cubicBezTo>
                    <a:cubicBezTo>
                      <a:pt x="1215" y="388"/>
                      <a:pt x="1215" y="388"/>
                      <a:pt x="1215" y="388"/>
                    </a:cubicBezTo>
                    <a:cubicBezTo>
                      <a:pt x="1215" y="385"/>
                      <a:pt x="1215" y="385"/>
                      <a:pt x="1215" y="385"/>
                    </a:cubicBezTo>
                    <a:cubicBezTo>
                      <a:pt x="1215" y="383"/>
                      <a:pt x="1215" y="383"/>
                      <a:pt x="1215" y="383"/>
                    </a:cubicBezTo>
                    <a:cubicBezTo>
                      <a:pt x="1215" y="380"/>
                      <a:pt x="1215" y="380"/>
                      <a:pt x="1215" y="380"/>
                    </a:cubicBezTo>
                    <a:cubicBezTo>
                      <a:pt x="1214" y="377"/>
                      <a:pt x="1214" y="377"/>
                      <a:pt x="1214" y="377"/>
                    </a:cubicBezTo>
                    <a:cubicBezTo>
                      <a:pt x="1214" y="374"/>
                      <a:pt x="1214" y="374"/>
                      <a:pt x="1214" y="374"/>
                    </a:cubicBezTo>
                    <a:cubicBezTo>
                      <a:pt x="1214" y="371"/>
                      <a:pt x="1214" y="371"/>
                      <a:pt x="1214" y="371"/>
                    </a:cubicBezTo>
                    <a:cubicBezTo>
                      <a:pt x="1214" y="369"/>
                      <a:pt x="1214" y="369"/>
                      <a:pt x="1214" y="369"/>
                    </a:cubicBezTo>
                    <a:cubicBezTo>
                      <a:pt x="1213" y="359"/>
                      <a:pt x="1213" y="359"/>
                      <a:pt x="1213" y="359"/>
                    </a:cubicBezTo>
                    <a:cubicBezTo>
                      <a:pt x="1212" y="358"/>
                      <a:pt x="1212" y="358"/>
                      <a:pt x="1212" y="358"/>
                    </a:cubicBezTo>
                    <a:cubicBezTo>
                      <a:pt x="1212" y="355"/>
                      <a:pt x="1212" y="355"/>
                      <a:pt x="1212" y="355"/>
                    </a:cubicBezTo>
                    <a:cubicBezTo>
                      <a:pt x="1212" y="353"/>
                      <a:pt x="1212" y="353"/>
                      <a:pt x="1212" y="353"/>
                    </a:cubicBezTo>
                    <a:cubicBezTo>
                      <a:pt x="1211" y="348"/>
                      <a:pt x="1211" y="348"/>
                      <a:pt x="1211" y="348"/>
                    </a:cubicBezTo>
                    <a:cubicBezTo>
                      <a:pt x="1211" y="346"/>
                      <a:pt x="1211" y="346"/>
                      <a:pt x="1211" y="346"/>
                    </a:cubicBezTo>
                    <a:cubicBezTo>
                      <a:pt x="1211" y="343"/>
                      <a:pt x="1211" y="343"/>
                      <a:pt x="1211" y="343"/>
                    </a:cubicBezTo>
                    <a:cubicBezTo>
                      <a:pt x="1210" y="342"/>
                      <a:pt x="1210" y="342"/>
                      <a:pt x="1210" y="342"/>
                    </a:cubicBezTo>
                    <a:cubicBezTo>
                      <a:pt x="1210" y="336"/>
                      <a:pt x="1210" y="336"/>
                      <a:pt x="1210" y="336"/>
                    </a:cubicBezTo>
                    <a:cubicBezTo>
                      <a:pt x="1209" y="335"/>
                      <a:pt x="1209" y="335"/>
                      <a:pt x="1209" y="335"/>
                    </a:cubicBezTo>
                    <a:cubicBezTo>
                      <a:pt x="1209" y="332"/>
                      <a:pt x="1209" y="332"/>
                      <a:pt x="1209" y="332"/>
                    </a:cubicBezTo>
                    <a:cubicBezTo>
                      <a:pt x="1209" y="331"/>
                      <a:pt x="1209" y="331"/>
                      <a:pt x="1209" y="331"/>
                    </a:cubicBezTo>
                    <a:cubicBezTo>
                      <a:pt x="1208" y="324"/>
                      <a:pt x="1208" y="324"/>
                      <a:pt x="1208" y="324"/>
                    </a:cubicBezTo>
                    <a:cubicBezTo>
                      <a:pt x="1208" y="324"/>
                      <a:pt x="1208" y="324"/>
                      <a:pt x="1208" y="324"/>
                    </a:cubicBezTo>
                    <a:cubicBezTo>
                      <a:pt x="1207" y="320"/>
                      <a:pt x="1207" y="320"/>
                      <a:pt x="1207" y="320"/>
                    </a:cubicBezTo>
                    <a:cubicBezTo>
                      <a:pt x="1207" y="320"/>
                      <a:pt x="1207" y="320"/>
                      <a:pt x="1207" y="320"/>
                    </a:cubicBezTo>
                    <a:cubicBezTo>
                      <a:pt x="1205" y="309"/>
                      <a:pt x="1205" y="309"/>
                      <a:pt x="1205" y="309"/>
                    </a:cubicBezTo>
                    <a:cubicBezTo>
                      <a:pt x="1205" y="308"/>
                      <a:pt x="1205" y="308"/>
                      <a:pt x="1205" y="308"/>
                    </a:cubicBezTo>
                    <a:cubicBezTo>
                      <a:pt x="1202" y="288"/>
                      <a:pt x="1198" y="269"/>
                      <a:pt x="1193" y="249"/>
                    </a:cubicBezTo>
                    <a:cubicBezTo>
                      <a:pt x="1193" y="248"/>
                      <a:pt x="1193" y="248"/>
                      <a:pt x="1193" y="248"/>
                    </a:cubicBezTo>
                    <a:cubicBezTo>
                      <a:pt x="1190" y="238"/>
                      <a:pt x="1190" y="238"/>
                      <a:pt x="1190" y="238"/>
                    </a:cubicBezTo>
                    <a:cubicBezTo>
                      <a:pt x="1190" y="237"/>
                      <a:pt x="1190" y="237"/>
                      <a:pt x="1190" y="237"/>
                    </a:cubicBezTo>
                    <a:cubicBezTo>
                      <a:pt x="1187" y="228"/>
                      <a:pt x="1187" y="228"/>
                      <a:pt x="1187" y="228"/>
                    </a:cubicBezTo>
                    <a:cubicBezTo>
                      <a:pt x="1187" y="226"/>
                      <a:pt x="1187" y="226"/>
                      <a:pt x="1187" y="226"/>
                    </a:cubicBezTo>
                    <a:cubicBezTo>
                      <a:pt x="1186" y="223"/>
                      <a:pt x="1186" y="223"/>
                      <a:pt x="1186" y="223"/>
                    </a:cubicBezTo>
                    <a:cubicBezTo>
                      <a:pt x="1186" y="221"/>
                      <a:pt x="1186" y="221"/>
                      <a:pt x="1186" y="221"/>
                    </a:cubicBezTo>
                    <a:cubicBezTo>
                      <a:pt x="1184" y="217"/>
                      <a:pt x="1184" y="217"/>
                      <a:pt x="1184" y="217"/>
                    </a:cubicBezTo>
                    <a:cubicBezTo>
                      <a:pt x="1184" y="215"/>
                      <a:pt x="1184" y="215"/>
                      <a:pt x="1184" y="215"/>
                    </a:cubicBezTo>
                    <a:cubicBezTo>
                      <a:pt x="1183" y="213"/>
                      <a:pt x="1183" y="213"/>
                      <a:pt x="1183" y="213"/>
                    </a:cubicBezTo>
                    <a:cubicBezTo>
                      <a:pt x="1182" y="210"/>
                      <a:pt x="1182" y="210"/>
                      <a:pt x="1182" y="210"/>
                    </a:cubicBezTo>
                    <a:cubicBezTo>
                      <a:pt x="1181" y="207"/>
                      <a:pt x="1181" y="207"/>
                      <a:pt x="1181" y="207"/>
                    </a:cubicBezTo>
                    <a:cubicBezTo>
                      <a:pt x="1181" y="204"/>
                      <a:pt x="1181" y="204"/>
                      <a:pt x="1181" y="204"/>
                    </a:cubicBezTo>
                    <a:cubicBezTo>
                      <a:pt x="1180" y="202"/>
                      <a:pt x="1180" y="202"/>
                      <a:pt x="1180" y="202"/>
                    </a:cubicBezTo>
                    <a:cubicBezTo>
                      <a:pt x="1179" y="199"/>
                      <a:pt x="1179" y="199"/>
                      <a:pt x="1179" y="199"/>
                    </a:cubicBezTo>
                    <a:cubicBezTo>
                      <a:pt x="1179" y="198"/>
                      <a:pt x="1179" y="198"/>
                      <a:pt x="1179" y="198"/>
                    </a:cubicBezTo>
                    <a:cubicBezTo>
                      <a:pt x="1177" y="193"/>
                      <a:pt x="1177" y="193"/>
                      <a:pt x="1177" y="193"/>
                    </a:cubicBezTo>
                    <a:cubicBezTo>
                      <a:pt x="1177" y="192"/>
                      <a:pt x="1177" y="192"/>
                      <a:pt x="1177" y="192"/>
                    </a:cubicBezTo>
                    <a:cubicBezTo>
                      <a:pt x="1176" y="188"/>
                      <a:pt x="1176" y="188"/>
                      <a:pt x="1176" y="188"/>
                    </a:cubicBezTo>
                    <a:cubicBezTo>
                      <a:pt x="1175" y="187"/>
                      <a:pt x="1175" y="187"/>
                      <a:pt x="1175" y="187"/>
                    </a:cubicBezTo>
                    <a:cubicBezTo>
                      <a:pt x="1174" y="182"/>
                      <a:pt x="1174" y="182"/>
                      <a:pt x="1174" y="182"/>
                    </a:cubicBezTo>
                    <a:cubicBezTo>
                      <a:pt x="1174" y="182"/>
                      <a:pt x="1174" y="182"/>
                      <a:pt x="1174" y="182"/>
                    </a:cubicBezTo>
                    <a:cubicBezTo>
                      <a:pt x="1166" y="160"/>
                      <a:pt x="1158" y="137"/>
                      <a:pt x="1149" y="116"/>
                    </a:cubicBezTo>
                    <a:cubicBezTo>
                      <a:pt x="1144" y="103"/>
                      <a:pt x="1138" y="91"/>
                      <a:pt x="1132" y="79"/>
                    </a:cubicBezTo>
                    <a:cubicBezTo>
                      <a:pt x="1120" y="52"/>
                      <a:pt x="1106" y="26"/>
                      <a:pt x="1090" y="0"/>
                    </a:cubicBezTo>
                    <a:cubicBezTo>
                      <a:pt x="1115" y="67"/>
                      <a:pt x="1126" y="137"/>
                      <a:pt x="1126" y="206"/>
                    </a:cubicBezTo>
                  </a:path>
                </a:pathLst>
              </a:custGeom>
              <a:blipFill>
                <a:blip r:embed="rId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6" name="Freeform 9"/>
              <p:cNvSpPr>
                <a:spLocks noSelect="1"/>
              </p:cNvSpPr>
              <p:nvPr userDrawn="1"/>
            </p:nvSpPr>
            <p:spPr bwMode="gray">
              <a:xfrm>
                <a:off x="1118870" y="583565"/>
                <a:ext cx="114935" cy="149860"/>
              </a:xfrm>
              <a:custGeom>
                <a:avLst/>
                <a:gdLst>
                  <a:gd name="T0" fmla="*/ 0 w 362"/>
                  <a:gd name="T1" fmla="*/ 106 h 472"/>
                  <a:gd name="T2" fmla="*/ 219 w 362"/>
                  <a:gd name="T3" fmla="*/ 445 h 472"/>
                  <a:gd name="T4" fmla="*/ 268 w 362"/>
                  <a:gd name="T5" fmla="*/ 472 h 472"/>
                  <a:gd name="T6" fmla="*/ 362 w 362"/>
                  <a:gd name="T7" fmla="*/ 472 h 472"/>
                  <a:gd name="T8" fmla="*/ 319 w 362"/>
                  <a:gd name="T9" fmla="*/ 448 h 472"/>
                  <a:gd name="T10" fmla="*/ 22 w 362"/>
                  <a:gd name="T11" fmla="*/ 0 h 472"/>
                  <a:gd name="T12" fmla="*/ 0 w 362"/>
                  <a:gd name="T13" fmla="*/ 106 h 472"/>
                </a:gdLst>
                <a:ahLst/>
                <a:cxnLst>
                  <a:cxn ang="0">
                    <a:pos x="T0" y="T1"/>
                  </a:cxn>
                  <a:cxn ang="0">
                    <a:pos x="T2" y="T3"/>
                  </a:cxn>
                  <a:cxn ang="0">
                    <a:pos x="T4" y="T5"/>
                  </a:cxn>
                  <a:cxn ang="0">
                    <a:pos x="T6" y="T7"/>
                  </a:cxn>
                  <a:cxn ang="0">
                    <a:pos x="T8" y="T9"/>
                  </a:cxn>
                  <a:cxn ang="0">
                    <a:pos x="T10" y="T11"/>
                  </a:cxn>
                  <a:cxn ang="0">
                    <a:pos x="T12" y="T13"/>
                  </a:cxn>
                </a:cxnLst>
                <a:rect l="0" t="0" r="r" b="b"/>
                <a:pathLst>
                  <a:path w="362" h="472">
                    <a:moveTo>
                      <a:pt x="0" y="106"/>
                    </a:moveTo>
                    <a:cubicBezTo>
                      <a:pt x="219" y="445"/>
                      <a:pt x="219" y="445"/>
                      <a:pt x="219" y="445"/>
                    </a:cubicBezTo>
                    <a:cubicBezTo>
                      <a:pt x="228" y="460"/>
                      <a:pt x="250" y="472"/>
                      <a:pt x="268" y="472"/>
                    </a:cubicBezTo>
                    <a:cubicBezTo>
                      <a:pt x="362" y="472"/>
                      <a:pt x="362" y="472"/>
                      <a:pt x="362" y="472"/>
                    </a:cubicBezTo>
                    <a:cubicBezTo>
                      <a:pt x="347" y="472"/>
                      <a:pt x="327" y="461"/>
                      <a:pt x="319" y="448"/>
                    </a:cubicBezTo>
                    <a:cubicBezTo>
                      <a:pt x="22" y="0"/>
                      <a:pt x="22" y="0"/>
                      <a:pt x="22" y="0"/>
                    </a:cubicBezTo>
                    <a:lnTo>
                      <a:pt x="0" y="106"/>
                    </a:ln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7" name="Freeform 10"/>
              <p:cNvSpPr>
                <a:spLocks noSelect="1"/>
              </p:cNvSpPr>
              <p:nvPr userDrawn="1"/>
            </p:nvSpPr>
            <p:spPr bwMode="gray">
              <a:xfrm>
                <a:off x="949325" y="290830"/>
                <a:ext cx="277495" cy="120015"/>
              </a:xfrm>
              <a:custGeom>
                <a:avLst/>
                <a:gdLst>
                  <a:gd name="T0" fmla="*/ 27 w 874"/>
                  <a:gd name="T1" fmla="*/ 323 h 378"/>
                  <a:gd name="T2" fmla="*/ 1 w 874"/>
                  <a:gd name="T3" fmla="*/ 366 h 378"/>
                  <a:gd name="T4" fmla="*/ 1 w 874"/>
                  <a:gd name="T5" fmla="*/ 367 h 378"/>
                  <a:gd name="T6" fmla="*/ 1 w 874"/>
                  <a:gd name="T7" fmla="*/ 367 h 378"/>
                  <a:gd name="T8" fmla="*/ 30 w 874"/>
                  <a:gd name="T9" fmla="*/ 378 h 378"/>
                  <a:gd name="T10" fmla="*/ 410 w 874"/>
                  <a:gd name="T11" fmla="*/ 378 h 378"/>
                  <a:gd name="T12" fmla="*/ 400 w 874"/>
                  <a:gd name="T13" fmla="*/ 293 h 378"/>
                  <a:gd name="T14" fmla="*/ 439 w 874"/>
                  <a:gd name="T15" fmla="*/ 165 h 378"/>
                  <a:gd name="T16" fmla="*/ 471 w 874"/>
                  <a:gd name="T17" fmla="*/ 129 h 378"/>
                  <a:gd name="T18" fmla="*/ 820 w 874"/>
                  <a:gd name="T19" fmla="*/ 11 h 378"/>
                  <a:gd name="T20" fmla="*/ 838 w 874"/>
                  <a:gd name="T21" fmla="*/ 12 h 378"/>
                  <a:gd name="T22" fmla="*/ 874 w 874"/>
                  <a:gd name="T23" fmla="*/ 13 h 378"/>
                  <a:gd name="T24" fmla="*/ 728 w 874"/>
                  <a:gd name="T25" fmla="*/ 0 h 378"/>
                  <a:gd name="T26" fmla="*/ 719 w 874"/>
                  <a:gd name="T27" fmla="*/ 0 h 378"/>
                  <a:gd name="T28" fmla="*/ 27 w 874"/>
                  <a:gd name="T29" fmla="*/ 32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4" h="378">
                    <a:moveTo>
                      <a:pt x="27" y="323"/>
                    </a:moveTo>
                    <a:cubicBezTo>
                      <a:pt x="10" y="343"/>
                      <a:pt x="0" y="357"/>
                      <a:pt x="1" y="366"/>
                    </a:cubicBezTo>
                    <a:cubicBezTo>
                      <a:pt x="1" y="367"/>
                      <a:pt x="1" y="367"/>
                      <a:pt x="1" y="367"/>
                    </a:cubicBezTo>
                    <a:cubicBezTo>
                      <a:pt x="1" y="367"/>
                      <a:pt x="1" y="367"/>
                      <a:pt x="1" y="367"/>
                    </a:cubicBezTo>
                    <a:cubicBezTo>
                      <a:pt x="2" y="375"/>
                      <a:pt x="11" y="378"/>
                      <a:pt x="30" y="378"/>
                    </a:cubicBezTo>
                    <a:cubicBezTo>
                      <a:pt x="410" y="378"/>
                      <a:pt x="410" y="378"/>
                      <a:pt x="410" y="378"/>
                    </a:cubicBezTo>
                    <a:cubicBezTo>
                      <a:pt x="404" y="349"/>
                      <a:pt x="400" y="320"/>
                      <a:pt x="400" y="293"/>
                    </a:cubicBezTo>
                    <a:cubicBezTo>
                      <a:pt x="400" y="244"/>
                      <a:pt x="412" y="200"/>
                      <a:pt x="439" y="165"/>
                    </a:cubicBezTo>
                    <a:cubicBezTo>
                      <a:pt x="449" y="152"/>
                      <a:pt x="460" y="140"/>
                      <a:pt x="471" y="129"/>
                    </a:cubicBezTo>
                    <a:cubicBezTo>
                      <a:pt x="555" y="49"/>
                      <a:pt x="683" y="11"/>
                      <a:pt x="820" y="11"/>
                    </a:cubicBezTo>
                    <a:cubicBezTo>
                      <a:pt x="826" y="11"/>
                      <a:pt x="832" y="11"/>
                      <a:pt x="838" y="12"/>
                    </a:cubicBezTo>
                    <a:cubicBezTo>
                      <a:pt x="850" y="12"/>
                      <a:pt x="862" y="12"/>
                      <a:pt x="874" y="13"/>
                    </a:cubicBezTo>
                    <a:cubicBezTo>
                      <a:pt x="827" y="5"/>
                      <a:pt x="778" y="0"/>
                      <a:pt x="728" y="0"/>
                    </a:cubicBezTo>
                    <a:cubicBezTo>
                      <a:pt x="719" y="0"/>
                      <a:pt x="719" y="0"/>
                      <a:pt x="719" y="0"/>
                    </a:cubicBezTo>
                    <a:cubicBezTo>
                      <a:pt x="441" y="0"/>
                      <a:pt x="192" y="125"/>
                      <a:pt x="27" y="323"/>
                    </a:cubicBezTo>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sp>
            <p:nvSpPr>
              <p:cNvPr id="38" name="Freeform 11"/>
              <p:cNvSpPr>
                <a:spLocks noSelect="1"/>
              </p:cNvSpPr>
              <p:nvPr userDrawn="1"/>
            </p:nvSpPr>
            <p:spPr bwMode="gray">
              <a:xfrm>
                <a:off x="1076325" y="294005"/>
                <a:ext cx="358775" cy="353695"/>
              </a:xfrm>
              <a:custGeom>
                <a:avLst/>
                <a:gdLst>
                  <a:gd name="T0" fmla="*/ 0 w 1130"/>
                  <a:gd name="T1" fmla="*/ 282 h 1113"/>
                  <a:gd name="T2" fmla="*/ 738 w 1130"/>
                  <a:gd name="T3" fmla="*/ 375 h 1113"/>
                  <a:gd name="T4" fmla="*/ 910 w 1130"/>
                  <a:gd name="T5" fmla="*/ 637 h 1113"/>
                  <a:gd name="T6" fmla="*/ 913 w 1130"/>
                  <a:gd name="T7" fmla="*/ 645 h 1113"/>
                  <a:gd name="T8" fmla="*/ 824 w 1130"/>
                  <a:gd name="T9" fmla="*/ 1113 h 1113"/>
                  <a:gd name="T10" fmla="*/ 1094 w 1130"/>
                  <a:gd name="T11" fmla="*/ 428 h 1113"/>
                  <a:gd name="T12" fmla="*/ 1044 w 1130"/>
                  <a:gd name="T13" fmla="*/ 353 h 1113"/>
                  <a:gd name="T14" fmla="*/ 1040 w 1130"/>
                  <a:gd name="T15" fmla="*/ 348 h 1113"/>
                  <a:gd name="T16" fmla="*/ 1034 w 1130"/>
                  <a:gd name="T17" fmla="*/ 339 h 1113"/>
                  <a:gd name="T18" fmla="*/ 1030 w 1130"/>
                  <a:gd name="T19" fmla="*/ 334 h 1113"/>
                  <a:gd name="T20" fmla="*/ 1007 w 1130"/>
                  <a:gd name="T21" fmla="*/ 306 h 1113"/>
                  <a:gd name="T22" fmla="*/ 1003 w 1130"/>
                  <a:gd name="T23" fmla="*/ 301 h 1113"/>
                  <a:gd name="T24" fmla="*/ 995 w 1130"/>
                  <a:gd name="T25" fmla="*/ 293 h 1113"/>
                  <a:gd name="T26" fmla="*/ 974 w 1130"/>
                  <a:gd name="T27" fmla="*/ 270 h 1113"/>
                  <a:gd name="T28" fmla="*/ 967 w 1130"/>
                  <a:gd name="T29" fmla="*/ 262 h 1113"/>
                  <a:gd name="T30" fmla="*/ 962 w 1130"/>
                  <a:gd name="T31" fmla="*/ 257 h 1113"/>
                  <a:gd name="T32" fmla="*/ 937 w 1130"/>
                  <a:gd name="T33" fmla="*/ 233 h 1113"/>
                  <a:gd name="T34" fmla="*/ 932 w 1130"/>
                  <a:gd name="T35" fmla="*/ 228 h 1113"/>
                  <a:gd name="T36" fmla="*/ 924 w 1130"/>
                  <a:gd name="T37" fmla="*/ 221 h 1113"/>
                  <a:gd name="T38" fmla="*/ 919 w 1130"/>
                  <a:gd name="T39" fmla="*/ 216 h 1113"/>
                  <a:gd name="T40" fmla="*/ 901 w 1130"/>
                  <a:gd name="T41" fmla="*/ 201 h 1113"/>
                  <a:gd name="T42" fmla="*/ 895 w 1130"/>
                  <a:gd name="T43" fmla="*/ 196 h 1113"/>
                  <a:gd name="T44" fmla="*/ 887 w 1130"/>
                  <a:gd name="T45" fmla="*/ 190 h 1113"/>
                  <a:gd name="T46" fmla="*/ 882 w 1130"/>
                  <a:gd name="T47" fmla="*/ 185 h 1113"/>
                  <a:gd name="T48" fmla="*/ 873 w 1130"/>
                  <a:gd name="T49" fmla="*/ 178 h 1113"/>
                  <a:gd name="T50" fmla="*/ 858 w 1130"/>
                  <a:gd name="T51" fmla="*/ 167 h 1113"/>
                  <a:gd name="T52" fmla="*/ 849 w 1130"/>
                  <a:gd name="T53" fmla="*/ 160 h 1113"/>
                  <a:gd name="T54" fmla="*/ 843 w 1130"/>
                  <a:gd name="T55" fmla="*/ 156 h 1113"/>
                  <a:gd name="T56" fmla="*/ 835 w 1130"/>
                  <a:gd name="T57" fmla="*/ 150 h 1113"/>
                  <a:gd name="T58" fmla="*/ 829 w 1130"/>
                  <a:gd name="T59" fmla="*/ 146 h 1113"/>
                  <a:gd name="T60" fmla="*/ 809 w 1130"/>
                  <a:gd name="T61" fmla="*/ 133 h 1113"/>
                  <a:gd name="T62" fmla="*/ 803 w 1130"/>
                  <a:gd name="T63" fmla="*/ 129 h 1113"/>
                  <a:gd name="T64" fmla="*/ 794 w 1130"/>
                  <a:gd name="T65" fmla="*/ 124 h 1113"/>
                  <a:gd name="T66" fmla="*/ 788 w 1130"/>
                  <a:gd name="T67" fmla="*/ 120 h 1113"/>
                  <a:gd name="T68" fmla="*/ 768 w 1130"/>
                  <a:gd name="T69" fmla="*/ 108 h 1113"/>
                  <a:gd name="T70" fmla="*/ 762 w 1130"/>
                  <a:gd name="T71" fmla="*/ 104 h 1113"/>
                  <a:gd name="T72" fmla="*/ 753 w 1130"/>
                  <a:gd name="T73" fmla="*/ 99 h 1113"/>
                  <a:gd name="T74" fmla="*/ 746 w 1130"/>
                  <a:gd name="T75" fmla="*/ 96 h 1113"/>
                  <a:gd name="T76" fmla="*/ 720 w 1130"/>
                  <a:gd name="T77" fmla="*/ 82 h 1113"/>
                  <a:gd name="T78" fmla="*/ 713 w 1130"/>
                  <a:gd name="T79" fmla="*/ 79 h 1113"/>
                  <a:gd name="T80" fmla="*/ 704 w 1130"/>
                  <a:gd name="T81" fmla="*/ 75 h 1113"/>
                  <a:gd name="T82" fmla="*/ 697 w 1130"/>
                  <a:gd name="T83" fmla="*/ 72 h 1113"/>
                  <a:gd name="T84" fmla="*/ 675 w 1130"/>
                  <a:gd name="T85" fmla="*/ 62 h 1113"/>
                  <a:gd name="T86" fmla="*/ 669 w 1130"/>
                  <a:gd name="T87" fmla="*/ 59 h 1113"/>
                  <a:gd name="T88" fmla="*/ 659 w 1130"/>
                  <a:gd name="T89" fmla="*/ 55 h 1113"/>
                  <a:gd name="T90" fmla="*/ 653 w 1130"/>
                  <a:gd name="T91" fmla="*/ 52 h 1113"/>
                  <a:gd name="T92" fmla="*/ 619 w 1130"/>
                  <a:gd name="T93" fmla="*/ 40 h 1113"/>
                  <a:gd name="T94" fmla="*/ 612 w 1130"/>
                  <a:gd name="T95" fmla="*/ 38 h 1113"/>
                  <a:gd name="T96" fmla="*/ 602 w 1130"/>
                  <a:gd name="T97" fmla="*/ 34 h 1113"/>
                  <a:gd name="T98" fmla="*/ 595 w 1130"/>
                  <a:gd name="T99" fmla="*/ 32 h 1113"/>
                  <a:gd name="T100" fmla="*/ 566 w 1130"/>
                  <a:gd name="T101" fmla="*/ 23 h 1113"/>
                  <a:gd name="T102" fmla="*/ 559 w 1130"/>
                  <a:gd name="T103" fmla="*/ 21 h 1113"/>
                  <a:gd name="T104" fmla="*/ 549 w 1130"/>
                  <a:gd name="T105" fmla="*/ 18 h 1113"/>
                  <a:gd name="T106" fmla="*/ 542 w 1130"/>
                  <a:gd name="T107" fmla="*/ 17 h 1113"/>
                  <a:gd name="T108" fmla="*/ 518 w 1130"/>
                  <a:gd name="T109" fmla="*/ 11 h 1113"/>
                  <a:gd name="T110" fmla="*/ 511 w 1130"/>
                  <a:gd name="T111" fmla="*/ 9 h 1113"/>
                  <a:gd name="T112" fmla="*/ 501 w 1130"/>
                  <a:gd name="T113" fmla="*/ 7 h 1113"/>
                  <a:gd name="T114" fmla="*/ 493 w 1130"/>
                  <a:gd name="T115" fmla="*/ 6 h 1113"/>
                  <a:gd name="T116" fmla="*/ 482 w 1130"/>
                  <a:gd name="T117" fmla="*/ 4 h 1113"/>
                  <a:gd name="T118" fmla="*/ 474 w 1130"/>
                  <a:gd name="T119" fmla="*/ 2 h 1113"/>
                  <a:gd name="T120" fmla="*/ 71 w 1130"/>
                  <a:gd name="T121" fmla="*/ 118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0" h="1113">
                    <a:moveTo>
                      <a:pt x="71" y="118"/>
                    </a:moveTo>
                    <a:cubicBezTo>
                      <a:pt x="60" y="129"/>
                      <a:pt x="49" y="141"/>
                      <a:pt x="39" y="154"/>
                    </a:cubicBezTo>
                    <a:cubicBezTo>
                      <a:pt x="12" y="189"/>
                      <a:pt x="0" y="233"/>
                      <a:pt x="0" y="282"/>
                    </a:cubicBezTo>
                    <a:cubicBezTo>
                      <a:pt x="0" y="309"/>
                      <a:pt x="4" y="338"/>
                      <a:pt x="10" y="367"/>
                    </a:cubicBezTo>
                    <a:cubicBezTo>
                      <a:pt x="712" y="367"/>
                      <a:pt x="712" y="367"/>
                      <a:pt x="712" y="367"/>
                    </a:cubicBezTo>
                    <a:cubicBezTo>
                      <a:pt x="720" y="367"/>
                      <a:pt x="730" y="370"/>
                      <a:pt x="738" y="375"/>
                    </a:cubicBezTo>
                    <a:cubicBezTo>
                      <a:pt x="745" y="380"/>
                      <a:pt x="752" y="385"/>
                      <a:pt x="756" y="391"/>
                    </a:cubicBezTo>
                    <a:cubicBezTo>
                      <a:pt x="904" y="622"/>
                      <a:pt x="904" y="622"/>
                      <a:pt x="904" y="622"/>
                    </a:cubicBezTo>
                    <a:cubicBezTo>
                      <a:pt x="907" y="626"/>
                      <a:pt x="909" y="632"/>
                      <a:pt x="910" y="637"/>
                    </a:cubicBezTo>
                    <a:cubicBezTo>
                      <a:pt x="912" y="644"/>
                      <a:pt x="912" y="644"/>
                      <a:pt x="912" y="644"/>
                    </a:cubicBezTo>
                    <a:cubicBezTo>
                      <a:pt x="913" y="645"/>
                      <a:pt x="913" y="645"/>
                      <a:pt x="913" y="645"/>
                    </a:cubicBezTo>
                    <a:cubicBezTo>
                      <a:pt x="913" y="645"/>
                      <a:pt x="913" y="645"/>
                      <a:pt x="913" y="645"/>
                    </a:cubicBezTo>
                    <a:cubicBezTo>
                      <a:pt x="914" y="652"/>
                      <a:pt x="915" y="660"/>
                      <a:pt x="914" y="666"/>
                    </a:cubicBezTo>
                    <a:cubicBezTo>
                      <a:pt x="914" y="674"/>
                      <a:pt x="914" y="674"/>
                      <a:pt x="914" y="674"/>
                    </a:cubicBezTo>
                    <a:cubicBezTo>
                      <a:pt x="824" y="1113"/>
                      <a:pt x="824" y="1113"/>
                      <a:pt x="824" y="1113"/>
                    </a:cubicBezTo>
                    <a:cubicBezTo>
                      <a:pt x="906" y="1074"/>
                      <a:pt x="976" y="1020"/>
                      <a:pt x="1020" y="965"/>
                    </a:cubicBezTo>
                    <a:cubicBezTo>
                      <a:pt x="1093" y="875"/>
                      <a:pt x="1130" y="757"/>
                      <a:pt x="1130" y="634"/>
                    </a:cubicBezTo>
                    <a:cubicBezTo>
                      <a:pt x="1130" y="565"/>
                      <a:pt x="1119" y="495"/>
                      <a:pt x="1094" y="428"/>
                    </a:cubicBezTo>
                    <a:cubicBezTo>
                      <a:pt x="1091" y="423"/>
                      <a:pt x="1091" y="423"/>
                      <a:pt x="1091" y="423"/>
                    </a:cubicBezTo>
                    <a:cubicBezTo>
                      <a:pt x="1091" y="423"/>
                      <a:pt x="1091" y="423"/>
                      <a:pt x="1091" y="423"/>
                    </a:cubicBezTo>
                    <a:cubicBezTo>
                      <a:pt x="1077" y="399"/>
                      <a:pt x="1061" y="376"/>
                      <a:pt x="1044" y="353"/>
                    </a:cubicBezTo>
                    <a:cubicBezTo>
                      <a:pt x="1044" y="353"/>
                      <a:pt x="1044" y="353"/>
                      <a:pt x="1044" y="353"/>
                    </a:cubicBezTo>
                    <a:cubicBezTo>
                      <a:pt x="1041" y="349"/>
                      <a:pt x="1041" y="349"/>
                      <a:pt x="1041" y="349"/>
                    </a:cubicBezTo>
                    <a:cubicBezTo>
                      <a:pt x="1040" y="348"/>
                      <a:pt x="1040" y="348"/>
                      <a:pt x="1040" y="348"/>
                    </a:cubicBezTo>
                    <a:cubicBezTo>
                      <a:pt x="1037" y="344"/>
                      <a:pt x="1037" y="344"/>
                      <a:pt x="1037" y="344"/>
                    </a:cubicBezTo>
                    <a:cubicBezTo>
                      <a:pt x="1037" y="343"/>
                      <a:pt x="1037" y="343"/>
                      <a:pt x="1037" y="343"/>
                    </a:cubicBezTo>
                    <a:cubicBezTo>
                      <a:pt x="1034" y="339"/>
                      <a:pt x="1034" y="339"/>
                      <a:pt x="1034" y="339"/>
                    </a:cubicBezTo>
                    <a:cubicBezTo>
                      <a:pt x="1033" y="338"/>
                      <a:pt x="1033" y="338"/>
                      <a:pt x="1033" y="338"/>
                    </a:cubicBezTo>
                    <a:cubicBezTo>
                      <a:pt x="1030" y="334"/>
                      <a:pt x="1030" y="334"/>
                      <a:pt x="1030" y="334"/>
                    </a:cubicBezTo>
                    <a:cubicBezTo>
                      <a:pt x="1030" y="334"/>
                      <a:pt x="1030" y="334"/>
                      <a:pt x="1030" y="334"/>
                    </a:cubicBezTo>
                    <a:cubicBezTo>
                      <a:pt x="1023" y="326"/>
                      <a:pt x="1017" y="318"/>
                      <a:pt x="1011" y="311"/>
                    </a:cubicBezTo>
                    <a:cubicBezTo>
                      <a:pt x="1011" y="311"/>
                      <a:pt x="1011" y="311"/>
                      <a:pt x="1011" y="311"/>
                    </a:cubicBezTo>
                    <a:cubicBezTo>
                      <a:pt x="1007" y="306"/>
                      <a:pt x="1007" y="306"/>
                      <a:pt x="1007" y="306"/>
                    </a:cubicBezTo>
                    <a:cubicBezTo>
                      <a:pt x="1007" y="306"/>
                      <a:pt x="1007" y="306"/>
                      <a:pt x="1007" y="306"/>
                    </a:cubicBezTo>
                    <a:cubicBezTo>
                      <a:pt x="1003" y="302"/>
                      <a:pt x="1003" y="302"/>
                      <a:pt x="1003" y="302"/>
                    </a:cubicBezTo>
                    <a:cubicBezTo>
                      <a:pt x="1003" y="301"/>
                      <a:pt x="1003" y="301"/>
                      <a:pt x="1003" y="301"/>
                    </a:cubicBezTo>
                    <a:cubicBezTo>
                      <a:pt x="999" y="297"/>
                      <a:pt x="999" y="297"/>
                      <a:pt x="999" y="297"/>
                    </a:cubicBezTo>
                    <a:cubicBezTo>
                      <a:pt x="999" y="297"/>
                      <a:pt x="999" y="297"/>
                      <a:pt x="999" y="297"/>
                    </a:cubicBezTo>
                    <a:cubicBezTo>
                      <a:pt x="995" y="293"/>
                      <a:pt x="995" y="293"/>
                      <a:pt x="995" y="293"/>
                    </a:cubicBezTo>
                    <a:cubicBezTo>
                      <a:pt x="995" y="293"/>
                      <a:pt x="995" y="293"/>
                      <a:pt x="995" y="293"/>
                    </a:cubicBezTo>
                    <a:cubicBezTo>
                      <a:pt x="988" y="285"/>
                      <a:pt x="982" y="278"/>
                      <a:pt x="975" y="271"/>
                    </a:cubicBezTo>
                    <a:cubicBezTo>
                      <a:pt x="974" y="270"/>
                      <a:pt x="974" y="270"/>
                      <a:pt x="974" y="270"/>
                    </a:cubicBezTo>
                    <a:cubicBezTo>
                      <a:pt x="971" y="266"/>
                      <a:pt x="971" y="266"/>
                      <a:pt x="971" y="266"/>
                    </a:cubicBezTo>
                    <a:cubicBezTo>
                      <a:pt x="970" y="266"/>
                      <a:pt x="970" y="266"/>
                      <a:pt x="970" y="266"/>
                    </a:cubicBezTo>
                    <a:cubicBezTo>
                      <a:pt x="967" y="262"/>
                      <a:pt x="967" y="262"/>
                      <a:pt x="967" y="262"/>
                    </a:cubicBezTo>
                    <a:cubicBezTo>
                      <a:pt x="966" y="262"/>
                      <a:pt x="966" y="262"/>
                      <a:pt x="966" y="262"/>
                    </a:cubicBezTo>
                    <a:cubicBezTo>
                      <a:pt x="963" y="258"/>
                      <a:pt x="963" y="258"/>
                      <a:pt x="963" y="258"/>
                    </a:cubicBezTo>
                    <a:cubicBezTo>
                      <a:pt x="962" y="257"/>
                      <a:pt x="962" y="257"/>
                      <a:pt x="962" y="257"/>
                    </a:cubicBezTo>
                    <a:cubicBezTo>
                      <a:pt x="958" y="254"/>
                      <a:pt x="958" y="254"/>
                      <a:pt x="958" y="254"/>
                    </a:cubicBezTo>
                    <a:cubicBezTo>
                      <a:pt x="958" y="253"/>
                      <a:pt x="958" y="253"/>
                      <a:pt x="958" y="253"/>
                    </a:cubicBezTo>
                    <a:cubicBezTo>
                      <a:pt x="951" y="246"/>
                      <a:pt x="944" y="239"/>
                      <a:pt x="937" y="233"/>
                    </a:cubicBezTo>
                    <a:cubicBezTo>
                      <a:pt x="936" y="232"/>
                      <a:pt x="936" y="232"/>
                      <a:pt x="936" y="232"/>
                    </a:cubicBezTo>
                    <a:cubicBezTo>
                      <a:pt x="932" y="229"/>
                      <a:pt x="932" y="229"/>
                      <a:pt x="932" y="229"/>
                    </a:cubicBezTo>
                    <a:cubicBezTo>
                      <a:pt x="932" y="228"/>
                      <a:pt x="932" y="228"/>
                      <a:pt x="932" y="228"/>
                    </a:cubicBezTo>
                    <a:cubicBezTo>
                      <a:pt x="928" y="225"/>
                      <a:pt x="928" y="225"/>
                      <a:pt x="928" y="225"/>
                    </a:cubicBezTo>
                    <a:cubicBezTo>
                      <a:pt x="927" y="224"/>
                      <a:pt x="927" y="224"/>
                      <a:pt x="927" y="224"/>
                    </a:cubicBezTo>
                    <a:cubicBezTo>
                      <a:pt x="924" y="221"/>
                      <a:pt x="924" y="221"/>
                      <a:pt x="924" y="221"/>
                    </a:cubicBezTo>
                    <a:cubicBezTo>
                      <a:pt x="923" y="220"/>
                      <a:pt x="923" y="220"/>
                      <a:pt x="923" y="220"/>
                    </a:cubicBezTo>
                    <a:cubicBezTo>
                      <a:pt x="919" y="217"/>
                      <a:pt x="919" y="217"/>
                      <a:pt x="919" y="217"/>
                    </a:cubicBezTo>
                    <a:cubicBezTo>
                      <a:pt x="919" y="216"/>
                      <a:pt x="919" y="216"/>
                      <a:pt x="919" y="216"/>
                    </a:cubicBezTo>
                    <a:cubicBezTo>
                      <a:pt x="914" y="213"/>
                      <a:pt x="914" y="213"/>
                      <a:pt x="914" y="213"/>
                    </a:cubicBezTo>
                    <a:cubicBezTo>
                      <a:pt x="914" y="212"/>
                      <a:pt x="914" y="212"/>
                      <a:pt x="914" y="212"/>
                    </a:cubicBezTo>
                    <a:cubicBezTo>
                      <a:pt x="901" y="201"/>
                      <a:pt x="901" y="201"/>
                      <a:pt x="901" y="201"/>
                    </a:cubicBezTo>
                    <a:cubicBezTo>
                      <a:pt x="900" y="200"/>
                      <a:pt x="900" y="200"/>
                      <a:pt x="900" y="200"/>
                    </a:cubicBezTo>
                    <a:cubicBezTo>
                      <a:pt x="896" y="197"/>
                      <a:pt x="896" y="197"/>
                      <a:pt x="896" y="197"/>
                    </a:cubicBezTo>
                    <a:cubicBezTo>
                      <a:pt x="895" y="196"/>
                      <a:pt x="895" y="196"/>
                      <a:pt x="895" y="196"/>
                    </a:cubicBezTo>
                    <a:cubicBezTo>
                      <a:pt x="892" y="193"/>
                      <a:pt x="892" y="193"/>
                      <a:pt x="892" y="193"/>
                    </a:cubicBezTo>
                    <a:cubicBezTo>
                      <a:pt x="891" y="193"/>
                      <a:pt x="891" y="193"/>
                      <a:pt x="891" y="193"/>
                    </a:cubicBezTo>
                    <a:cubicBezTo>
                      <a:pt x="887" y="190"/>
                      <a:pt x="887" y="190"/>
                      <a:pt x="887" y="190"/>
                    </a:cubicBezTo>
                    <a:cubicBezTo>
                      <a:pt x="886" y="189"/>
                      <a:pt x="886" y="189"/>
                      <a:pt x="886" y="189"/>
                    </a:cubicBezTo>
                    <a:cubicBezTo>
                      <a:pt x="883" y="186"/>
                      <a:pt x="883" y="186"/>
                      <a:pt x="883" y="186"/>
                    </a:cubicBezTo>
                    <a:cubicBezTo>
                      <a:pt x="882" y="185"/>
                      <a:pt x="882" y="185"/>
                      <a:pt x="882" y="185"/>
                    </a:cubicBezTo>
                    <a:cubicBezTo>
                      <a:pt x="878" y="182"/>
                      <a:pt x="878" y="182"/>
                      <a:pt x="878" y="182"/>
                    </a:cubicBezTo>
                    <a:cubicBezTo>
                      <a:pt x="877" y="182"/>
                      <a:pt x="877" y="182"/>
                      <a:pt x="877" y="182"/>
                    </a:cubicBezTo>
                    <a:cubicBezTo>
                      <a:pt x="873" y="178"/>
                      <a:pt x="873" y="178"/>
                      <a:pt x="873" y="178"/>
                    </a:cubicBezTo>
                    <a:cubicBezTo>
                      <a:pt x="872" y="178"/>
                      <a:pt x="872" y="178"/>
                      <a:pt x="872" y="178"/>
                    </a:cubicBezTo>
                    <a:cubicBezTo>
                      <a:pt x="858" y="167"/>
                      <a:pt x="858" y="167"/>
                      <a:pt x="858" y="167"/>
                    </a:cubicBezTo>
                    <a:cubicBezTo>
                      <a:pt x="858" y="167"/>
                      <a:pt x="858" y="167"/>
                      <a:pt x="858" y="167"/>
                    </a:cubicBezTo>
                    <a:cubicBezTo>
                      <a:pt x="854" y="164"/>
                      <a:pt x="854" y="164"/>
                      <a:pt x="854" y="164"/>
                    </a:cubicBezTo>
                    <a:cubicBezTo>
                      <a:pt x="853" y="163"/>
                      <a:pt x="853" y="163"/>
                      <a:pt x="853" y="163"/>
                    </a:cubicBezTo>
                    <a:cubicBezTo>
                      <a:pt x="849" y="160"/>
                      <a:pt x="849" y="160"/>
                      <a:pt x="849" y="160"/>
                    </a:cubicBezTo>
                    <a:cubicBezTo>
                      <a:pt x="848" y="160"/>
                      <a:pt x="848" y="160"/>
                      <a:pt x="848" y="160"/>
                    </a:cubicBezTo>
                    <a:cubicBezTo>
                      <a:pt x="844" y="157"/>
                      <a:pt x="844" y="157"/>
                      <a:pt x="844" y="157"/>
                    </a:cubicBezTo>
                    <a:cubicBezTo>
                      <a:pt x="843" y="156"/>
                      <a:pt x="843" y="156"/>
                      <a:pt x="843" y="156"/>
                    </a:cubicBezTo>
                    <a:cubicBezTo>
                      <a:pt x="839" y="154"/>
                      <a:pt x="839" y="154"/>
                      <a:pt x="839" y="154"/>
                    </a:cubicBezTo>
                    <a:cubicBezTo>
                      <a:pt x="838" y="153"/>
                      <a:pt x="838" y="153"/>
                      <a:pt x="838" y="153"/>
                    </a:cubicBezTo>
                    <a:cubicBezTo>
                      <a:pt x="835" y="150"/>
                      <a:pt x="835" y="150"/>
                      <a:pt x="835" y="150"/>
                    </a:cubicBezTo>
                    <a:cubicBezTo>
                      <a:pt x="833" y="149"/>
                      <a:pt x="833" y="149"/>
                      <a:pt x="833" y="149"/>
                    </a:cubicBezTo>
                    <a:cubicBezTo>
                      <a:pt x="829" y="147"/>
                      <a:pt x="829" y="147"/>
                      <a:pt x="829" y="147"/>
                    </a:cubicBezTo>
                    <a:cubicBezTo>
                      <a:pt x="829" y="146"/>
                      <a:pt x="829" y="146"/>
                      <a:pt x="829" y="146"/>
                    </a:cubicBezTo>
                    <a:cubicBezTo>
                      <a:pt x="814" y="136"/>
                      <a:pt x="814" y="136"/>
                      <a:pt x="814" y="136"/>
                    </a:cubicBezTo>
                    <a:cubicBezTo>
                      <a:pt x="813" y="136"/>
                      <a:pt x="813" y="136"/>
                      <a:pt x="813" y="136"/>
                    </a:cubicBezTo>
                    <a:cubicBezTo>
                      <a:pt x="809" y="133"/>
                      <a:pt x="809" y="133"/>
                      <a:pt x="809" y="133"/>
                    </a:cubicBezTo>
                    <a:cubicBezTo>
                      <a:pt x="808" y="132"/>
                      <a:pt x="808" y="132"/>
                      <a:pt x="808" y="132"/>
                    </a:cubicBezTo>
                    <a:cubicBezTo>
                      <a:pt x="804" y="130"/>
                      <a:pt x="804" y="130"/>
                      <a:pt x="804" y="130"/>
                    </a:cubicBezTo>
                    <a:cubicBezTo>
                      <a:pt x="803" y="129"/>
                      <a:pt x="803" y="129"/>
                      <a:pt x="803" y="129"/>
                    </a:cubicBezTo>
                    <a:cubicBezTo>
                      <a:pt x="799" y="127"/>
                      <a:pt x="799" y="127"/>
                      <a:pt x="799" y="127"/>
                    </a:cubicBezTo>
                    <a:cubicBezTo>
                      <a:pt x="798" y="126"/>
                      <a:pt x="798" y="126"/>
                      <a:pt x="798" y="126"/>
                    </a:cubicBezTo>
                    <a:cubicBezTo>
                      <a:pt x="794" y="124"/>
                      <a:pt x="794" y="124"/>
                      <a:pt x="794" y="124"/>
                    </a:cubicBezTo>
                    <a:cubicBezTo>
                      <a:pt x="793" y="123"/>
                      <a:pt x="793" y="123"/>
                      <a:pt x="793" y="123"/>
                    </a:cubicBezTo>
                    <a:cubicBezTo>
                      <a:pt x="789" y="121"/>
                      <a:pt x="789" y="121"/>
                      <a:pt x="789" y="121"/>
                    </a:cubicBezTo>
                    <a:cubicBezTo>
                      <a:pt x="788" y="120"/>
                      <a:pt x="788" y="120"/>
                      <a:pt x="788" y="120"/>
                    </a:cubicBezTo>
                    <a:cubicBezTo>
                      <a:pt x="773" y="111"/>
                      <a:pt x="773" y="111"/>
                      <a:pt x="773" y="111"/>
                    </a:cubicBezTo>
                    <a:cubicBezTo>
                      <a:pt x="773" y="111"/>
                      <a:pt x="773" y="111"/>
                      <a:pt x="773" y="111"/>
                    </a:cubicBezTo>
                    <a:cubicBezTo>
                      <a:pt x="768" y="108"/>
                      <a:pt x="768" y="108"/>
                      <a:pt x="768" y="108"/>
                    </a:cubicBezTo>
                    <a:cubicBezTo>
                      <a:pt x="767" y="108"/>
                      <a:pt x="767" y="108"/>
                      <a:pt x="767" y="108"/>
                    </a:cubicBezTo>
                    <a:cubicBezTo>
                      <a:pt x="763" y="105"/>
                      <a:pt x="763" y="105"/>
                      <a:pt x="763" y="105"/>
                    </a:cubicBezTo>
                    <a:cubicBezTo>
                      <a:pt x="762" y="104"/>
                      <a:pt x="762" y="104"/>
                      <a:pt x="762" y="104"/>
                    </a:cubicBezTo>
                    <a:cubicBezTo>
                      <a:pt x="758" y="102"/>
                      <a:pt x="758" y="102"/>
                      <a:pt x="758" y="102"/>
                    </a:cubicBezTo>
                    <a:cubicBezTo>
                      <a:pt x="756" y="102"/>
                      <a:pt x="756" y="102"/>
                      <a:pt x="756" y="102"/>
                    </a:cubicBezTo>
                    <a:cubicBezTo>
                      <a:pt x="753" y="99"/>
                      <a:pt x="753" y="99"/>
                      <a:pt x="753" y="99"/>
                    </a:cubicBezTo>
                    <a:cubicBezTo>
                      <a:pt x="751" y="99"/>
                      <a:pt x="751" y="99"/>
                      <a:pt x="751" y="99"/>
                    </a:cubicBezTo>
                    <a:cubicBezTo>
                      <a:pt x="747" y="97"/>
                      <a:pt x="747" y="97"/>
                      <a:pt x="747" y="97"/>
                    </a:cubicBezTo>
                    <a:cubicBezTo>
                      <a:pt x="746" y="96"/>
                      <a:pt x="746" y="96"/>
                      <a:pt x="746" y="96"/>
                    </a:cubicBezTo>
                    <a:cubicBezTo>
                      <a:pt x="742" y="94"/>
                      <a:pt x="742" y="94"/>
                      <a:pt x="742" y="94"/>
                    </a:cubicBezTo>
                    <a:cubicBezTo>
                      <a:pt x="741" y="93"/>
                      <a:pt x="741" y="93"/>
                      <a:pt x="741" y="93"/>
                    </a:cubicBezTo>
                    <a:cubicBezTo>
                      <a:pt x="734" y="90"/>
                      <a:pt x="727" y="86"/>
                      <a:pt x="720" y="82"/>
                    </a:cubicBezTo>
                    <a:cubicBezTo>
                      <a:pt x="719" y="82"/>
                      <a:pt x="719" y="82"/>
                      <a:pt x="719" y="82"/>
                    </a:cubicBezTo>
                    <a:cubicBezTo>
                      <a:pt x="714" y="80"/>
                      <a:pt x="714" y="80"/>
                      <a:pt x="714" y="80"/>
                    </a:cubicBezTo>
                    <a:cubicBezTo>
                      <a:pt x="713" y="79"/>
                      <a:pt x="713" y="79"/>
                      <a:pt x="713" y="79"/>
                    </a:cubicBezTo>
                    <a:cubicBezTo>
                      <a:pt x="709" y="77"/>
                      <a:pt x="709" y="77"/>
                      <a:pt x="709" y="77"/>
                    </a:cubicBezTo>
                    <a:cubicBezTo>
                      <a:pt x="708" y="77"/>
                      <a:pt x="708" y="77"/>
                      <a:pt x="708" y="77"/>
                    </a:cubicBezTo>
                    <a:cubicBezTo>
                      <a:pt x="704" y="75"/>
                      <a:pt x="704" y="75"/>
                      <a:pt x="704" y="75"/>
                    </a:cubicBezTo>
                    <a:cubicBezTo>
                      <a:pt x="703" y="74"/>
                      <a:pt x="703" y="74"/>
                      <a:pt x="703" y="74"/>
                    </a:cubicBezTo>
                    <a:cubicBezTo>
                      <a:pt x="698" y="72"/>
                      <a:pt x="698" y="72"/>
                      <a:pt x="698" y="72"/>
                    </a:cubicBezTo>
                    <a:cubicBezTo>
                      <a:pt x="697" y="72"/>
                      <a:pt x="697" y="72"/>
                      <a:pt x="697" y="72"/>
                    </a:cubicBezTo>
                    <a:cubicBezTo>
                      <a:pt x="692" y="69"/>
                      <a:pt x="692" y="69"/>
                      <a:pt x="692" y="69"/>
                    </a:cubicBezTo>
                    <a:cubicBezTo>
                      <a:pt x="692" y="69"/>
                      <a:pt x="692" y="69"/>
                      <a:pt x="692" y="69"/>
                    </a:cubicBezTo>
                    <a:cubicBezTo>
                      <a:pt x="687" y="67"/>
                      <a:pt x="681" y="64"/>
                      <a:pt x="675" y="62"/>
                    </a:cubicBezTo>
                    <a:cubicBezTo>
                      <a:pt x="675" y="62"/>
                      <a:pt x="675" y="62"/>
                      <a:pt x="675" y="62"/>
                    </a:cubicBezTo>
                    <a:cubicBezTo>
                      <a:pt x="670" y="60"/>
                      <a:pt x="670" y="60"/>
                      <a:pt x="670" y="60"/>
                    </a:cubicBezTo>
                    <a:cubicBezTo>
                      <a:pt x="669" y="59"/>
                      <a:pt x="669" y="59"/>
                      <a:pt x="669" y="59"/>
                    </a:cubicBezTo>
                    <a:cubicBezTo>
                      <a:pt x="665" y="57"/>
                      <a:pt x="665" y="57"/>
                      <a:pt x="665" y="57"/>
                    </a:cubicBezTo>
                    <a:cubicBezTo>
                      <a:pt x="664" y="57"/>
                      <a:pt x="664" y="57"/>
                      <a:pt x="664" y="57"/>
                    </a:cubicBezTo>
                    <a:cubicBezTo>
                      <a:pt x="659" y="55"/>
                      <a:pt x="659" y="55"/>
                      <a:pt x="659" y="55"/>
                    </a:cubicBezTo>
                    <a:cubicBezTo>
                      <a:pt x="658" y="55"/>
                      <a:pt x="658" y="55"/>
                      <a:pt x="658" y="55"/>
                    </a:cubicBezTo>
                    <a:cubicBezTo>
                      <a:pt x="654" y="53"/>
                      <a:pt x="654" y="53"/>
                      <a:pt x="654" y="53"/>
                    </a:cubicBezTo>
                    <a:cubicBezTo>
                      <a:pt x="653" y="52"/>
                      <a:pt x="653" y="52"/>
                      <a:pt x="653" y="52"/>
                    </a:cubicBezTo>
                    <a:cubicBezTo>
                      <a:pt x="647" y="50"/>
                      <a:pt x="647" y="50"/>
                      <a:pt x="647" y="50"/>
                    </a:cubicBezTo>
                    <a:cubicBezTo>
                      <a:pt x="647" y="50"/>
                      <a:pt x="647" y="50"/>
                      <a:pt x="647" y="50"/>
                    </a:cubicBezTo>
                    <a:cubicBezTo>
                      <a:pt x="638" y="47"/>
                      <a:pt x="628" y="43"/>
                      <a:pt x="619" y="40"/>
                    </a:cubicBezTo>
                    <a:cubicBezTo>
                      <a:pt x="618" y="40"/>
                      <a:pt x="618" y="40"/>
                      <a:pt x="618" y="40"/>
                    </a:cubicBezTo>
                    <a:cubicBezTo>
                      <a:pt x="613" y="38"/>
                      <a:pt x="613" y="38"/>
                      <a:pt x="613" y="38"/>
                    </a:cubicBezTo>
                    <a:cubicBezTo>
                      <a:pt x="612" y="38"/>
                      <a:pt x="612" y="38"/>
                      <a:pt x="612" y="38"/>
                    </a:cubicBezTo>
                    <a:cubicBezTo>
                      <a:pt x="607" y="36"/>
                      <a:pt x="607" y="36"/>
                      <a:pt x="607" y="36"/>
                    </a:cubicBezTo>
                    <a:cubicBezTo>
                      <a:pt x="607" y="36"/>
                      <a:pt x="607" y="36"/>
                      <a:pt x="607" y="36"/>
                    </a:cubicBezTo>
                    <a:cubicBezTo>
                      <a:pt x="602" y="34"/>
                      <a:pt x="602" y="34"/>
                      <a:pt x="602" y="34"/>
                    </a:cubicBezTo>
                    <a:cubicBezTo>
                      <a:pt x="601" y="34"/>
                      <a:pt x="601" y="34"/>
                      <a:pt x="601" y="34"/>
                    </a:cubicBezTo>
                    <a:cubicBezTo>
                      <a:pt x="596" y="32"/>
                      <a:pt x="596" y="32"/>
                      <a:pt x="596" y="32"/>
                    </a:cubicBezTo>
                    <a:cubicBezTo>
                      <a:pt x="595" y="32"/>
                      <a:pt x="595" y="32"/>
                      <a:pt x="595" y="32"/>
                    </a:cubicBezTo>
                    <a:cubicBezTo>
                      <a:pt x="587" y="29"/>
                      <a:pt x="580" y="27"/>
                      <a:pt x="572" y="25"/>
                    </a:cubicBezTo>
                    <a:cubicBezTo>
                      <a:pt x="571" y="25"/>
                      <a:pt x="571" y="25"/>
                      <a:pt x="571" y="25"/>
                    </a:cubicBezTo>
                    <a:cubicBezTo>
                      <a:pt x="566" y="23"/>
                      <a:pt x="566" y="23"/>
                      <a:pt x="566" y="23"/>
                    </a:cubicBezTo>
                    <a:cubicBezTo>
                      <a:pt x="565" y="23"/>
                      <a:pt x="565" y="23"/>
                      <a:pt x="565" y="23"/>
                    </a:cubicBezTo>
                    <a:cubicBezTo>
                      <a:pt x="560" y="22"/>
                      <a:pt x="560" y="22"/>
                      <a:pt x="560" y="22"/>
                    </a:cubicBezTo>
                    <a:cubicBezTo>
                      <a:pt x="559" y="21"/>
                      <a:pt x="559" y="21"/>
                      <a:pt x="559" y="21"/>
                    </a:cubicBezTo>
                    <a:cubicBezTo>
                      <a:pt x="555" y="20"/>
                      <a:pt x="555" y="20"/>
                      <a:pt x="555" y="20"/>
                    </a:cubicBezTo>
                    <a:cubicBezTo>
                      <a:pt x="553" y="20"/>
                      <a:pt x="553" y="20"/>
                      <a:pt x="553" y="20"/>
                    </a:cubicBezTo>
                    <a:cubicBezTo>
                      <a:pt x="549" y="18"/>
                      <a:pt x="549" y="18"/>
                      <a:pt x="549" y="18"/>
                    </a:cubicBezTo>
                    <a:cubicBezTo>
                      <a:pt x="548" y="18"/>
                      <a:pt x="548" y="18"/>
                      <a:pt x="548" y="18"/>
                    </a:cubicBezTo>
                    <a:cubicBezTo>
                      <a:pt x="542" y="17"/>
                      <a:pt x="542" y="17"/>
                      <a:pt x="542" y="17"/>
                    </a:cubicBezTo>
                    <a:cubicBezTo>
                      <a:pt x="542" y="17"/>
                      <a:pt x="542" y="17"/>
                      <a:pt x="542" y="17"/>
                    </a:cubicBezTo>
                    <a:cubicBezTo>
                      <a:pt x="536" y="15"/>
                      <a:pt x="536" y="15"/>
                      <a:pt x="536" y="15"/>
                    </a:cubicBezTo>
                    <a:cubicBezTo>
                      <a:pt x="536" y="15"/>
                      <a:pt x="536" y="15"/>
                      <a:pt x="536" y="15"/>
                    </a:cubicBezTo>
                    <a:cubicBezTo>
                      <a:pt x="530" y="14"/>
                      <a:pt x="524" y="12"/>
                      <a:pt x="518" y="11"/>
                    </a:cubicBezTo>
                    <a:cubicBezTo>
                      <a:pt x="517" y="11"/>
                      <a:pt x="517" y="11"/>
                      <a:pt x="517" y="11"/>
                    </a:cubicBezTo>
                    <a:cubicBezTo>
                      <a:pt x="512" y="10"/>
                      <a:pt x="512" y="10"/>
                      <a:pt x="512" y="10"/>
                    </a:cubicBezTo>
                    <a:cubicBezTo>
                      <a:pt x="511" y="9"/>
                      <a:pt x="511" y="9"/>
                      <a:pt x="511" y="9"/>
                    </a:cubicBezTo>
                    <a:cubicBezTo>
                      <a:pt x="506" y="8"/>
                      <a:pt x="506" y="8"/>
                      <a:pt x="506" y="8"/>
                    </a:cubicBezTo>
                    <a:cubicBezTo>
                      <a:pt x="505" y="8"/>
                      <a:pt x="505" y="8"/>
                      <a:pt x="505" y="8"/>
                    </a:cubicBezTo>
                    <a:cubicBezTo>
                      <a:pt x="501" y="7"/>
                      <a:pt x="501" y="7"/>
                      <a:pt x="501" y="7"/>
                    </a:cubicBezTo>
                    <a:cubicBezTo>
                      <a:pt x="499" y="7"/>
                      <a:pt x="499" y="7"/>
                      <a:pt x="499" y="7"/>
                    </a:cubicBezTo>
                    <a:cubicBezTo>
                      <a:pt x="495" y="6"/>
                      <a:pt x="495" y="6"/>
                      <a:pt x="495" y="6"/>
                    </a:cubicBezTo>
                    <a:cubicBezTo>
                      <a:pt x="493" y="6"/>
                      <a:pt x="493" y="6"/>
                      <a:pt x="493" y="6"/>
                    </a:cubicBezTo>
                    <a:cubicBezTo>
                      <a:pt x="489" y="5"/>
                      <a:pt x="489" y="5"/>
                      <a:pt x="489" y="5"/>
                    </a:cubicBezTo>
                    <a:cubicBezTo>
                      <a:pt x="487" y="4"/>
                      <a:pt x="487" y="4"/>
                      <a:pt x="487" y="4"/>
                    </a:cubicBezTo>
                    <a:cubicBezTo>
                      <a:pt x="482" y="4"/>
                      <a:pt x="482" y="4"/>
                      <a:pt x="482" y="4"/>
                    </a:cubicBezTo>
                    <a:cubicBezTo>
                      <a:pt x="481" y="3"/>
                      <a:pt x="481" y="3"/>
                      <a:pt x="481" y="3"/>
                    </a:cubicBezTo>
                    <a:cubicBezTo>
                      <a:pt x="475" y="2"/>
                      <a:pt x="475" y="2"/>
                      <a:pt x="475" y="2"/>
                    </a:cubicBezTo>
                    <a:cubicBezTo>
                      <a:pt x="474" y="2"/>
                      <a:pt x="474" y="2"/>
                      <a:pt x="474" y="2"/>
                    </a:cubicBezTo>
                    <a:cubicBezTo>
                      <a:pt x="462" y="1"/>
                      <a:pt x="450" y="1"/>
                      <a:pt x="438" y="1"/>
                    </a:cubicBezTo>
                    <a:cubicBezTo>
                      <a:pt x="432" y="0"/>
                      <a:pt x="426" y="0"/>
                      <a:pt x="420" y="0"/>
                    </a:cubicBezTo>
                    <a:cubicBezTo>
                      <a:pt x="283" y="0"/>
                      <a:pt x="155" y="38"/>
                      <a:pt x="71" y="118"/>
                    </a:cubicBezTo>
                  </a:path>
                </a:pathLst>
              </a:custGeom>
              <a:blipFill>
                <a:blip r:embed="rId9"/>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dirty="0"/>
              </a:p>
            </p:txBody>
          </p:sp>
        </p:grpSp>
      </p:grpSp>
      <p:sp>
        <p:nvSpPr>
          <p:cNvPr id="39" name="Freeform 9"/>
          <p:cNvSpPr>
            <a:spLocks noSelect="1"/>
          </p:cNvSpPr>
          <p:nvPr userDrawn="1"/>
        </p:nvSpPr>
        <p:spPr bwMode="gray">
          <a:xfrm>
            <a:off x="977775" y="6256198"/>
            <a:ext cx="162962"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79"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10"/>
          <p:cNvSpPr>
            <a:spLocks noSelect="1"/>
          </p:cNvSpPr>
          <p:nvPr userDrawn="1"/>
        </p:nvSpPr>
        <p:spPr bwMode="gray">
          <a:xfrm>
            <a:off x="1166134" y="6256198"/>
            <a:ext cx="160846" cy="154552"/>
          </a:xfrm>
          <a:custGeom>
            <a:avLst/>
            <a:gdLst/>
            <a:ahLst/>
            <a:cxnLst>
              <a:cxn ang="0">
                <a:pos x="80" y="0"/>
              </a:cxn>
              <a:cxn ang="0">
                <a:pos x="80" y="63"/>
              </a:cxn>
              <a:cxn ang="0">
                <a:pos x="40" y="7"/>
              </a:cxn>
              <a:cxn ang="0">
                <a:pos x="26" y="0"/>
              </a:cxn>
              <a:cxn ang="0">
                <a:pos x="1" y="0"/>
              </a:cxn>
              <a:cxn ang="0">
                <a:pos x="0" y="8"/>
              </a:cxn>
              <a:cxn ang="0">
                <a:pos x="5" y="9"/>
              </a:cxn>
              <a:cxn ang="0">
                <a:pos x="9" y="19"/>
              </a:cxn>
              <a:cxn ang="0">
                <a:pos x="9" y="97"/>
              </a:cxn>
              <a:cxn ang="0">
                <a:pos x="31" y="97"/>
              </a:cxn>
              <a:cxn ang="0">
                <a:pos x="31" y="34"/>
              </a:cxn>
              <a:cxn ang="0">
                <a:pos x="72" y="91"/>
              </a:cxn>
              <a:cxn ang="0">
                <a:pos x="84" y="97"/>
              </a:cxn>
              <a:cxn ang="0">
                <a:pos x="102" y="97"/>
              </a:cxn>
              <a:cxn ang="0">
                <a:pos x="102" y="0"/>
              </a:cxn>
              <a:cxn ang="0">
                <a:pos x="80" y="0"/>
              </a:cxn>
            </a:cxnLst>
            <a:rect l="0" t="0" r="r" b="b"/>
            <a:pathLst>
              <a:path w="102" h="97">
                <a:moveTo>
                  <a:pt x="80" y="0"/>
                </a:moveTo>
                <a:cubicBezTo>
                  <a:pt x="80" y="63"/>
                  <a:pt x="80" y="63"/>
                  <a:pt x="80" y="63"/>
                </a:cubicBezTo>
                <a:cubicBezTo>
                  <a:pt x="40" y="7"/>
                  <a:pt x="40" y="7"/>
                  <a:pt x="40" y="7"/>
                </a:cubicBezTo>
                <a:cubicBezTo>
                  <a:pt x="37" y="3"/>
                  <a:pt x="31" y="0"/>
                  <a:pt x="26" y="0"/>
                </a:cubicBezTo>
                <a:cubicBezTo>
                  <a:pt x="1" y="0"/>
                  <a:pt x="1" y="0"/>
                  <a:pt x="1" y="0"/>
                </a:cubicBezTo>
                <a:cubicBezTo>
                  <a:pt x="0" y="8"/>
                  <a:pt x="0" y="8"/>
                  <a:pt x="0" y="8"/>
                </a:cubicBezTo>
                <a:cubicBezTo>
                  <a:pt x="5" y="9"/>
                  <a:pt x="5" y="9"/>
                  <a:pt x="5" y="9"/>
                </a:cubicBezTo>
                <a:cubicBezTo>
                  <a:pt x="7" y="10"/>
                  <a:pt x="9" y="13"/>
                  <a:pt x="9" y="19"/>
                </a:cubicBezTo>
                <a:cubicBezTo>
                  <a:pt x="9" y="97"/>
                  <a:pt x="9" y="97"/>
                  <a:pt x="9" y="97"/>
                </a:cubicBezTo>
                <a:cubicBezTo>
                  <a:pt x="31" y="97"/>
                  <a:pt x="31" y="97"/>
                  <a:pt x="31" y="97"/>
                </a:cubicBezTo>
                <a:cubicBezTo>
                  <a:pt x="31" y="34"/>
                  <a:pt x="31" y="34"/>
                  <a:pt x="31" y="34"/>
                </a:cubicBezTo>
                <a:cubicBezTo>
                  <a:pt x="72" y="91"/>
                  <a:pt x="72" y="91"/>
                  <a:pt x="72" y="91"/>
                </a:cubicBezTo>
                <a:cubicBezTo>
                  <a:pt x="74" y="94"/>
                  <a:pt x="80" y="97"/>
                  <a:pt x="84" y="97"/>
                </a:cubicBezTo>
                <a:cubicBezTo>
                  <a:pt x="102" y="97"/>
                  <a:pt x="102" y="97"/>
                  <a:pt x="102" y="97"/>
                </a:cubicBezTo>
                <a:cubicBezTo>
                  <a:pt x="102" y="0"/>
                  <a:pt x="102" y="0"/>
                  <a:pt x="102" y="0"/>
                </a:cubicBezTo>
                <a:lnTo>
                  <a:pt x="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sp>
        <p:nvSpPr>
          <p:cNvPr id="11" name="Tijdelijke aanduiding voor inhoud 10"/>
          <p:cNvSpPr>
            <a:spLocks noGrp="1" noSelect="1"/>
          </p:cNvSpPr>
          <p:nvPr>
            <p:ph sz="quarter" idx="14" hasCustomPrompt="1"/>
          </p:nvPr>
        </p:nvSpPr>
        <p:spPr bwMode="gray">
          <a:xfrm>
            <a:off x="445533" y="1497600"/>
            <a:ext cx="6336000" cy="4032000"/>
          </a:xfrm>
        </p:spPr>
        <p:txBody>
          <a:bodyPr/>
          <a:lstStyle>
            <a:lvl4pPr>
              <a:spcAft>
                <a:spcPts val="2400"/>
              </a:spcAft>
              <a:defRPr/>
            </a:lvl4pPr>
          </a:lstStyle>
          <a:p>
            <a:pPr lvl="0"/>
            <a:r>
              <a:rPr lang="en-GB" noProof="1"/>
              <a:t>Klik om de modelstijlen te bewerken</a:t>
            </a:r>
          </a:p>
          <a:p>
            <a:pPr lvl="1"/>
            <a:r>
              <a:rPr lang="en-GB" noProof="1"/>
              <a:t>Tweede niveau</a:t>
            </a:r>
          </a:p>
          <a:p>
            <a:pPr lvl="2"/>
            <a:r>
              <a:rPr lang="en-GB" noProof="1"/>
              <a:t>Derde niveau</a:t>
            </a:r>
          </a:p>
          <a:p>
            <a:pPr lvl="3"/>
            <a:r>
              <a:rPr lang="en-GB" noProof="1"/>
              <a:t>Vierde niveau</a:t>
            </a:r>
          </a:p>
          <a:p>
            <a:pPr lvl="4"/>
            <a:r>
              <a:rPr lang="en-GB" noProof="1"/>
              <a:t>Vijfde niveau</a:t>
            </a:r>
          </a:p>
        </p:txBody>
      </p:sp>
      <p:sp>
        <p:nvSpPr>
          <p:cNvPr id="4" name="Tijdelijke aanduiding voor dianummer 3"/>
          <p:cNvSpPr>
            <a:spLocks noGrp="1" noSelect="1"/>
          </p:cNvSpPr>
          <p:nvPr>
            <p:ph type="sldNum" sz="quarter" idx="16"/>
          </p:nvPr>
        </p:nvSpPr>
        <p:spPr bwMode="gray"/>
        <p:txBody>
          <a:bodyPr/>
          <a:lstStyle/>
          <a:p>
            <a:fld id="{1336C48C-F87C-4E4B-81EF-5027B17D1F61}" type="slidenum">
              <a:rPr lang="en-GB" noProof="1" smtClean="0"/>
              <a:pPr/>
              <a:t>‹#›</a:t>
            </a:fld>
            <a:endParaRPr lang="en-GB" noProof="1"/>
          </a:p>
        </p:txBody>
      </p:sp>
      <p:sp>
        <p:nvSpPr>
          <p:cNvPr id="5" name="Tijdelijke aanduiding voor afbeelding 4"/>
          <p:cNvSpPr>
            <a:spLocks noGrp="1" noSelect="1"/>
          </p:cNvSpPr>
          <p:nvPr>
            <p:ph type="pic" sz="quarter" idx="17" hasCustomPrompt="1"/>
          </p:nvPr>
        </p:nvSpPr>
        <p:spPr bwMode="gray">
          <a:xfrm>
            <a:off x="7757764" y="1590570"/>
            <a:ext cx="4032000" cy="4032000"/>
          </a:xfrm>
          <a:solidFill>
            <a:schemeClr val="bg1">
              <a:lumMod val="95000"/>
            </a:schemeClr>
          </a:solidFill>
        </p:spPr>
        <p:txBody>
          <a:bodyPr/>
          <a:lstStyle>
            <a:lvl1pPr marL="0" indent="0">
              <a:buNone/>
              <a:defRPr/>
            </a:lvl1pPr>
          </a:lstStyle>
          <a:p>
            <a:r>
              <a:rPr lang="en-GB" dirty="0"/>
              <a:t> Picture</a:t>
            </a:r>
          </a:p>
        </p:txBody>
      </p:sp>
      <p:sp>
        <p:nvSpPr>
          <p:cNvPr id="6" name="Titel 5"/>
          <p:cNvSpPr>
            <a:spLocks noGrp="1" noSelect="1"/>
          </p:cNvSpPr>
          <p:nvPr>
            <p:ph type="title" hasCustomPrompt="1"/>
          </p:nvPr>
        </p:nvSpPr>
        <p:spPr bwMode="gray">
          <a:xfrm>
            <a:off x="445534" y="246063"/>
            <a:ext cx="11304000" cy="1143000"/>
          </a:xfrm>
        </p:spPr>
        <p:txBody>
          <a:bodyPr/>
          <a:lstStyle>
            <a:lvl1pPr>
              <a:defRPr/>
            </a:lvl1pPr>
          </a:lstStyle>
          <a:p>
            <a:r>
              <a:rPr lang="en-GB" dirty="0"/>
              <a:t>Title</a:t>
            </a:r>
          </a:p>
        </p:txBody>
      </p:sp>
    </p:spTree>
    <p:extLst>
      <p:ext uri="{BB962C8B-B14F-4D97-AF65-F5344CB8AC3E}">
        <p14:creationId xmlns:p14="http://schemas.microsoft.com/office/powerpoint/2010/main" val="352577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bwMode="gray">
          <a:xfrm>
            <a:off x="445534" y="246063"/>
            <a:ext cx="11304000" cy="1143000"/>
          </a:xfrm>
          <a:prstGeom prst="rect">
            <a:avLst/>
          </a:prstGeom>
        </p:spPr>
        <p:txBody>
          <a:bodyPr vert="horz" lIns="0" tIns="0" rIns="0" bIns="0" rtlCol="0" anchor="t">
            <a:noAutofit/>
          </a:bodyPr>
          <a:lstStyle/>
          <a:p>
            <a:r>
              <a:rPr lang="en-GB" noProof="1"/>
              <a:t>Klik om de stijl te bewerken</a:t>
            </a:r>
          </a:p>
        </p:txBody>
      </p:sp>
      <p:sp>
        <p:nvSpPr>
          <p:cNvPr id="3" name="Text Placeholder 2 (JU-Free)"/>
          <p:cNvSpPr>
            <a:spLocks noGrp="1"/>
          </p:cNvSpPr>
          <p:nvPr>
            <p:ph type="body" idx="1"/>
          </p:nvPr>
        </p:nvSpPr>
        <p:spPr bwMode="gray">
          <a:xfrm>
            <a:off x="445534" y="1496187"/>
            <a:ext cx="11304000" cy="4032000"/>
          </a:xfrm>
          <a:prstGeom prst="rect">
            <a:avLst/>
          </a:prstGeom>
        </p:spPr>
        <p:txBody>
          <a:bodyPr vert="horz" lIns="0" tIns="0" rIns="0" bIns="0" rtlCol="0" anchor="t">
            <a:noAutofit/>
          </a:bodyPr>
          <a:lstStyle/>
          <a:p>
            <a:pPr lvl="0"/>
            <a:r>
              <a:rPr lang="en-GB" noProof="1"/>
              <a:t>JU-LEVEL1=Bulleted text (1st level)</a:t>
            </a:r>
          </a:p>
          <a:p>
            <a:pPr lvl="1"/>
            <a:r>
              <a:rPr lang="en-GB" noProof="1"/>
              <a:t>JU-LEVEL2=Highlighted bulleted text (1st level)</a:t>
            </a:r>
          </a:p>
          <a:p>
            <a:pPr lvl="2"/>
            <a:r>
              <a:rPr lang="en-GB" noProof="1"/>
              <a:t>JU-LEVEL3=Bulleted text (2nd level)</a:t>
            </a:r>
          </a:p>
          <a:p>
            <a:pPr lvl="3"/>
            <a:r>
              <a:rPr lang="en-GB" noProof="1"/>
              <a:t>JU-LEVEL4=Heading</a:t>
            </a:r>
          </a:p>
          <a:p>
            <a:pPr lvl="4"/>
            <a:r>
              <a:rPr lang="en-GB" noProof="1"/>
              <a:t>JU-LEVEL5=Plain text</a:t>
            </a:r>
          </a:p>
          <a:p>
            <a:pPr lvl="5"/>
            <a:r>
              <a:rPr lang="en-GB" noProof="1"/>
              <a:t>JU-LEVEL6=Indented text (1st level)</a:t>
            </a:r>
          </a:p>
          <a:p>
            <a:pPr lvl="6"/>
            <a:r>
              <a:rPr lang="en-GB" noProof="1"/>
              <a:t>JU-LEVEL7=Indented text (2nd level)</a:t>
            </a:r>
          </a:p>
          <a:p>
            <a:pPr lvl="7"/>
            <a:r>
              <a:rPr lang="en-GB" noProof="1"/>
              <a:t>Achtste niveau</a:t>
            </a:r>
          </a:p>
          <a:p>
            <a:pPr lvl="8"/>
            <a:r>
              <a:rPr lang="en-GB" noProof="1"/>
              <a:t>Negende niveau</a:t>
            </a:r>
          </a:p>
        </p:txBody>
      </p:sp>
      <p:sp>
        <p:nvSpPr>
          <p:cNvPr id="6" name="Tijdelijke aanduiding voor dianummer 5"/>
          <p:cNvSpPr>
            <a:spLocks noGrp="1" noSelect="1"/>
          </p:cNvSpPr>
          <p:nvPr>
            <p:ph type="sldNum" sz="quarter" idx="4"/>
          </p:nvPr>
        </p:nvSpPr>
        <p:spPr bwMode="gray">
          <a:xfrm>
            <a:off x="11037335" y="6252338"/>
            <a:ext cx="712199" cy="365125"/>
          </a:xfrm>
          <a:prstGeom prst="rect">
            <a:avLst/>
          </a:prstGeom>
        </p:spPr>
        <p:txBody>
          <a:bodyPr vert="horz" lIns="0" tIns="0" rIns="0" bIns="0" rtlCol="0" anchor="t">
            <a:noAutofit/>
          </a:bodyPr>
          <a:lstStyle>
            <a:lvl1pPr algn="r">
              <a:defRPr sz="1300">
                <a:solidFill>
                  <a:srgbClr val="666666"/>
                </a:solidFill>
                <a:latin typeface="+mn-lt"/>
              </a:defRPr>
            </a:lvl1pPr>
          </a:lstStyle>
          <a:p>
            <a:fld id="{1336C48C-F87C-4E4B-81EF-5027B17D1F61}" type="slidenum">
              <a:rPr lang="en-GB" noProof="1" smtClean="0"/>
              <a:pPr/>
              <a:t>‹#›</a:t>
            </a:fld>
            <a:endParaRPr lang="en-GB" noProof="1"/>
          </a:p>
        </p:txBody>
      </p:sp>
    </p:spTree>
  </p:cSld>
  <p:clrMap bg1="lt1" tx1="dk1" bg2="lt2" tx2="dk2" accent1="accent1" accent2="accent2" accent3="accent3" accent4="accent4" accent5="accent5" accent6="accent6" hlink="hlink" folHlink="folHlink"/>
  <p:sldLayoutIdLst>
    <p:sldLayoutId id="2147483682" r:id="rId1"/>
    <p:sldLayoutId id="2147483690" r:id="rId2"/>
    <p:sldLayoutId id="2147483691" r:id="rId3"/>
    <p:sldLayoutId id="2147483692" r:id="rId4"/>
    <p:sldLayoutId id="2147483693" r:id="rId5"/>
    <p:sldLayoutId id="2147483683" r:id="rId6"/>
    <p:sldLayoutId id="2147483689" r:id="rId7"/>
    <p:sldLayoutId id="2147483684" r:id="rId8"/>
    <p:sldLayoutId id="2147483694" r:id="rId9"/>
    <p:sldLayoutId id="2147483695" r:id="rId10"/>
    <p:sldLayoutId id="2147483696" r:id="rId11"/>
    <p:sldLayoutId id="2147483697" r:id="rId12"/>
    <p:sldLayoutId id="2147483698" r:id="rId13"/>
    <p:sldLayoutId id="2147483699" r:id="rId14"/>
    <p:sldLayoutId id="2147483688" r:id="rId15"/>
    <p:sldLayoutId id="2147483686" r:id="rId16"/>
    <p:sldLayoutId id="2147483687" r:id="rId17"/>
  </p:sldLayoutIdLst>
  <p:hf hdr="0" ftr="0" dt="0"/>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144000" indent="-144000" algn="l" defTabSz="914400" rtl="0" eaLnBrk="1" latinLnBrk="0" hangingPunct="1">
        <a:lnSpc>
          <a:spcPct val="112000"/>
        </a:lnSpc>
        <a:spcBef>
          <a:spcPts val="0"/>
        </a:spcBef>
        <a:buClr>
          <a:srgbClr val="EA650D"/>
        </a:buClr>
        <a:buSzPct val="100000"/>
        <a:buFont typeface="Calibri" panose="020F0502020204030204" pitchFamily="34" charset="0"/>
        <a:buChar char="•"/>
        <a:defRPr sz="1800" b="0" kern="1200">
          <a:solidFill>
            <a:schemeClr val="tx1"/>
          </a:solidFill>
          <a:latin typeface="+mn-lt"/>
          <a:ea typeface="+mn-ea"/>
          <a:cs typeface="+mn-cs"/>
        </a:defRPr>
      </a:lvl1pPr>
      <a:lvl2pPr marL="144000" indent="-144000" algn="l" defTabSz="914400" rtl="0" eaLnBrk="1" latinLnBrk="0" hangingPunct="1">
        <a:lnSpc>
          <a:spcPct val="112000"/>
        </a:lnSpc>
        <a:spcBef>
          <a:spcPts val="0"/>
        </a:spcBef>
        <a:buClr>
          <a:srgbClr val="EA650D"/>
        </a:buClr>
        <a:buSzPct val="100000"/>
        <a:buFont typeface="Calibri" panose="020F0502020204030204" pitchFamily="34" charset="0"/>
        <a:buChar char="•"/>
        <a:defRPr sz="1800" b="0" kern="1200">
          <a:solidFill>
            <a:srgbClr val="EA650D"/>
          </a:solidFill>
          <a:latin typeface="+mn-lt"/>
          <a:ea typeface="+mn-ea"/>
          <a:cs typeface="+mn-cs"/>
        </a:defRPr>
      </a:lvl2pPr>
      <a:lvl3pPr marL="288000" indent="-144000" algn="l" defTabSz="914400" rtl="0" eaLnBrk="1" latinLnBrk="0" hangingPunct="1">
        <a:lnSpc>
          <a:spcPct val="112000"/>
        </a:lnSpc>
        <a:spcBef>
          <a:spcPts val="0"/>
        </a:spcBef>
        <a:buFont typeface="Arial" pitchFamily="34" charset="0"/>
        <a:buChar char="•"/>
        <a:defRPr sz="1800" b="0" kern="1200">
          <a:solidFill>
            <a:schemeClr val="tx1"/>
          </a:solidFill>
          <a:latin typeface="+mn-lt"/>
          <a:ea typeface="+mn-ea"/>
          <a:cs typeface="+mn-cs"/>
        </a:defRPr>
      </a:lvl3pPr>
      <a:lvl4pPr marL="0" indent="0" algn="l" defTabSz="914400" rtl="0" eaLnBrk="1" latinLnBrk="0" hangingPunct="1">
        <a:lnSpc>
          <a:spcPct val="112000"/>
        </a:lnSpc>
        <a:spcBef>
          <a:spcPts val="2400"/>
        </a:spcBef>
        <a:spcAft>
          <a:spcPts val="2400"/>
        </a:spcAft>
        <a:buFont typeface="Arial" pitchFamily="34" charset="0"/>
        <a:buNone/>
        <a:defRPr sz="1800" b="1" kern="1200">
          <a:solidFill>
            <a:srgbClr val="EA650D"/>
          </a:solidFill>
          <a:latin typeface="+mn-lt"/>
          <a:ea typeface="+mn-ea"/>
          <a:cs typeface="+mn-cs"/>
        </a:defRPr>
      </a:lvl4pPr>
      <a:lvl5pPr marL="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5pPr>
      <a:lvl6pPr marL="14400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6pPr>
      <a:lvl7pPr marL="28800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7pPr>
      <a:lvl8pPr marL="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lnSpc>
          <a:spcPct val="112000"/>
        </a:lnSpc>
        <a:spcBef>
          <a:spcPts val="0"/>
        </a:spcBef>
        <a:buFont typeface="Arial" pitchFamily="34" charset="0"/>
        <a:buNone/>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bwMode="gray"/>
        <p:txBody>
          <a:bodyPr/>
          <a:lstStyle/>
          <a:p>
            <a:r>
              <a:rPr lang="en-GB" dirty="0" err="1"/>
              <a:t>NN.Ro</a:t>
            </a:r>
            <a:r>
              <a:rPr lang="en-GB" dirty="0"/>
              <a:t> Revamp</a:t>
            </a:r>
            <a:br>
              <a:rPr lang="en-GB" dirty="0"/>
            </a:br>
            <a:r>
              <a:rPr lang="en-GB" dirty="0" err="1"/>
              <a:t>Asistenta</a:t>
            </a:r>
            <a:endParaRPr lang="en-GB" dirty="0"/>
          </a:p>
        </p:txBody>
      </p:sp>
      <p:sp>
        <p:nvSpPr>
          <p:cNvPr id="3" name="Ondertitel 2"/>
          <p:cNvSpPr>
            <a:spLocks noGrp="1"/>
          </p:cNvSpPr>
          <p:nvPr>
            <p:ph type="subTitle" idx="1"/>
          </p:nvPr>
        </p:nvSpPr>
        <p:spPr bwMode="gray"/>
        <p:txBody>
          <a:bodyPr/>
          <a:lstStyle/>
          <a:p>
            <a:r>
              <a:rPr lang="en-GB" dirty="0" err="1"/>
              <a:t>Structura</a:t>
            </a:r>
            <a:endParaRPr lang="en-GB" dirty="0"/>
          </a:p>
        </p:txBody>
      </p:sp>
    </p:spTree>
    <p:extLst>
      <p:ext uri="{BB962C8B-B14F-4D97-AF65-F5344CB8AC3E}">
        <p14:creationId xmlns:p14="http://schemas.microsoft.com/office/powerpoint/2010/main" val="3597459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28834-F68A-4512-85CB-11878DA7144C}"/>
              </a:ext>
            </a:extLst>
          </p:cNvPr>
          <p:cNvSpPr>
            <a:spLocks noGrp="1"/>
          </p:cNvSpPr>
          <p:nvPr>
            <p:ph type="title"/>
          </p:nvPr>
        </p:nvSpPr>
        <p:spPr/>
        <p:txBody>
          <a:bodyPr/>
          <a:lstStyle/>
          <a:p>
            <a:r>
              <a:rPr lang="ro-RO" dirty="0"/>
              <a:t>Documente </a:t>
            </a:r>
            <a:r>
              <a:rPr lang="en-US" dirty="0"/>
              <a:t>- </a:t>
            </a:r>
            <a:r>
              <a:rPr lang="en-US" dirty="0" err="1"/>
              <a:t>exemplu</a:t>
            </a:r>
            <a:endParaRPr lang="ro-RO" dirty="0"/>
          </a:p>
        </p:txBody>
      </p:sp>
      <p:grpSp>
        <p:nvGrpSpPr>
          <p:cNvPr id="13" name="Group 12">
            <a:extLst>
              <a:ext uri="{FF2B5EF4-FFF2-40B4-BE49-F238E27FC236}">
                <a16:creationId xmlns:a16="http://schemas.microsoft.com/office/drawing/2014/main" id="{D038F063-5B6C-461B-9510-7689D8B37C95}"/>
              </a:ext>
            </a:extLst>
          </p:cNvPr>
          <p:cNvGrpSpPr/>
          <p:nvPr/>
        </p:nvGrpSpPr>
        <p:grpSpPr>
          <a:xfrm>
            <a:off x="1717136" y="1314266"/>
            <a:ext cx="8756139" cy="4437993"/>
            <a:chOff x="1717136" y="1314266"/>
            <a:chExt cx="8756139" cy="4437993"/>
          </a:xfrm>
        </p:grpSpPr>
        <p:sp>
          <p:nvSpPr>
            <p:cNvPr id="14" name="Rectangle 13">
              <a:extLst>
                <a:ext uri="{FF2B5EF4-FFF2-40B4-BE49-F238E27FC236}">
                  <a16:creationId xmlns:a16="http://schemas.microsoft.com/office/drawing/2014/main" id="{9331D9F0-3084-4DAC-B817-7B204542553D}"/>
                </a:ext>
              </a:extLst>
            </p:cNvPr>
            <p:cNvSpPr/>
            <p:nvPr/>
          </p:nvSpPr>
          <p:spPr>
            <a:xfrm>
              <a:off x="3098796" y="3970020"/>
              <a:ext cx="5770884" cy="1782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5" name="Picture 14">
              <a:extLst>
                <a:ext uri="{FF2B5EF4-FFF2-40B4-BE49-F238E27FC236}">
                  <a16:creationId xmlns:a16="http://schemas.microsoft.com/office/drawing/2014/main" id="{39941B32-760F-405F-A43E-DA9AE4BA604D}"/>
                </a:ext>
              </a:extLst>
            </p:cNvPr>
            <p:cNvPicPr>
              <a:picLocks noChangeAspect="1"/>
            </p:cNvPicPr>
            <p:nvPr/>
          </p:nvPicPr>
          <p:blipFill>
            <a:blip r:embed="rId3"/>
            <a:stretch>
              <a:fillRect/>
            </a:stretch>
          </p:blipFill>
          <p:spPr>
            <a:xfrm>
              <a:off x="1717136" y="1314266"/>
              <a:ext cx="8756139" cy="4229467"/>
            </a:xfrm>
            <a:prstGeom prst="rect">
              <a:avLst/>
            </a:prstGeom>
          </p:spPr>
        </p:pic>
        <p:sp>
          <p:nvSpPr>
            <p:cNvPr id="16" name="Rectangle 15">
              <a:extLst>
                <a:ext uri="{FF2B5EF4-FFF2-40B4-BE49-F238E27FC236}">
                  <a16:creationId xmlns:a16="http://schemas.microsoft.com/office/drawing/2014/main" id="{1EF17AC7-DEA6-45F1-930B-108A3E814260}"/>
                </a:ext>
              </a:extLst>
            </p:cNvPr>
            <p:cNvSpPr/>
            <p:nvPr/>
          </p:nvSpPr>
          <p:spPr>
            <a:xfrm>
              <a:off x="2615184" y="1475232"/>
              <a:ext cx="4267200"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7" name="TextBox 16">
              <a:extLst>
                <a:ext uri="{FF2B5EF4-FFF2-40B4-BE49-F238E27FC236}">
                  <a16:creationId xmlns:a16="http://schemas.microsoft.com/office/drawing/2014/main" id="{7BA0494B-B34A-42F0-91C8-381D62E79B18}"/>
                </a:ext>
              </a:extLst>
            </p:cNvPr>
            <p:cNvSpPr txBox="1"/>
            <p:nvPr/>
          </p:nvSpPr>
          <p:spPr>
            <a:xfrm>
              <a:off x="2531868" y="1483798"/>
              <a:ext cx="975360" cy="246221"/>
            </a:xfrm>
            <a:prstGeom prst="rect">
              <a:avLst/>
            </a:prstGeom>
            <a:noFill/>
          </p:spPr>
          <p:txBody>
            <a:bodyPr wrap="square" rtlCol="0">
              <a:spAutoFit/>
            </a:bodyPr>
            <a:lstStyle/>
            <a:p>
              <a:pPr>
                <a:spcBef>
                  <a:spcPts val="2400"/>
                </a:spcBef>
              </a:pPr>
              <a:r>
                <a:rPr lang="en-US" sz="1000" b="1" dirty="0" err="1">
                  <a:solidFill>
                    <a:schemeClr val="accent2">
                      <a:lumMod val="60000"/>
                      <a:lumOff val="40000"/>
                    </a:schemeClr>
                  </a:solidFill>
                </a:rPr>
                <a:t>Viață</a:t>
              </a:r>
              <a:endParaRPr lang="ro-RO" sz="1000" b="1" dirty="0">
                <a:solidFill>
                  <a:schemeClr val="accent2">
                    <a:lumMod val="60000"/>
                    <a:lumOff val="40000"/>
                  </a:schemeClr>
                </a:solidFill>
              </a:endParaRPr>
            </a:p>
          </p:txBody>
        </p:sp>
        <p:sp>
          <p:nvSpPr>
            <p:cNvPr id="23" name="TextBox 22">
              <a:extLst>
                <a:ext uri="{FF2B5EF4-FFF2-40B4-BE49-F238E27FC236}">
                  <a16:creationId xmlns:a16="http://schemas.microsoft.com/office/drawing/2014/main" id="{D4CAA9EC-63EB-41BF-B2B9-FE58133FEB7F}"/>
                </a:ext>
              </a:extLst>
            </p:cNvPr>
            <p:cNvSpPr txBox="1"/>
            <p:nvPr/>
          </p:nvSpPr>
          <p:spPr>
            <a:xfrm>
              <a:off x="3098796" y="1483798"/>
              <a:ext cx="975360" cy="246221"/>
            </a:xfrm>
            <a:prstGeom prst="rect">
              <a:avLst/>
            </a:prstGeom>
            <a:noFill/>
          </p:spPr>
          <p:txBody>
            <a:bodyPr wrap="square" rtlCol="0">
              <a:spAutoFit/>
            </a:bodyPr>
            <a:lstStyle/>
            <a:p>
              <a:pPr>
                <a:spcBef>
                  <a:spcPts val="2400"/>
                </a:spcBef>
              </a:pPr>
              <a:r>
                <a:rPr lang="ro-RO" sz="1000" b="1" dirty="0">
                  <a:solidFill>
                    <a:schemeClr val="accent2">
                      <a:lumMod val="60000"/>
                      <a:lumOff val="40000"/>
                    </a:schemeClr>
                  </a:solidFill>
                </a:rPr>
                <a:t>Sănătate</a:t>
              </a:r>
            </a:p>
          </p:txBody>
        </p:sp>
        <p:sp>
          <p:nvSpPr>
            <p:cNvPr id="24" name="TextBox 23">
              <a:extLst>
                <a:ext uri="{FF2B5EF4-FFF2-40B4-BE49-F238E27FC236}">
                  <a16:creationId xmlns:a16="http://schemas.microsoft.com/office/drawing/2014/main" id="{7D46D5C2-08C4-42CF-A7FD-D51C86B6B94C}"/>
                </a:ext>
              </a:extLst>
            </p:cNvPr>
            <p:cNvSpPr txBox="1"/>
            <p:nvPr/>
          </p:nvSpPr>
          <p:spPr>
            <a:xfrm>
              <a:off x="3818708" y="1471843"/>
              <a:ext cx="1478119" cy="246221"/>
            </a:xfrm>
            <a:prstGeom prst="rect">
              <a:avLst/>
            </a:prstGeom>
            <a:noFill/>
          </p:spPr>
          <p:txBody>
            <a:bodyPr wrap="square" rtlCol="0">
              <a:spAutoFit/>
            </a:bodyPr>
            <a:lstStyle/>
            <a:p>
              <a:pPr>
                <a:spcBef>
                  <a:spcPts val="2400"/>
                </a:spcBef>
              </a:pPr>
              <a:r>
                <a:rPr lang="en-US" sz="1000" b="1" dirty="0" err="1">
                  <a:solidFill>
                    <a:schemeClr val="accent6"/>
                  </a:solidFill>
                </a:rPr>
                <a:t>Pensii</a:t>
              </a:r>
              <a:r>
                <a:rPr lang="en-US" sz="1000" b="1" dirty="0">
                  <a:solidFill>
                    <a:schemeClr val="accent6"/>
                  </a:solidFill>
                </a:rPr>
                <a:t> Facultative</a:t>
              </a:r>
              <a:endParaRPr lang="ro-RO" sz="1000" b="1" dirty="0">
                <a:solidFill>
                  <a:schemeClr val="accent6"/>
                </a:solidFill>
              </a:endParaRPr>
            </a:p>
          </p:txBody>
        </p:sp>
        <p:pic>
          <p:nvPicPr>
            <p:cNvPr id="26" name="Picture 25">
              <a:extLst>
                <a:ext uri="{FF2B5EF4-FFF2-40B4-BE49-F238E27FC236}">
                  <a16:creationId xmlns:a16="http://schemas.microsoft.com/office/drawing/2014/main" id="{504E744C-37D5-4F9F-AAFB-7A31614BF67C}"/>
                </a:ext>
              </a:extLst>
            </p:cNvPr>
            <p:cNvPicPr>
              <a:picLocks noChangeAspect="1"/>
            </p:cNvPicPr>
            <p:nvPr/>
          </p:nvPicPr>
          <p:blipFill rotWithShape="1">
            <a:blip r:embed="rId3"/>
            <a:srcRect l="48762" t="8382" r="40099" b="85997"/>
            <a:stretch/>
          </p:blipFill>
          <p:spPr>
            <a:xfrm>
              <a:off x="3871252" y="1669225"/>
              <a:ext cx="1053125" cy="237744"/>
            </a:xfrm>
            <a:prstGeom prst="rect">
              <a:avLst/>
            </a:prstGeom>
          </p:spPr>
        </p:pic>
        <p:pic>
          <p:nvPicPr>
            <p:cNvPr id="27" name="Picture 26">
              <a:extLst>
                <a:ext uri="{FF2B5EF4-FFF2-40B4-BE49-F238E27FC236}">
                  <a16:creationId xmlns:a16="http://schemas.microsoft.com/office/drawing/2014/main" id="{EB4CD03B-D75B-4F73-AD4D-82CC31F64A29}"/>
                </a:ext>
              </a:extLst>
            </p:cNvPr>
            <p:cNvPicPr>
              <a:picLocks noChangeAspect="1"/>
            </p:cNvPicPr>
            <p:nvPr/>
          </p:nvPicPr>
          <p:blipFill rotWithShape="1">
            <a:blip r:embed="rId3"/>
            <a:srcRect l="61728" t="6353" r="30686" b="85929"/>
            <a:stretch/>
          </p:blipFill>
          <p:spPr>
            <a:xfrm>
              <a:off x="5950541" y="1585647"/>
              <a:ext cx="1042714" cy="326390"/>
            </a:xfrm>
            <a:prstGeom prst="rect">
              <a:avLst/>
            </a:prstGeom>
          </p:spPr>
        </p:pic>
        <p:sp>
          <p:nvSpPr>
            <p:cNvPr id="29" name="TextBox 28">
              <a:extLst>
                <a:ext uri="{FF2B5EF4-FFF2-40B4-BE49-F238E27FC236}">
                  <a16:creationId xmlns:a16="http://schemas.microsoft.com/office/drawing/2014/main" id="{80479551-CC36-4039-B096-AB5817E693DD}"/>
                </a:ext>
              </a:extLst>
            </p:cNvPr>
            <p:cNvSpPr txBox="1"/>
            <p:nvPr/>
          </p:nvSpPr>
          <p:spPr>
            <a:xfrm>
              <a:off x="4907531" y="1459888"/>
              <a:ext cx="1341120" cy="246221"/>
            </a:xfrm>
            <a:prstGeom prst="rect">
              <a:avLst/>
            </a:prstGeom>
            <a:noFill/>
          </p:spPr>
          <p:txBody>
            <a:bodyPr wrap="square" rtlCol="0">
              <a:spAutoFit/>
            </a:bodyPr>
            <a:lstStyle/>
            <a:p>
              <a:pPr>
                <a:spcBef>
                  <a:spcPts val="2400"/>
                </a:spcBef>
              </a:pPr>
              <a:r>
                <a:rPr lang="en-US" sz="1000" b="1" dirty="0" err="1">
                  <a:solidFill>
                    <a:schemeClr val="accent2">
                      <a:lumMod val="60000"/>
                      <a:lumOff val="40000"/>
                    </a:schemeClr>
                  </a:solidFill>
                </a:rPr>
                <a:t>Pensii</a:t>
              </a:r>
              <a:r>
                <a:rPr lang="en-US" sz="1000" b="1" dirty="0">
                  <a:solidFill>
                    <a:schemeClr val="accent2">
                      <a:lumMod val="60000"/>
                      <a:lumOff val="40000"/>
                    </a:schemeClr>
                  </a:solidFill>
                </a:rPr>
                <a:t> </a:t>
              </a:r>
              <a:r>
                <a:rPr lang="en-US" sz="1000" b="1" dirty="0" err="1">
                  <a:solidFill>
                    <a:schemeClr val="accent2">
                      <a:lumMod val="60000"/>
                      <a:lumOff val="40000"/>
                    </a:schemeClr>
                  </a:solidFill>
                </a:rPr>
                <a:t>Obligatorii</a:t>
              </a:r>
              <a:endParaRPr lang="ro-RO" sz="1000" b="1" dirty="0">
                <a:solidFill>
                  <a:schemeClr val="accent2">
                    <a:lumMod val="60000"/>
                    <a:lumOff val="40000"/>
                  </a:schemeClr>
                </a:solidFill>
              </a:endParaRPr>
            </a:p>
          </p:txBody>
        </p:sp>
      </p:grpSp>
    </p:spTree>
    <p:extLst>
      <p:ext uri="{BB962C8B-B14F-4D97-AF65-F5344CB8AC3E}">
        <p14:creationId xmlns:p14="http://schemas.microsoft.com/office/powerpoint/2010/main" val="1589787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28834-F68A-4512-85CB-11878DA7144C}"/>
              </a:ext>
            </a:extLst>
          </p:cNvPr>
          <p:cNvSpPr>
            <a:spLocks noGrp="1"/>
          </p:cNvSpPr>
          <p:nvPr>
            <p:ph type="title"/>
          </p:nvPr>
        </p:nvSpPr>
        <p:spPr>
          <a:xfrm>
            <a:off x="433344" y="291783"/>
            <a:ext cx="11304000" cy="792000"/>
          </a:xfrm>
        </p:spPr>
        <p:txBody>
          <a:bodyPr/>
          <a:lstStyle/>
          <a:p>
            <a:r>
              <a:rPr lang="ro-RO" dirty="0"/>
              <a:t>Asistență produse </a:t>
            </a:r>
            <a:r>
              <a:rPr lang="en-US" dirty="0"/>
              <a:t>- </a:t>
            </a:r>
            <a:r>
              <a:rPr lang="en-US" dirty="0" err="1"/>
              <a:t>simulare</a:t>
            </a:r>
            <a:endParaRPr lang="ro-RO" dirty="0"/>
          </a:p>
        </p:txBody>
      </p:sp>
      <p:grpSp>
        <p:nvGrpSpPr>
          <p:cNvPr id="18" name="Group 17">
            <a:extLst>
              <a:ext uri="{FF2B5EF4-FFF2-40B4-BE49-F238E27FC236}">
                <a16:creationId xmlns:a16="http://schemas.microsoft.com/office/drawing/2014/main" id="{44CF8868-4908-4654-8CF6-578B523A046E}"/>
              </a:ext>
            </a:extLst>
          </p:cNvPr>
          <p:cNvGrpSpPr/>
          <p:nvPr/>
        </p:nvGrpSpPr>
        <p:grpSpPr>
          <a:xfrm>
            <a:off x="1717136" y="1314266"/>
            <a:ext cx="8756139" cy="4437993"/>
            <a:chOff x="1717136" y="1314266"/>
            <a:chExt cx="8756139" cy="4437993"/>
          </a:xfrm>
        </p:grpSpPr>
        <p:sp>
          <p:nvSpPr>
            <p:cNvPr id="19" name="Rectangle 18">
              <a:extLst>
                <a:ext uri="{FF2B5EF4-FFF2-40B4-BE49-F238E27FC236}">
                  <a16:creationId xmlns:a16="http://schemas.microsoft.com/office/drawing/2014/main" id="{DC7B5ECB-3DC6-41E1-8136-A9F3E9A27C6A}"/>
                </a:ext>
              </a:extLst>
            </p:cNvPr>
            <p:cNvSpPr/>
            <p:nvPr/>
          </p:nvSpPr>
          <p:spPr>
            <a:xfrm>
              <a:off x="3098796" y="3970020"/>
              <a:ext cx="5770884" cy="1782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20" name="Picture 19">
              <a:extLst>
                <a:ext uri="{FF2B5EF4-FFF2-40B4-BE49-F238E27FC236}">
                  <a16:creationId xmlns:a16="http://schemas.microsoft.com/office/drawing/2014/main" id="{319BE7C9-C869-48A4-B639-39C894A5FB93}"/>
                </a:ext>
              </a:extLst>
            </p:cNvPr>
            <p:cNvPicPr>
              <a:picLocks noChangeAspect="1"/>
            </p:cNvPicPr>
            <p:nvPr/>
          </p:nvPicPr>
          <p:blipFill>
            <a:blip r:embed="rId3"/>
            <a:stretch>
              <a:fillRect/>
            </a:stretch>
          </p:blipFill>
          <p:spPr>
            <a:xfrm>
              <a:off x="1717136" y="1314266"/>
              <a:ext cx="8756139" cy="4229467"/>
            </a:xfrm>
            <a:prstGeom prst="rect">
              <a:avLst/>
            </a:prstGeom>
          </p:spPr>
        </p:pic>
        <p:sp>
          <p:nvSpPr>
            <p:cNvPr id="21" name="Rectangle 20">
              <a:extLst>
                <a:ext uri="{FF2B5EF4-FFF2-40B4-BE49-F238E27FC236}">
                  <a16:creationId xmlns:a16="http://schemas.microsoft.com/office/drawing/2014/main" id="{E1B4C5E6-368A-419D-B878-B7A44E34F0D7}"/>
                </a:ext>
              </a:extLst>
            </p:cNvPr>
            <p:cNvSpPr/>
            <p:nvPr/>
          </p:nvSpPr>
          <p:spPr>
            <a:xfrm>
              <a:off x="2615184" y="1475232"/>
              <a:ext cx="4267200"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2" name="TextBox 21">
              <a:extLst>
                <a:ext uri="{FF2B5EF4-FFF2-40B4-BE49-F238E27FC236}">
                  <a16:creationId xmlns:a16="http://schemas.microsoft.com/office/drawing/2014/main" id="{35B85CF2-540F-48D0-82FB-4B1CBF24F5E6}"/>
                </a:ext>
              </a:extLst>
            </p:cNvPr>
            <p:cNvSpPr txBox="1"/>
            <p:nvPr/>
          </p:nvSpPr>
          <p:spPr>
            <a:xfrm>
              <a:off x="2531868" y="1483798"/>
              <a:ext cx="975360" cy="246221"/>
            </a:xfrm>
            <a:prstGeom prst="rect">
              <a:avLst/>
            </a:prstGeom>
            <a:noFill/>
          </p:spPr>
          <p:txBody>
            <a:bodyPr wrap="square" rtlCol="0">
              <a:spAutoFit/>
            </a:bodyPr>
            <a:lstStyle/>
            <a:p>
              <a:pPr>
                <a:spcBef>
                  <a:spcPts val="2400"/>
                </a:spcBef>
              </a:pPr>
              <a:r>
                <a:rPr lang="en-US" sz="1000" b="1" dirty="0" err="1">
                  <a:solidFill>
                    <a:schemeClr val="accent2">
                      <a:lumMod val="60000"/>
                      <a:lumOff val="40000"/>
                    </a:schemeClr>
                  </a:solidFill>
                </a:rPr>
                <a:t>Viață</a:t>
              </a:r>
              <a:endParaRPr lang="ro-RO" sz="1000" b="1" dirty="0">
                <a:solidFill>
                  <a:schemeClr val="accent2">
                    <a:lumMod val="60000"/>
                    <a:lumOff val="40000"/>
                  </a:schemeClr>
                </a:solidFill>
              </a:endParaRPr>
            </a:p>
          </p:txBody>
        </p:sp>
        <p:sp>
          <p:nvSpPr>
            <p:cNvPr id="25" name="TextBox 24">
              <a:extLst>
                <a:ext uri="{FF2B5EF4-FFF2-40B4-BE49-F238E27FC236}">
                  <a16:creationId xmlns:a16="http://schemas.microsoft.com/office/drawing/2014/main" id="{037759F0-C919-426F-AE87-EDDAF44B6955}"/>
                </a:ext>
              </a:extLst>
            </p:cNvPr>
            <p:cNvSpPr txBox="1"/>
            <p:nvPr/>
          </p:nvSpPr>
          <p:spPr>
            <a:xfrm>
              <a:off x="3098796" y="1483798"/>
              <a:ext cx="975360" cy="246221"/>
            </a:xfrm>
            <a:prstGeom prst="rect">
              <a:avLst/>
            </a:prstGeom>
            <a:noFill/>
          </p:spPr>
          <p:txBody>
            <a:bodyPr wrap="square" rtlCol="0">
              <a:spAutoFit/>
            </a:bodyPr>
            <a:lstStyle/>
            <a:p>
              <a:pPr>
                <a:spcBef>
                  <a:spcPts val="2400"/>
                </a:spcBef>
              </a:pPr>
              <a:r>
                <a:rPr lang="ro-RO" sz="1000" b="1" dirty="0">
                  <a:solidFill>
                    <a:schemeClr val="accent2">
                      <a:lumMod val="60000"/>
                      <a:lumOff val="40000"/>
                    </a:schemeClr>
                  </a:solidFill>
                </a:rPr>
                <a:t>Sănătate</a:t>
              </a:r>
            </a:p>
          </p:txBody>
        </p:sp>
        <p:sp>
          <p:nvSpPr>
            <p:cNvPr id="28" name="TextBox 27">
              <a:extLst>
                <a:ext uri="{FF2B5EF4-FFF2-40B4-BE49-F238E27FC236}">
                  <a16:creationId xmlns:a16="http://schemas.microsoft.com/office/drawing/2014/main" id="{7BA11D7E-E083-4B7D-A9C4-9B5E41A13537}"/>
                </a:ext>
              </a:extLst>
            </p:cNvPr>
            <p:cNvSpPr txBox="1"/>
            <p:nvPr/>
          </p:nvSpPr>
          <p:spPr>
            <a:xfrm>
              <a:off x="3818708" y="1471843"/>
              <a:ext cx="1478119" cy="246221"/>
            </a:xfrm>
            <a:prstGeom prst="rect">
              <a:avLst/>
            </a:prstGeom>
            <a:noFill/>
          </p:spPr>
          <p:txBody>
            <a:bodyPr wrap="square" rtlCol="0">
              <a:spAutoFit/>
            </a:bodyPr>
            <a:lstStyle/>
            <a:p>
              <a:pPr>
                <a:spcBef>
                  <a:spcPts val="2400"/>
                </a:spcBef>
              </a:pPr>
              <a:r>
                <a:rPr lang="en-US" sz="1000" b="1" dirty="0" err="1">
                  <a:solidFill>
                    <a:schemeClr val="accent6"/>
                  </a:solidFill>
                </a:rPr>
                <a:t>Pensii</a:t>
              </a:r>
              <a:r>
                <a:rPr lang="en-US" sz="1000" b="1" dirty="0">
                  <a:solidFill>
                    <a:schemeClr val="accent6"/>
                  </a:solidFill>
                </a:rPr>
                <a:t> Facultative</a:t>
              </a:r>
              <a:endParaRPr lang="ro-RO" sz="1000" b="1" dirty="0">
                <a:solidFill>
                  <a:schemeClr val="accent6"/>
                </a:solidFill>
              </a:endParaRPr>
            </a:p>
          </p:txBody>
        </p:sp>
        <p:pic>
          <p:nvPicPr>
            <p:cNvPr id="30" name="Picture 29">
              <a:extLst>
                <a:ext uri="{FF2B5EF4-FFF2-40B4-BE49-F238E27FC236}">
                  <a16:creationId xmlns:a16="http://schemas.microsoft.com/office/drawing/2014/main" id="{2E068ED5-D90C-4498-ACAD-B461E4CC8EEB}"/>
                </a:ext>
              </a:extLst>
            </p:cNvPr>
            <p:cNvPicPr>
              <a:picLocks noChangeAspect="1"/>
            </p:cNvPicPr>
            <p:nvPr/>
          </p:nvPicPr>
          <p:blipFill rotWithShape="1">
            <a:blip r:embed="rId3"/>
            <a:srcRect l="48762" t="8382" r="40099" b="85997"/>
            <a:stretch/>
          </p:blipFill>
          <p:spPr>
            <a:xfrm>
              <a:off x="3871252" y="1669225"/>
              <a:ext cx="1053125" cy="237744"/>
            </a:xfrm>
            <a:prstGeom prst="rect">
              <a:avLst/>
            </a:prstGeom>
          </p:spPr>
        </p:pic>
        <p:pic>
          <p:nvPicPr>
            <p:cNvPr id="31" name="Picture 30">
              <a:extLst>
                <a:ext uri="{FF2B5EF4-FFF2-40B4-BE49-F238E27FC236}">
                  <a16:creationId xmlns:a16="http://schemas.microsoft.com/office/drawing/2014/main" id="{DB971AE8-6B7B-4E7E-B1D2-FF8BC652942C}"/>
                </a:ext>
              </a:extLst>
            </p:cNvPr>
            <p:cNvPicPr>
              <a:picLocks noChangeAspect="1"/>
            </p:cNvPicPr>
            <p:nvPr/>
          </p:nvPicPr>
          <p:blipFill rotWithShape="1">
            <a:blip r:embed="rId3"/>
            <a:srcRect l="61728" t="6353" r="30686" b="85929"/>
            <a:stretch/>
          </p:blipFill>
          <p:spPr>
            <a:xfrm>
              <a:off x="5950541" y="1585647"/>
              <a:ext cx="1042714" cy="326390"/>
            </a:xfrm>
            <a:prstGeom prst="rect">
              <a:avLst/>
            </a:prstGeom>
          </p:spPr>
        </p:pic>
        <p:sp>
          <p:nvSpPr>
            <p:cNvPr id="32" name="TextBox 31">
              <a:extLst>
                <a:ext uri="{FF2B5EF4-FFF2-40B4-BE49-F238E27FC236}">
                  <a16:creationId xmlns:a16="http://schemas.microsoft.com/office/drawing/2014/main" id="{49625899-E510-4F53-879C-2DC590B9F67C}"/>
                </a:ext>
              </a:extLst>
            </p:cNvPr>
            <p:cNvSpPr txBox="1"/>
            <p:nvPr/>
          </p:nvSpPr>
          <p:spPr>
            <a:xfrm>
              <a:off x="4907531" y="1459888"/>
              <a:ext cx="1341120" cy="246221"/>
            </a:xfrm>
            <a:prstGeom prst="rect">
              <a:avLst/>
            </a:prstGeom>
            <a:noFill/>
          </p:spPr>
          <p:txBody>
            <a:bodyPr wrap="square" rtlCol="0">
              <a:spAutoFit/>
            </a:bodyPr>
            <a:lstStyle/>
            <a:p>
              <a:pPr>
                <a:spcBef>
                  <a:spcPts val="2400"/>
                </a:spcBef>
              </a:pPr>
              <a:r>
                <a:rPr lang="en-US" sz="1000" b="1" dirty="0" err="1">
                  <a:solidFill>
                    <a:schemeClr val="accent2">
                      <a:lumMod val="60000"/>
                      <a:lumOff val="40000"/>
                    </a:schemeClr>
                  </a:solidFill>
                </a:rPr>
                <a:t>Pensii</a:t>
              </a:r>
              <a:r>
                <a:rPr lang="en-US" sz="1000" b="1" dirty="0">
                  <a:solidFill>
                    <a:schemeClr val="accent2">
                      <a:lumMod val="60000"/>
                      <a:lumOff val="40000"/>
                    </a:schemeClr>
                  </a:solidFill>
                </a:rPr>
                <a:t> </a:t>
              </a:r>
              <a:r>
                <a:rPr lang="en-US" sz="1000" b="1" dirty="0" err="1">
                  <a:solidFill>
                    <a:schemeClr val="accent2">
                      <a:lumMod val="60000"/>
                      <a:lumOff val="40000"/>
                    </a:schemeClr>
                  </a:solidFill>
                </a:rPr>
                <a:t>Obligatorii</a:t>
              </a:r>
              <a:endParaRPr lang="ro-RO" sz="1000" b="1" dirty="0">
                <a:solidFill>
                  <a:schemeClr val="accent2">
                    <a:lumMod val="60000"/>
                    <a:lumOff val="40000"/>
                  </a:schemeClr>
                </a:solidFill>
              </a:endParaRPr>
            </a:p>
          </p:txBody>
        </p:sp>
        <p:pic>
          <p:nvPicPr>
            <p:cNvPr id="33" name="Picture 32">
              <a:extLst>
                <a:ext uri="{FF2B5EF4-FFF2-40B4-BE49-F238E27FC236}">
                  <a16:creationId xmlns:a16="http://schemas.microsoft.com/office/drawing/2014/main" id="{29D5DDB2-B496-4F0D-A0D6-A228FAEADAD4}"/>
                </a:ext>
              </a:extLst>
            </p:cNvPr>
            <p:cNvPicPr>
              <a:picLocks noChangeAspect="1"/>
            </p:cNvPicPr>
            <p:nvPr/>
          </p:nvPicPr>
          <p:blipFill>
            <a:blip r:embed="rId4"/>
            <a:stretch>
              <a:fillRect/>
            </a:stretch>
          </p:blipFill>
          <p:spPr>
            <a:xfrm>
              <a:off x="2135829" y="1918651"/>
              <a:ext cx="4523969" cy="3738702"/>
            </a:xfrm>
            <a:prstGeom prst="rect">
              <a:avLst/>
            </a:prstGeom>
          </p:spPr>
        </p:pic>
      </p:grpSp>
    </p:spTree>
    <p:extLst>
      <p:ext uri="{BB962C8B-B14F-4D97-AF65-F5344CB8AC3E}">
        <p14:creationId xmlns:p14="http://schemas.microsoft.com/office/powerpoint/2010/main" val="3106414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32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28834-F68A-4512-85CB-11878DA7144C}"/>
              </a:ext>
            </a:extLst>
          </p:cNvPr>
          <p:cNvSpPr>
            <a:spLocks noGrp="1"/>
          </p:cNvSpPr>
          <p:nvPr>
            <p:ph type="title"/>
          </p:nvPr>
        </p:nvSpPr>
        <p:spPr/>
        <p:txBody>
          <a:bodyPr/>
          <a:lstStyle/>
          <a:p>
            <a:r>
              <a:rPr lang="en-US" dirty="0"/>
              <a:t>Header</a:t>
            </a:r>
            <a:endParaRPr lang="ro-RO" dirty="0"/>
          </a:p>
        </p:txBody>
      </p:sp>
      <p:pic>
        <p:nvPicPr>
          <p:cNvPr id="7" name="Content Placeholder 6">
            <a:extLst>
              <a:ext uri="{FF2B5EF4-FFF2-40B4-BE49-F238E27FC236}">
                <a16:creationId xmlns:a16="http://schemas.microsoft.com/office/drawing/2014/main" id="{8993D38C-3343-47E8-8AA2-FC385BA47539}"/>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1922" y="1574277"/>
            <a:ext cx="7607431" cy="3054284"/>
          </a:xfrm>
          <a:prstGeom prst="rect">
            <a:avLst/>
          </a:prstGeom>
          <a:noFill/>
          <a:ln>
            <a:noFill/>
          </a:ln>
        </p:spPr>
      </p:pic>
      <p:cxnSp>
        <p:nvCxnSpPr>
          <p:cNvPr id="3" name="Straight Connector 2">
            <a:extLst>
              <a:ext uri="{FF2B5EF4-FFF2-40B4-BE49-F238E27FC236}">
                <a16:creationId xmlns:a16="http://schemas.microsoft.com/office/drawing/2014/main" id="{507A365C-BD64-438B-A3F8-A49AA6367842}"/>
              </a:ext>
            </a:extLst>
          </p:cNvPr>
          <p:cNvCxnSpPr/>
          <p:nvPr/>
        </p:nvCxnSpPr>
        <p:spPr>
          <a:xfrm>
            <a:off x="2832100" y="3098800"/>
            <a:ext cx="2108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7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28834-F68A-4512-85CB-11878DA7144C}"/>
              </a:ext>
            </a:extLst>
          </p:cNvPr>
          <p:cNvSpPr>
            <a:spLocks noGrp="1"/>
          </p:cNvSpPr>
          <p:nvPr>
            <p:ph type="title"/>
          </p:nvPr>
        </p:nvSpPr>
        <p:spPr/>
        <p:txBody>
          <a:bodyPr/>
          <a:lstStyle/>
          <a:p>
            <a:r>
              <a:rPr lang="en-US" dirty="0"/>
              <a:t>Footer</a:t>
            </a:r>
            <a:endParaRPr lang="ro-RO" dirty="0"/>
          </a:p>
        </p:txBody>
      </p:sp>
      <p:pic>
        <p:nvPicPr>
          <p:cNvPr id="4" name="Picture 3">
            <a:extLst>
              <a:ext uri="{FF2B5EF4-FFF2-40B4-BE49-F238E27FC236}">
                <a16:creationId xmlns:a16="http://schemas.microsoft.com/office/drawing/2014/main" id="{F9F76990-6520-4789-9A8A-7346FC617825}"/>
              </a:ext>
            </a:extLst>
          </p:cNvPr>
          <p:cNvPicPr>
            <a:picLocks noChangeAspect="1"/>
          </p:cNvPicPr>
          <p:nvPr/>
        </p:nvPicPr>
        <p:blipFill>
          <a:blip r:embed="rId3"/>
          <a:stretch>
            <a:fillRect/>
          </a:stretch>
        </p:blipFill>
        <p:spPr>
          <a:xfrm>
            <a:off x="433344" y="1649389"/>
            <a:ext cx="11171754" cy="2416773"/>
          </a:xfrm>
          <a:prstGeom prst="rect">
            <a:avLst/>
          </a:prstGeom>
        </p:spPr>
      </p:pic>
      <p:cxnSp>
        <p:nvCxnSpPr>
          <p:cNvPr id="3" name="Straight Connector 2">
            <a:extLst>
              <a:ext uri="{FF2B5EF4-FFF2-40B4-BE49-F238E27FC236}">
                <a16:creationId xmlns:a16="http://schemas.microsoft.com/office/drawing/2014/main" id="{F8A0FFAD-C760-4980-ADCD-6D9FD9D25C4E}"/>
              </a:ext>
            </a:extLst>
          </p:cNvPr>
          <p:cNvCxnSpPr/>
          <p:nvPr/>
        </p:nvCxnSpPr>
        <p:spPr>
          <a:xfrm>
            <a:off x="3245745" y="2781300"/>
            <a:ext cx="109765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46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28834-F68A-4512-85CB-11878DA7144C}"/>
              </a:ext>
            </a:extLst>
          </p:cNvPr>
          <p:cNvSpPr>
            <a:spLocks noGrp="1"/>
          </p:cNvSpPr>
          <p:nvPr>
            <p:ph type="title"/>
          </p:nvPr>
        </p:nvSpPr>
        <p:spPr/>
        <p:txBody>
          <a:bodyPr/>
          <a:lstStyle/>
          <a:p>
            <a:r>
              <a:rPr lang="en-US" dirty="0" err="1"/>
              <a:t>Asistenta</a:t>
            </a:r>
            <a:r>
              <a:rPr lang="en-US" dirty="0"/>
              <a:t> LP - </a:t>
            </a:r>
            <a:r>
              <a:rPr lang="en-US" dirty="0" err="1"/>
              <a:t>simulare</a:t>
            </a:r>
            <a:endParaRPr lang="ro-RO" dirty="0"/>
          </a:p>
        </p:txBody>
      </p:sp>
      <p:grpSp>
        <p:nvGrpSpPr>
          <p:cNvPr id="18" name="Group 17">
            <a:extLst>
              <a:ext uri="{FF2B5EF4-FFF2-40B4-BE49-F238E27FC236}">
                <a16:creationId xmlns:a16="http://schemas.microsoft.com/office/drawing/2014/main" id="{5A4302D2-2001-4569-8774-98E876FE47AF}"/>
              </a:ext>
            </a:extLst>
          </p:cNvPr>
          <p:cNvGrpSpPr/>
          <p:nvPr/>
        </p:nvGrpSpPr>
        <p:grpSpPr>
          <a:xfrm>
            <a:off x="2041014" y="1295215"/>
            <a:ext cx="8108383" cy="4267570"/>
            <a:chOff x="2041014" y="1295215"/>
            <a:chExt cx="8108383" cy="4267570"/>
          </a:xfrm>
        </p:grpSpPr>
        <p:pic>
          <p:nvPicPr>
            <p:cNvPr id="2" name="Picture 1">
              <a:extLst>
                <a:ext uri="{FF2B5EF4-FFF2-40B4-BE49-F238E27FC236}">
                  <a16:creationId xmlns:a16="http://schemas.microsoft.com/office/drawing/2014/main" id="{3C01ECFD-0BE3-4827-929A-3BB2458E42DA}"/>
                </a:ext>
              </a:extLst>
            </p:cNvPr>
            <p:cNvPicPr>
              <a:picLocks noChangeAspect="1"/>
            </p:cNvPicPr>
            <p:nvPr/>
          </p:nvPicPr>
          <p:blipFill>
            <a:blip r:embed="rId3"/>
            <a:stretch>
              <a:fillRect/>
            </a:stretch>
          </p:blipFill>
          <p:spPr>
            <a:xfrm>
              <a:off x="2041014" y="1295215"/>
              <a:ext cx="8108383" cy="4267570"/>
            </a:xfrm>
            <a:prstGeom prst="rect">
              <a:avLst/>
            </a:prstGeom>
          </p:spPr>
        </p:pic>
        <p:sp>
          <p:nvSpPr>
            <p:cNvPr id="3" name="Rectangle 2">
              <a:extLst>
                <a:ext uri="{FF2B5EF4-FFF2-40B4-BE49-F238E27FC236}">
                  <a16:creationId xmlns:a16="http://schemas.microsoft.com/office/drawing/2014/main" id="{6FF6FEA8-E602-45C8-B988-B0D3C716EDC3}"/>
                </a:ext>
              </a:extLst>
            </p:cNvPr>
            <p:cNvSpPr/>
            <p:nvPr/>
          </p:nvSpPr>
          <p:spPr>
            <a:xfrm>
              <a:off x="4779264" y="2627376"/>
              <a:ext cx="396240" cy="140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Rectangle 7">
              <a:extLst>
                <a:ext uri="{FF2B5EF4-FFF2-40B4-BE49-F238E27FC236}">
                  <a16:creationId xmlns:a16="http://schemas.microsoft.com/office/drawing/2014/main" id="{1FF8B02F-7B78-4900-8D15-8E272331BFB9}"/>
                </a:ext>
              </a:extLst>
            </p:cNvPr>
            <p:cNvSpPr/>
            <p:nvPr/>
          </p:nvSpPr>
          <p:spPr>
            <a:xfrm>
              <a:off x="7266210" y="2627376"/>
              <a:ext cx="396240" cy="140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Rectangle 8">
              <a:extLst>
                <a:ext uri="{FF2B5EF4-FFF2-40B4-BE49-F238E27FC236}">
                  <a16:creationId xmlns:a16="http://schemas.microsoft.com/office/drawing/2014/main" id="{EF71F183-07C5-41AE-83B5-987A6A5F66D2}"/>
                </a:ext>
              </a:extLst>
            </p:cNvPr>
            <p:cNvSpPr/>
            <p:nvPr/>
          </p:nvSpPr>
          <p:spPr>
            <a:xfrm>
              <a:off x="4779264" y="4029641"/>
              <a:ext cx="505968" cy="140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 name="Rectangle 11">
              <a:extLst>
                <a:ext uri="{FF2B5EF4-FFF2-40B4-BE49-F238E27FC236}">
                  <a16:creationId xmlns:a16="http://schemas.microsoft.com/office/drawing/2014/main" id="{E941472A-C341-4D78-87D0-E36A7C346A9B}"/>
                </a:ext>
              </a:extLst>
            </p:cNvPr>
            <p:cNvSpPr/>
            <p:nvPr/>
          </p:nvSpPr>
          <p:spPr>
            <a:xfrm>
              <a:off x="7266210" y="4020313"/>
              <a:ext cx="505968" cy="140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Rectangle 6">
              <a:extLst>
                <a:ext uri="{FF2B5EF4-FFF2-40B4-BE49-F238E27FC236}">
                  <a16:creationId xmlns:a16="http://schemas.microsoft.com/office/drawing/2014/main" id="{AAF17AB3-C5DB-4995-8F88-56D07AD2373D}"/>
                </a:ext>
              </a:extLst>
            </p:cNvPr>
            <p:cNvSpPr/>
            <p:nvPr/>
          </p:nvSpPr>
          <p:spPr>
            <a:xfrm>
              <a:off x="4692107" y="2620498"/>
              <a:ext cx="857927" cy="200055"/>
            </a:xfrm>
            <a:prstGeom prst="rect">
              <a:avLst/>
            </a:prstGeom>
          </p:spPr>
          <p:txBody>
            <a:bodyPr wrap="none">
              <a:spAutoFit/>
            </a:bodyPr>
            <a:lstStyle/>
            <a:p>
              <a:pPr>
                <a:spcBef>
                  <a:spcPts val="400"/>
                </a:spcBef>
              </a:pPr>
              <a:r>
                <a:rPr lang="ro-RO" sz="700" b="1" dirty="0">
                  <a:solidFill>
                    <a:srgbClr val="666666"/>
                  </a:solidFill>
                </a:rPr>
                <a:t>Statistici și calcule</a:t>
              </a:r>
            </a:p>
          </p:txBody>
        </p:sp>
        <p:sp>
          <p:nvSpPr>
            <p:cNvPr id="13" name="Rectangle 12">
              <a:extLst>
                <a:ext uri="{FF2B5EF4-FFF2-40B4-BE49-F238E27FC236}">
                  <a16:creationId xmlns:a16="http://schemas.microsoft.com/office/drawing/2014/main" id="{712AC238-A7C6-472E-864F-E159612D58CF}"/>
                </a:ext>
              </a:extLst>
            </p:cNvPr>
            <p:cNvSpPr/>
            <p:nvPr/>
          </p:nvSpPr>
          <p:spPr>
            <a:xfrm>
              <a:off x="7266210" y="2618049"/>
              <a:ext cx="885179" cy="200055"/>
            </a:xfrm>
            <a:prstGeom prst="rect">
              <a:avLst/>
            </a:prstGeom>
          </p:spPr>
          <p:txBody>
            <a:bodyPr wrap="none">
              <a:spAutoFit/>
            </a:bodyPr>
            <a:lstStyle/>
            <a:p>
              <a:pPr>
                <a:spcBef>
                  <a:spcPts val="400"/>
                </a:spcBef>
              </a:pPr>
              <a:r>
                <a:rPr lang="en-US" sz="700" b="1" dirty="0" err="1">
                  <a:solidFill>
                    <a:srgbClr val="666666"/>
                  </a:solidFill>
                </a:rPr>
                <a:t>Intrebari</a:t>
              </a:r>
              <a:r>
                <a:rPr lang="en-US" sz="700" b="1" dirty="0">
                  <a:solidFill>
                    <a:srgbClr val="666666"/>
                  </a:solidFill>
                </a:rPr>
                <a:t> </a:t>
              </a:r>
              <a:r>
                <a:rPr lang="en-US" sz="700" b="1" dirty="0" err="1">
                  <a:solidFill>
                    <a:srgbClr val="666666"/>
                  </a:solidFill>
                </a:rPr>
                <a:t>frecvente</a:t>
              </a:r>
              <a:endParaRPr lang="ro-RO" sz="700" b="1" dirty="0">
                <a:solidFill>
                  <a:srgbClr val="666666"/>
                </a:solidFill>
              </a:endParaRPr>
            </a:p>
          </p:txBody>
        </p:sp>
        <p:sp>
          <p:nvSpPr>
            <p:cNvPr id="14" name="Rectangle 13">
              <a:extLst>
                <a:ext uri="{FF2B5EF4-FFF2-40B4-BE49-F238E27FC236}">
                  <a16:creationId xmlns:a16="http://schemas.microsoft.com/office/drawing/2014/main" id="{6B8B73F0-971F-4B4F-9C16-786BB6461F6C}"/>
                </a:ext>
              </a:extLst>
            </p:cNvPr>
            <p:cNvSpPr/>
            <p:nvPr/>
          </p:nvSpPr>
          <p:spPr>
            <a:xfrm>
              <a:off x="4692107" y="3990389"/>
              <a:ext cx="615874" cy="200055"/>
            </a:xfrm>
            <a:prstGeom prst="rect">
              <a:avLst/>
            </a:prstGeom>
          </p:spPr>
          <p:txBody>
            <a:bodyPr wrap="none">
              <a:spAutoFit/>
            </a:bodyPr>
            <a:lstStyle/>
            <a:p>
              <a:pPr>
                <a:spcBef>
                  <a:spcPts val="400"/>
                </a:spcBef>
              </a:pPr>
              <a:r>
                <a:rPr lang="en-US" sz="700" b="1" dirty="0" err="1">
                  <a:solidFill>
                    <a:srgbClr val="666666"/>
                  </a:solidFill>
                </a:rPr>
                <a:t>Documente</a:t>
              </a:r>
              <a:endParaRPr lang="ro-RO" sz="700" b="1" dirty="0">
                <a:solidFill>
                  <a:srgbClr val="666666"/>
                </a:solidFill>
              </a:endParaRPr>
            </a:p>
          </p:txBody>
        </p:sp>
        <p:sp>
          <p:nvSpPr>
            <p:cNvPr id="15" name="Rectangle 14">
              <a:extLst>
                <a:ext uri="{FF2B5EF4-FFF2-40B4-BE49-F238E27FC236}">
                  <a16:creationId xmlns:a16="http://schemas.microsoft.com/office/drawing/2014/main" id="{D26204EB-65F8-49B7-9C81-C8C7C6E9F0EA}"/>
                </a:ext>
              </a:extLst>
            </p:cNvPr>
            <p:cNvSpPr/>
            <p:nvPr/>
          </p:nvSpPr>
          <p:spPr>
            <a:xfrm>
              <a:off x="7266210" y="3969611"/>
              <a:ext cx="856325" cy="200055"/>
            </a:xfrm>
            <a:prstGeom prst="rect">
              <a:avLst/>
            </a:prstGeom>
          </p:spPr>
          <p:txBody>
            <a:bodyPr wrap="none">
              <a:spAutoFit/>
            </a:bodyPr>
            <a:lstStyle/>
            <a:p>
              <a:pPr>
                <a:spcBef>
                  <a:spcPts val="400"/>
                </a:spcBef>
              </a:pPr>
              <a:r>
                <a:rPr lang="en-US" sz="700" b="1" dirty="0" err="1">
                  <a:solidFill>
                    <a:srgbClr val="666666"/>
                  </a:solidFill>
                </a:rPr>
                <a:t>Asistenta</a:t>
              </a:r>
              <a:r>
                <a:rPr lang="en-US" sz="700" b="1" dirty="0">
                  <a:solidFill>
                    <a:srgbClr val="666666"/>
                  </a:solidFill>
                </a:rPr>
                <a:t> </a:t>
              </a:r>
              <a:r>
                <a:rPr lang="en-US" sz="700" b="1" dirty="0" err="1">
                  <a:solidFill>
                    <a:srgbClr val="666666"/>
                  </a:solidFill>
                </a:rPr>
                <a:t>produse</a:t>
              </a:r>
              <a:endParaRPr lang="ro-RO" sz="700" b="1" dirty="0">
                <a:solidFill>
                  <a:srgbClr val="666666"/>
                </a:solidFill>
              </a:endParaRPr>
            </a:p>
          </p:txBody>
        </p:sp>
        <p:sp>
          <p:nvSpPr>
            <p:cNvPr id="16" name="Rectangle 15">
              <a:extLst>
                <a:ext uri="{FF2B5EF4-FFF2-40B4-BE49-F238E27FC236}">
                  <a16:creationId xmlns:a16="http://schemas.microsoft.com/office/drawing/2014/main" id="{3A12B9B5-CE14-4610-914C-649079C58FB5}"/>
                </a:ext>
              </a:extLst>
            </p:cNvPr>
            <p:cNvSpPr/>
            <p:nvPr/>
          </p:nvSpPr>
          <p:spPr>
            <a:xfrm>
              <a:off x="3505200" y="2121408"/>
              <a:ext cx="1444752" cy="2000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7" name="Rectangle 16">
              <a:extLst>
                <a:ext uri="{FF2B5EF4-FFF2-40B4-BE49-F238E27FC236}">
                  <a16:creationId xmlns:a16="http://schemas.microsoft.com/office/drawing/2014/main" id="{62EE3726-F869-4B04-AF72-3260022B3CCF}"/>
                </a:ext>
              </a:extLst>
            </p:cNvPr>
            <p:cNvSpPr/>
            <p:nvPr/>
          </p:nvSpPr>
          <p:spPr>
            <a:xfrm>
              <a:off x="3444778" y="2121408"/>
              <a:ext cx="775790" cy="276999"/>
            </a:xfrm>
            <a:prstGeom prst="rect">
              <a:avLst/>
            </a:prstGeom>
          </p:spPr>
          <p:txBody>
            <a:bodyPr wrap="none">
              <a:spAutoFit/>
            </a:bodyPr>
            <a:lstStyle/>
            <a:p>
              <a:pPr>
                <a:spcBef>
                  <a:spcPts val="400"/>
                </a:spcBef>
              </a:pPr>
              <a:r>
                <a:rPr lang="ro-RO" sz="1200" b="1" dirty="0" err="1">
                  <a:solidFill>
                    <a:schemeClr val="accent1"/>
                  </a:solidFill>
                </a:rPr>
                <a:t>Asistenţă</a:t>
              </a:r>
              <a:endParaRPr lang="ro-RO" sz="1200" b="1" dirty="0">
                <a:solidFill>
                  <a:schemeClr val="accent1"/>
                </a:solidFill>
              </a:endParaRPr>
            </a:p>
          </p:txBody>
        </p:sp>
      </p:grpSp>
      <p:cxnSp>
        <p:nvCxnSpPr>
          <p:cNvPr id="6" name="Straight Connector 5">
            <a:extLst>
              <a:ext uri="{FF2B5EF4-FFF2-40B4-BE49-F238E27FC236}">
                <a16:creationId xmlns:a16="http://schemas.microsoft.com/office/drawing/2014/main" id="{5E9E2487-3B65-4C1F-84B5-EE00A2B14D82}"/>
              </a:ext>
            </a:extLst>
          </p:cNvPr>
          <p:cNvCxnSpPr>
            <a:cxnSpLocks/>
          </p:cNvCxnSpPr>
          <p:nvPr/>
        </p:nvCxnSpPr>
        <p:spPr>
          <a:xfrm flipV="1">
            <a:off x="6319520" y="2627376"/>
            <a:ext cx="2062480" cy="10200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5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28834-F68A-4512-85CB-11878DA7144C}"/>
              </a:ext>
            </a:extLst>
          </p:cNvPr>
          <p:cNvSpPr>
            <a:spLocks noGrp="1"/>
          </p:cNvSpPr>
          <p:nvPr>
            <p:ph type="title"/>
          </p:nvPr>
        </p:nvSpPr>
        <p:spPr/>
        <p:txBody>
          <a:bodyPr/>
          <a:lstStyle/>
          <a:p>
            <a:r>
              <a:rPr lang="ro-RO" dirty="0"/>
              <a:t>Statistici și calcule </a:t>
            </a:r>
            <a:r>
              <a:rPr lang="en-US" dirty="0"/>
              <a:t>- </a:t>
            </a:r>
            <a:r>
              <a:rPr lang="en-US" dirty="0" err="1"/>
              <a:t>simulare</a:t>
            </a:r>
            <a:endParaRPr lang="ro-RO" dirty="0"/>
          </a:p>
        </p:txBody>
      </p:sp>
      <p:grpSp>
        <p:nvGrpSpPr>
          <p:cNvPr id="22" name="Group 21">
            <a:extLst>
              <a:ext uri="{FF2B5EF4-FFF2-40B4-BE49-F238E27FC236}">
                <a16:creationId xmlns:a16="http://schemas.microsoft.com/office/drawing/2014/main" id="{284417F8-0264-4BA3-B3E0-CE4EBBCE720F}"/>
              </a:ext>
            </a:extLst>
          </p:cNvPr>
          <p:cNvGrpSpPr/>
          <p:nvPr/>
        </p:nvGrpSpPr>
        <p:grpSpPr>
          <a:xfrm>
            <a:off x="2730684" y="1039923"/>
            <a:ext cx="6729043" cy="4778154"/>
            <a:chOff x="2730684" y="1039923"/>
            <a:chExt cx="6729043" cy="4778154"/>
          </a:xfrm>
        </p:grpSpPr>
        <p:pic>
          <p:nvPicPr>
            <p:cNvPr id="4" name="Picture 3">
              <a:extLst>
                <a:ext uri="{FF2B5EF4-FFF2-40B4-BE49-F238E27FC236}">
                  <a16:creationId xmlns:a16="http://schemas.microsoft.com/office/drawing/2014/main" id="{858DFFCD-51C0-4317-B5A9-787A22588699}"/>
                </a:ext>
              </a:extLst>
            </p:cNvPr>
            <p:cNvPicPr>
              <a:picLocks noChangeAspect="1"/>
            </p:cNvPicPr>
            <p:nvPr/>
          </p:nvPicPr>
          <p:blipFill>
            <a:blip r:embed="rId3"/>
            <a:stretch>
              <a:fillRect/>
            </a:stretch>
          </p:blipFill>
          <p:spPr>
            <a:xfrm>
              <a:off x="2730684" y="1039923"/>
              <a:ext cx="6729043" cy="4778154"/>
            </a:xfrm>
            <a:prstGeom prst="rect">
              <a:avLst/>
            </a:prstGeom>
          </p:spPr>
        </p:pic>
        <p:sp>
          <p:nvSpPr>
            <p:cNvPr id="6" name="Rectangle 5">
              <a:extLst>
                <a:ext uri="{FF2B5EF4-FFF2-40B4-BE49-F238E27FC236}">
                  <a16:creationId xmlns:a16="http://schemas.microsoft.com/office/drawing/2014/main" id="{8F78ADD3-ECB4-48D6-9196-E232C0F37626}"/>
                </a:ext>
              </a:extLst>
            </p:cNvPr>
            <p:cNvSpPr/>
            <p:nvPr/>
          </p:nvSpPr>
          <p:spPr>
            <a:xfrm>
              <a:off x="4104640" y="1828800"/>
              <a:ext cx="721360" cy="22352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9" name="Rectangle 18">
              <a:extLst>
                <a:ext uri="{FF2B5EF4-FFF2-40B4-BE49-F238E27FC236}">
                  <a16:creationId xmlns:a16="http://schemas.microsoft.com/office/drawing/2014/main" id="{9C26164F-481A-436C-A840-CC767E53355B}"/>
                </a:ext>
              </a:extLst>
            </p:cNvPr>
            <p:cNvSpPr/>
            <p:nvPr/>
          </p:nvSpPr>
          <p:spPr>
            <a:xfrm>
              <a:off x="4077425" y="1775321"/>
              <a:ext cx="1336520" cy="276999"/>
            </a:xfrm>
            <a:prstGeom prst="rect">
              <a:avLst/>
            </a:prstGeom>
          </p:spPr>
          <p:txBody>
            <a:bodyPr wrap="none">
              <a:spAutoFit/>
            </a:bodyPr>
            <a:lstStyle/>
            <a:p>
              <a:pPr>
                <a:spcBef>
                  <a:spcPts val="400"/>
                </a:spcBef>
              </a:pPr>
              <a:r>
                <a:rPr lang="ro-RO" sz="1200" b="1" dirty="0">
                  <a:solidFill>
                    <a:schemeClr val="bg1"/>
                  </a:solidFill>
                </a:rPr>
                <a:t>Statistici </a:t>
              </a:r>
              <a:r>
                <a:rPr lang="ro-RO" sz="1200" b="1" dirty="0" err="1">
                  <a:solidFill>
                    <a:schemeClr val="bg1"/>
                  </a:solidFill>
                </a:rPr>
                <a:t>şi</a:t>
              </a:r>
              <a:r>
                <a:rPr lang="ro-RO" sz="1200" b="1" dirty="0">
                  <a:solidFill>
                    <a:schemeClr val="bg1"/>
                  </a:solidFill>
                </a:rPr>
                <a:t> calcule</a:t>
              </a:r>
            </a:p>
          </p:txBody>
        </p:sp>
        <p:sp>
          <p:nvSpPr>
            <p:cNvPr id="10" name="Rectangle 9">
              <a:extLst>
                <a:ext uri="{FF2B5EF4-FFF2-40B4-BE49-F238E27FC236}">
                  <a16:creationId xmlns:a16="http://schemas.microsoft.com/office/drawing/2014/main" id="{2DA887A4-718A-4B65-9C63-9B49F1D8E4BB}"/>
                </a:ext>
              </a:extLst>
            </p:cNvPr>
            <p:cNvSpPr/>
            <p:nvPr/>
          </p:nvSpPr>
          <p:spPr>
            <a:xfrm>
              <a:off x="4213860" y="3817620"/>
              <a:ext cx="445770" cy="186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0" name="Rectangle 19">
              <a:extLst>
                <a:ext uri="{FF2B5EF4-FFF2-40B4-BE49-F238E27FC236}">
                  <a16:creationId xmlns:a16="http://schemas.microsoft.com/office/drawing/2014/main" id="{E7FABE63-5DFC-4004-822C-9086A1CAEA06}"/>
                </a:ext>
              </a:extLst>
            </p:cNvPr>
            <p:cNvSpPr/>
            <p:nvPr/>
          </p:nvSpPr>
          <p:spPr>
            <a:xfrm>
              <a:off x="4131130" y="3817620"/>
              <a:ext cx="803425" cy="200055"/>
            </a:xfrm>
            <a:prstGeom prst="rect">
              <a:avLst/>
            </a:prstGeom>
          </p:spPr>
          <p:txBody>
            <a:bodyPr wrap="none">
              <a:spAutoFit/>
            </a:bodyPr>
            <a:lstStyle/>
            <a:p>
              <a:pPr>
                <a:spcBef>
                  <a:spcPts val="400"/>
                </a:spcBef>
              </a:pPr>
              <a:r>
                <a:rPr lang="ro-RO" sz="700" b="1" dirty="0">
                  <a:solidFill>
                    <a:schemeClr val="accent2">
                      <a:lumMod val="60000"/>
                      <a:lumOff val="40000"/>
                    </a:schemeClr>
                  </a:solidFill>
                </a:rPr>
                <a:t>Evoluție fonduri</a:t>
              </a:r>
              <a:r>
                <a:rPr lang="ro-RO" sz="700" dirty="0">
                  <a:solidFill>
                    <a:schemeClr val="accent2">
                      <a:lumMod val="60000"/>
                      <a:lumOff val="40000"/>
                    </a:schemeClr>
                  </a:solidFill>
                </a:rPr>
                <a:t> </a:t>
              </a:r>
              <a:endParaRPr lang="ro-RO" sz="700" b="1" dirty="0">
                <a:solidFill>
                  <a:schemeClr val="accent2">
                    <a:lumMod val="60000"/>
                    <a:lumOff val="40000"/>
                  </a:schemeClr>
                </a:solidFill>
              </a:endParaRPr>
            </a:p>
          </p:txBody>
        </p:sp>
        <p:sp>
          <p:nvSpPr>
            <p:cNvPr id="21" name="Rectangle 20">
              <a:extLst>
                <a:ext uri="{FF2B5EF4-FFF2-40B4-BE49-F238E27FC236}">
                  <a16:creationId xmlns:a16="http://schemas.microsoft.com/office/drawing/2014/main" id="{6A577919-D5FA-4193-AA85-FCC77420B045}"/>
                </a:ext>
              </a:extLst>
            </p:cNvPr>
            <p:cNvSpPr/>
            <p:nvPr/>
          </p:nvSpPr>
          <p:spPr>
            <a:xfrm>
              <a:off x="6283960" y="3858260"/>
              <a:ext cx="266700" cy="146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Rectangle 10">
              <a:extLst>
                <a:ext uri="{FF2B5EF4-FFF2-40B4-BE49-F238E27FC236}">
                  <a16:creationId xmlns:a16="http://schemas.microsoft.com/office/drawing/2014/main" id="{69901397-3C28-4831-B419-0527DC5000FC}"/>
                </a:ext>
              </a:extLst>
            </p:cNvPr>
            <p:cNvSpPr/>
            <p:nvPr/>
          </p:nvSpPr>
          <p:spPr>
            <a:xfrm>
              <a:off x="6208290" y="3806795"/>
              <a:ext cx="923651" cy="200055"/>
            </a:xfrm>
            <a:prstGeom prst="rect">
              <a:avLst/>
            </a:prstGeom>
          </p:spPr>
          <p:txBody>
            <a:bodyPr wrap="none">
              <a:spAutoFit/>
            </a:bodyPr>
            <a:lstStyle/>
            <a:p>
              <a:pPr>
                <a:spcBef>
                  <a:spcPts val="400"/>
                </a:spcBef>
              </a:pPr>
              <a:r>
                <a:rPr lang="ro-RO" sz="700" b="1" dirty="0">
                  <a:solidFill>
                    <a:schemeClr val="accent2">
                      <a:lumMod val="60000"/>
                      <a:lumOff val="40000"/>
                    </a:schemeClr>
                  </a:solidFill>
                </a:rPr>
                <a:t>Rapoarte financiare</a:t>
              </a:r>
            </a:p>
          </p:txBody>
        </p:sp>
      </p:grpSp>
    </p:spTree>
    <p:extLst>
      <p:ext uri="{BB962C8B-B14F-4D97-AF65-F5344CB8AC3E}">
        <p14:creationId xmlns:p14="http://schemas.microsoft.com/office/powerpoint/2010/main" val="65671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28834-F68A-4512-85CB-11878DA7144C}"/>
              </a:ext>
            </a:extLst>
          </p:cNvPr>
          <p:cNvSpPr>
            <a:spLocks noGrp="1"/>
          </p:cNvSpPr>
          <p:nvPr>
            <p:ph type="title"/>
          </p:nvPr>
        </p:nvSpPr>
        <p:spPr/>
        <p:txBody>
          <a:bodyPr/>
          <a:lstStyle/>
          <a:p>
            <a:r>
              <a:rPr lang="ro-RO" dirty="0" err="1"/>
              <a:t>Evoluţie</a:t>
            </a:r>
            <a:r>
              <a:rPr lang="ro-RO" dirty="0"/>
              <a:t> fonduri </a:t>
            </a:r>
            <a:r>
              <a:rPr lang="en-US" dirty="0"/>
              <a:t>- </a:t>
            </a:r>
            <a:r>
              <a:rPr lang="en-US" dirty="0" err="1"/>
              <a:t>simulare</a:t>
            </a:r>
            <a:endParaRPr lang="ro-RO" dirty="0"/>
          </a:p>
        </p:txBody>
      </p:sp>
      <p:pic>
        <p:nvPicPr>
          <p:cNvPr id="2" name="Picture 1">
            <a:extLst>
              <a:ext uri="{FF2B5EF4-FFF2-40B4-BE49-F238E27FC236}">
                <a16:creationId xmlns:a16="http://schemas.microsoft.com/office/drawing/2014/main" id="{2AE0653B-8632-4565-8A04-4556EA302CEB}"/>
              </a:ext>
            </a:extLst>
          </p:cNvPr>
          <p:cNvPicPr>
            <a:picLocks noChangeAspect="1"/>
          </p:cNvPicPr>
          <p:nvPr/>
        </p:nvPicPr>
        <p:blipFill>
          <a:blip r:embed="rId3"/>
          <a:stretch>
            <a:fillRect/>
          </a:stretch>
        </p:blipFill>
        <p:spPr>
          <a:xfrm>
            <a:off x="1600237" y="1083783"/>
            <a:ext cx="8305763" cy="4668476"/>
          </a:xfrm>
          <a:prstGeom prst="rect">
            <a:avLst/>
          </a:prstGeom>
        </p:spPr>
      </p:pic>
      <p:sp>
        <p:nvSpPr>
          <p:cNvPr id="3" name="Rectangle 2">
            <a:extLst>
              <a:ext uri="{FF2B5EF4-FFF2-40B4-BE49-F238E27FC236}">
                <a16:creationId xmlns:a16="http://schemas.microsoft.com/office/drawing/2014/main" id="{1C02EB0A-0E8E-4A0C-9A7B-B267356D3428}"/>
              </a:ext>
            </a:extLst>
          </p:cNvPr>
          <p:cNvSpPr/>
          <p:nvPr/>
        </p:nvSpPr>
        <p:spPr>
          <a:xfrm>
            <a:off x="3291840" y="1875783"/>
            <a:ext cx="1097280" cy="2781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 name="Rectangle 11">
            <a:extLst>
              <a:ext uri="{FF2B5EF4-FFF2-40B4-BE49-F238E27FC236}">
                <a16:creationId xmlns:a16="http://schemas.microsoft.com/office/drawing/2014/main" id="{AA9CB555-95BC-419C-8E85-C5635D57065C}"/>
              </a:ext>
            </a:extLst>
          </p:cNvPr>
          <p:cNvSpPr/>
          <p:nvPr/>
        </p:nvSpPr>
        <p:spPr>
          <a:xfrm>
            <a:off x="3291840" y="1886601"/>
            <a:ext cx="1207703" cy="276999"/>
          </a:xfrm>
          <a:prstGeom prst="rect">
            <a:avLst/>
          </a:prstGeom>
        </p:spPr>
        <p:txBody>
          <a:bodyPr wrap="none">
            <a:spAutoFit/>
          </a:bodyPr>
          <a:lstStyle/>
          <a:p>
            <a:pPr>
              <a:spcBef>
                <a:spcPts val="400"/>
              </a:spcBef>
            </a:pPr>
            <a:r>
              <a:rPr lang="en-US" sz="1200" b="1" dirty="0" err="1">
                <a:solidFill>
                  <a:schemeClr val="bg1"/>
                </a:solidFill>
              </a:rPr>
              <a:t>Evolu</a:t>
            </a:r>
            <a:r>
              <a:rPr lang="ro-RO" sz="1200" b="1" dirty="0" err="1">
                <a:solidFill>
                  <a:schemeClr val="bg1"/>
                </a:solidFill>
              </a:rPr>
              <a:t>ţ</a:t>
            </a:r>
            <a:r>
              <a:rPr lang="en-US" sz="1200" b="1" dirty="0" err="1">
                <a:solidFill>
                  <a:schemeClr val="bg1"/>
                </a:solidFill>
              </a:rPr>
              <a:t>ie</a:t>
            </a:r>
            <a:r>
              <a:rPr lang="en-US" sz="1200" b="1" dirty="0">
                <a:solidFill>
                  <a:schemeClr val="bg1"/>
                </a:solidFill>
              </a:rPr>
              <a:t> </a:t>
            </a:r>
            <a:r>
              <a:rPr lang="en-US" sz="1200" b="1" dirty="0" err="1">
                <a:solidFill>
                  <a:schemeClr val="bg1"/>
                </a:solidFill>
              </a:rPr>
              <a:t>fonduri</a:t>
            </a:r>
            <a:endParaRPr lang="ro-RO" sz="1200" b="1" dirty="0">
              <a:solidFill>
                <a:schemeClr val="bg1"/>
              </a:solidFill>
            </a:endParaRPr>
          </a:p>
        </p:txBody>
      </p:sp>
      <p:sp>
        <p:nvSpPr>
          <p:cNvPr id="14" name="Rectangle 13">
            <a:extLst>
              <a:ext uri="{FF2B5EF4-FFF2-40B4-BE49-F238E27FC236}">
                <a16:creationId xmlns:a16="http://schemas.microsoft.com/office/drawing/2014/main" id="{A298DBEE-DF40-45AD-B621-4C7E8D351ED7}"/>
              </a:ext>
            </a:extLst>
          </p:cNvPr>
          <p:cNvSpPr/>
          <p:nvPr/>
        </p:nvSpPr>
        <p:spPr>
          <a:xfrm>
            <a:off x="3249930" y="3554730"/>
            <a:ext cx="514350" cy="125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15" name="TextBox 14">
            <a:extLst>
              <a:ext uri="{FF2B5EF4-FFF2-40B4-BE49-F238E27FC236}">
                <a16:creationId xmlns:a16="http://schemas.microsoft.com/office/drawing/2014/main" id="{5C800533-4017-410B-B7B7-66D2AD31D23A}"/>
              </a:ext>
            </a:extLst>
          </p:cNvPr>
          <p:cNvSpPr txBox="1"/>
          <p:nvPr/>
        </p:nvSpPr>
        <p:spPr>
          <a:xfrm>
            <a:off x="3145833" y="3482558"/>
            <a:ext cx="975360" cy="184666"/>
          </a:xfrm>
          <a:prstGeom prst="rect">
            <a:avLst/>
          </a:prstGeom>
          <a:noFill/>
        </p:spPr>
        <p:txBody>
          <a:bodyPr wrap="square" rtlCol="0">
            <a:spAutoFit/>
          </a:bodyPr>
          <a:lstStyle/>
          <a:p>
            <a:pPr>
              <a:spcBef>
                <a:spcPts val="2400"/>
              </a:spcBef>
            </a:pPr>
            <a:r>
              <a:rPr lang="en-US" sz="600" b="1" dirty="0" err="1">
                <a:solidFill>
                  <a:schemeClr val="accent2">
                    <a:lumMod val="60000"/>
                    <a:lumOff val="40000"/>
                  </a:schemeClr>
                </a:solidFill>
              </a:rPr>
              <a:t>Asigurari</a:t>
            </a:r>
            <a:r>
              <a:rPr lang="en-US" sz="600" b="1" dirty="0">
                <a:solidFill>
                  <a:schemeClr val="accent2">
                    <a:lumMod val="60000"/>
                    <a:lumOff val="40000"/>
                  </a:schemeClr>
                </a:solidFill>
              </a:rPr>
              <a:t> de </a:t>
            </a:r>
            <a:r>
              <a:rPr lang="en-US" sz="600" b="1" dirty="0" err="1">
                <a:solidFill>
                  <a:schemeClr val="accent2">
                    <a:lumMod val="60000"/>
                    <a:lumOff val="40000"/>
                  </a:schemeClr>
                </a:solidFill>
              </a:rPr>
              <a:t>viata</a:t>
            </a:r>
            <a:endParaRPr lang="ro-RO" sz="600" b="1" dirty="0">
              <a:solidFill>
                <a:schemeClr val="accent2">
                  <a:lumMod val="60000"/>
                  <a:lumOff val="40000"/>
                </a:schemeClr>
              </a:solidFill>
            </a:endParaRPr>
          </a:p>
        </p:txBody>
      </p:sp>
      <p:sp>
        <p:nvSpPr>
          <p:cNvPr id="16" name="Rectangle 15">
            <a:extLst>
              <a:ext uri="{FF2B5EF4-FFF2-40B4-BE49-F238E27FC236}">
                <a16:creationId xmlns:a16="http://schemas.microsoft.com/office/drawing/2014/main" id="{9DC05617-FB97-442A-A213-1867133D69D6}"/>
              </a:ext>
            </a:extLst>
          </p:cNvPr>
          <p:cNvSpPr/>
          <p:nvPr/>
        </p:nvSpPr>
        <p:spPr>
          <a:xfrm>
            <a:off x="4663440" y="3554730"/>
            <a:ext cx="681990" cy="125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3" name="TextBox 22">
            <a:extLst>
              <a:ext uri="{FF2B5EF4-FFF2-40B4-BE49-F238E27FC236}">
                <a16:creationId xmlns:a16="http://schemas.microsoft.com/office/drawing/2014/main" id="{C19BEC31-D0F7-4157-93B3-BF93660D42C8}"/>
              </a:ext>
            </a:extLst>
          </p:cNvPr>
          <p:cNvSpPr txBox="1"/>
          <p:nvPr/>
        </p:nvSpPr>
        <p:spPr>
          <a:xfrm>
            <a:off x="4612926" y="3482558"/>
            <a:ext cx="975360" cy="184666"/>
          </a:xfrm>
          <a:prstGeom prst="rect">
            <a:avLst/>
          </a:prstGeom>
          <a:noFill/>
        </p:spPr>
        <p:txBody>
          <a:bodyPr wrap="square" rtlCol="0">
            <a:spAutoFit/>
          </a:bodyPr>
          <a:lstStyle/>
          <a:p>
            <a:pPr>
              <a:spcBef>
                <a:spcPts val="2400"/>
              </a:spcBef>
            </a:pPr>
            <a:r>
              <a:rPr lang="ro-RO" sz="600" b="1" dirty="0">
                <a:solidFill>
                  <a:schemeClr val="accent2">
                    <a:lumMod val="60000"/>
                    <a:lumOff val="40000"/>
                  </a:schemeClr>
                </a:solidFill>
              </a:rPr>
              <a:t>Pensii </a:t>
            </a:r>
            <a:r>
              <a:rPr lang="en-US" sz="600" b="1" dirty="0" err="1">
                <a:solidFill>
                  <a:schemeClr val="accent2">
                    <a:lumMod val="60000"/>
                    <a:lumOff val="40000"/>
                  </a:schemeClr>
                </a:solidFill>
              </a:rPr>
              <a:t>obligatorii</a:t>
            </a:r>
            <a:endParaRPr lang="ro-RO" sz="600" b="1" dirty="0">
              <a:solidFill>
                <a:schemeClr val="accent2">
                  <a:lumMod val="60000"/>
                  <a:lumOff val="40000"/>
                </a:schemeClr>
              </a:solidFill>
            </a:endParaRPr>
          </a:p>
        </p:txBody>
      </p:sp>
      <p:sp>
        <p:nvSpPr>
          <p:cNvPr id="17" name="Rectangle 16">
            <a:extLst>
              <a:ext uri="{FF2B5EF4-FFF2-40B4-BE49-F238E27FC236}">
                <a16:creationId xmlns:a16="http://schemas.microsoft.com/office/drawing/2014/main" id="{2DA69282-4A3B-4556-AC8F-59B6224DB499}"/>
              </a:ext>
            </a:extLst>
          </p:cNvPr>
          <p:cNvSpPr/>
          <p:nvPr/>
        </p:nvSpPr>
        <p:spPr>
          <a:xfrm>
            <a:off x="3895691" y="3518998"/>
            <a:ext cx="689054" cy="125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4" name="TextBox 23">
            <a:extLst>
              <a:ext uri="{FF2B5EF4-FFF2-40B4-BE49-F238E27FC236}">
                <a16:creationId xmlns:a16="http://schemas.microsoft.com/office/drawing/2014/main" id="{73E190B6-AB7E-435A-97AC-883099D0616F}"/>
              </a:ext>
            </a:extLst>
          </p:cNvPr>
          <p:cNvSpPr txBox="1"/>
          <p:nvPr/>
        </p:nvSpPr>
        <p:spPr>
          <a:xfrm>
            <a:off x="3822307" y="3501390"/>
            <a:ext cx="975360" cy="184666"/>
          </a:xfrm>
          <a:prstGeom prst="rect">
            <a:avLst/>
          </a:prstGeom>
          <a:noFill/>
        </p:spPr>
        <p:txBody>
          <a:bodyPr wrap="square" rtlCol="0">
            <a:spAutoFit/>
          </a:bodyPr>
          <a:lstStyle/>
          <a:p>
            <a:pPr>
              <a:spcBef>
                <a:spcPts val="2400"/>
              </a:spcBef>
            </a:pPr>
            <a:r>
              <a:rPr lang="ro-RO" sz="600" b="1" dirty="0">
                <a:solidFill>
                  <a:schemeClr val="accent6"/>
                </a:solidFill>
              </a:rPr>
              <a:t>Pensii </a:t>
            </a:r>
            <a:r>
              <a:rPr lang="en-US" sz="600" b="1" dirty="0">
                <a:solidFill>
                  <a:schemeClr val="accent6"/>
                </a:solidFill>
              </a:rPr>
              <a:t>facultative</a:t>
            </a:r>
            <a:endParaRPr lang="ro-RO" sz="600" b="1" dirty="0">
              <a:solidFill>
                <a:schemeClr val="accent6"/>
              </a:solidFill>
            </a:endParaRPr>
          </a:p>
        </p:txBody>
      </p:sp>
      <p:sp>
        <p:nvSpPr>
          <p:cNvPr id="25" name="Rectangle 24">
            <a:extLst>
              <a:ext uri="{FF2B5EF4-FFF2-40B4-BE49-F238E27FC236}">
                <a16:creationId xmlns:a16="http://schemas.microsoft.com/office/drawing/2014/main" id="{45E0684F-3906-4631-8253-2C43767ACAA4}"/>
              </a:ext>
            </a:extLst>
          </p:cNvPr>
          <p:cNvSpPr/>
          <p:nvPr/>
        </p:nvSpPr>
        <p:spPr>
          <a:xfrm>
            <a:off x="3098796" y="3970020"/>
            <a:ext cx="5770884" cy="1782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26" name="Picture 25">
            <a:extLst>
              <a:ext uri="{FF2B5EF4-FFF2-40B4-BE49-F238E27FC236}">
                <a16:creationId xmlns:a16="http://schemas.microsoft.com/office/drawing/2014/main" id="{F06BC27B-0B75-4CDD-94C8-D55E171E11DE}"/>
              </a:ext>
            </a:extLst>
          </p:cNvPr>
          <p:cNvPicPr>
            <a:picLocks noChangeAspect="1"/>
          </p:cNvPicPr>
          <p:nvPr/>
        </p:nvPicPr>
        <p:blipFill>
          <a:blip r:embed="rId4"/>
          <a:stretch>
            <a:fillRect/>
          </a:stretch>
        </p:blipFill>
        <p:spPr>
          <a:xfrm>
            <a:off x="3507105" y="4040728"/>
            <a:ext cx="1939255" cy="1531094"/>
          </a:xfrm>
          <a:prstGeom prst="rect">
            <a:avLst/>
          </a:prstGeom>
        </p:spPr>
      </p:pic>
      <p:sp>
        <p:nvSpPr>
          <p:cNvPr id="4" name="Rectangle 3">
            <a:extLst>
              <a:ext uri="{FF2B5EF4-FFF2-40B4-BE49-F238E27FC236}">
                <a16:creationId xmlns:a16="http://schemas.microsoft.com/office/drawing/2014/main" id="{5E81C613-FD04-4A59-A226-D64255832024}"/>
              </a:ext>
            </a:extLst>
          </p:cNvPr>
          <p:cNvSpPr/>
          <p:nvPr/>
        </p:nvSpPr>
        <p:spPr>
          <a:xfrm>
            <a:off x="5789542" y="3554730"/>
            <a:ext cx="1019690" cy="89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Rectangle 5">
            <a:extLst>
              <a:ext uri="{FF2B5EF4-FFF2-40B4-BE49-F238E27FC236}">
                <a16:creationId xmlns:a16="http://schemas.microsoft.com/office/drawing/2014/main" id="{EFA1DF38-74F9-43B6-938F-79839E1E8467}"/>
              </a:ext>
            </a:extLst>
          </p:cNvPr>
          <p:cNvSpPr/>
          <p:nvPr/>
        </p:nvSpPr>
        <p:spPr>
          <a:xfrm>
            <a:off x="5408858" y="3518998"/>
            <a:ext cx="575380" cy="187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7" name="Picture 6">
            <a:extLst>
              <a:ext uri="{FF2B5EF4-FFF2-40B4-BE49-F238E27FC236}">
                <a16:creationId xmlns:a16="http://schemas.microsoft.com/office/drawing/2014/main" id="{0D9C9FA9-F5F3-4F14-A38A-063B7990BC08}"/>
              </a:ext>
            </a:extLst>
          </p:cNvPr>
          <p:cNvPicPr>
            <a:picLocks noChangeAspect="1"/>
          </p:cNvPicPr>
          <p:nvPr/>
        </p:nvPicPr>
        <p:blipFill rotWithShape="1">
          <a:blip r:embed="rId5"/>
          <a:srcRect t="6045"/>
          <a:stretch/>
        </p:blipFill>
        <p:spPr>
          <a:xfrm>
            <a:off x="5984238" y="4357114"/>
            <a:ext cx="3184918" cy="898322"/>
          </a:xfrm>
          <a:prstGeom prst="rect">
            <a:avLst/>
          </a:prstGeom>
        </p:spPr>
      </p:pic>
    </p:spTree>
    <p:extLst>
      <p:ext uri="{BB962C8B-B14F-4D97-AF65-F5344CB8AC3E}">
        <p14:creationId xmlns:p14="http://schemas.microsoft.com/office/powerpoint/2010/main" val="55219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28834-F68A-4512-85CB-11878DA7144C}"/>
              </a:ext>
            </a:extLst>
          </p:cNvPr>
          <p:cNvSpPr>
            <a:spLocks noGrp="1"/>
          </p:cNvSpPr>
          <p:nvPr>
            <p:ph type="title"/>
          </p:nvPr>
        </p:nvSpPr>
        <p:spPr/>
        <p:txBody>
          <a:bodyPr/>
          <a:lstStyle/>
          <a:p>
            <a:r>
              <a:rPr lang="en-US" dirty="0" err="1"/>
              <a:t>Rapoarte</a:t>
            </a:r>
            <a:r>
              <a:rPr lang="en-US" dirty="0"/>
              <a:t> </a:t>
            </a:r>
            <a:r>
              <a:rPr lang="en-US" dirty="0" err="1"/>
              <a:t>financiare</a:t>
            </a:r>
            <a:r>
              <a:rPr lang="en-US" dirty="0"/>
              <a:t> - </a:t>
            </a:r>
            <a:r>
              <a:rPr lang="en-US" dirty="0" err="1"/>
              <a:t>simulare</a:t>
            </a:r>
            <a:endParaRPr lang="ro-RO" dirty="0"/>
          </a:p>
        </p:txBody>
      </p:sp>
      <p:grpSp>
        <p:nvGrpSpPr>
          <p:cNvPr id="7" name="Group 6">
            <a:extLst>
              <a:ext uri="{FF2B5EF4-FFF2-40B4-BE49-F238E27FC236}">
                <a16:creationId xmlns:a16="http://schemas.microsoft.com/office/drawing/2014/main" id="{0C4239E4-ADA4-4050-BB36-2CE8C39FD04B}"/>
              </a:ext>
            </a:extLst>
          </p:cNvPr>
          <p:cNvGrpSpPr/>
          <p:nvPr/>
        </p:nvGrpSpPr>
        <p:grpSpPr>
          <a:xfrm>
            <a:off x="1717136" y="1314266"/>
            <a:ext cx="8756139" cy="4437993"/>
            <a:chOff x="1717136" y="1314266"/>
            <a:chExt cx="8756139" cy="4437993"/>
          </a:xfrm>
        </p:grpSpPr>
        <p:sp>
          <p:nvSpPr>
            <p:cNvPr id="25" name="Rectangle 24">
              <a:extLst>
                <a:ext uri="{FF2B5EF4-FFF2-40B4-BE49-F238E27FC236}">
                  <a16:creationId xmlns:a16="http://schemas.microsoft.com/office/drawing/2014/main" id="{45E0684F-3906-4631-8253-2C43767ACAA4}"/>
                </a:ext>
              </a:extLst>
            </p:cNvPr>
            <p:cNvSpPr/>
            <p:nvPr/>
          </p:nvSpPr>
          <p:spPr>
            <a:xfrm>
              <a:off x="3098796" y="3970020"/>
              <a:ext cx="5770884" cy="1782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4" name="Picture 3">
              <a:extLst>
                <a:ext uri="{FF2B5EF4-FFF2-40B4-BE49-F238E27FC236}">
                  <a16:creationId xmlns:a16="http://schemas.microsoft.com/office/drawing/2014/main" id="{2B1B3AD3-85EE-4C0A-95CD-F7D958E9E019}"/>
                </a:ext>
              </a:extLst>
            </p:cNvPr>
            <p:cNvPicPr>
              <a:picLocks noChangeAspect="1"/>
            </p:cNvPicPr>
            <p:nvPr/>
          </p:nvPicPr>
          <p:blipFill>
            <a:blip r:embed="rId3"/>
            <a:stretch>
              <a:fillRect/>
            </a:stretch>
          </p:blipFill>
          <p:spPr>
            <a:xfrm>
              <a:off x="1717136" y="1314266"/>
              <a:ext cx="8756139" cy="4229467"/>
            </a:xfrm>
            <a:prstGeom prst="rect">
              <a:avLst/>
            </a:prstGeom>
          </p:spPr>
        </p:pic>
        <p:sp>
          <p:nvSpPr>
            <p:cNvPr id="6" name="Rectangle 5">
              <a:extLst>
                <a:ext uri="{FF2B5EF4-FFF2-40B4-BE49-F238E27FC236}">
                  <a16:creationId xmlns:a16="http://schemas.microsoft.com/office/drawing/2014/main" id="{A0EE3D7D-1A64-478E-8DDA-63791EF5637E}"/>
                </a:ext>
              </a:extLst>
            </p:cNvPr>
            <p:cNvSpPr/>
            <p:nvPr/>
          </p:nvSpPr>
          <p:spPr>
            <a:xfrm>
              <a:off x="2615184" y="1475232"/>
              <a:ext cx="4267200"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 name="TextBox 17">
              <a:extLst>
                <a:ext uri="{FF2B5EF4-FFF2-40B4-BE49-F238E27FC236}">
                  <a16:creationId xmlns:a16="http://schemas.microsoft.com/office/drawing/2014/main" id="{A626E298-50D3-40FC-8E49-E5169387E308}"/>
                </a:ext>
              </a:extLst>
            </p:cNvPr>
            <p:cNvSpPr txBox="1"/>
            <p:nvPr/>
          </p:nvSpPr>
          <p:spPr>
            <a:xfrm>
              <a:off x="2531868" y="1483798"/>
              <a:ext cx="975360" cy="246221"/>
            </a:xfrm>
            <a:prstGeom prst="rect">
              <a:avLst/>
            </a:prstGeom>
            <a:noFill/>
          </p:spPr>
          <p:txBody>
            <a:bodyPr wrap="square" rtlCol="0">
              <a:spAutoFit/>
            </a:bodyPr>
            <a:lstStyle/>
            <a:p>
              <a:pPr>
                <a:spcBef>
                  <a:spcPts val="2400"/>
                </a:spcBef>
              </a:pPr>
              <a:r>
                <a:rPr lang="en-US" sz="1000" b="1" dirty="0" err="1">
                  <a:solidFill>
                    <a:schemeClr val="accent2">
                      <a:lumMod val="60000"/>
                      <a:lumOff val="40000"/>
                    </a:schemeClr>
                  </a:solidFill>
                </a:rPr>
                <a:t>Viață</a:t>
              </a:r>
              <a:endParaRPr lang="ro-RO" sz="1000" b="1" dirty="0">
                <a:solidFill>
                  <a:schemeClr val="accent2">
                    <a:lumMod val="60000"/>
                    <a:lumOff val="40000"/>
                  </a:schemeClr>
                </a:solidFill>
              </a:endParaRPr>
            </a:p>
          </p:txBody>
        </p:sp>
        <p:sp>
          <p:nvSpPr>
            <p:cNvPr id="19" name="TextBox 18">
              <a:extLst>
                <a:ext uri="{FF2B5EF4-FFF2-40B4-BE49-F238E27FC236}">
                  <a16:creationId xmlns:a16="http://schemas.microsoft.com/office/drawing/2014/main" id="{396C6D7D-F402-448E-83AC-A3ADFFDF3DA6}"/>
                </a:ext>
              </a:extLst>
            </p:cNvPr>
            <p:cNvSpPr txBox="1"/>
            <p:nvPr/>
          </p:nvSpPr>
          <p:spPr>
            <a:xfrm>
              <a:off x="3098796" y="1483798"/>
              <a:ext cx="975360" cy="246221"/>
            </a:xfrm>
            <a:prstGeom prst="rect">
              <a:avLst/>
            </a:prstGeom>
            <a:noFill/>
          </p:spPr>
          <p:txBody>
            <a:bodyPr wrap="square" rtlCol="0">
              <a:spAutoFit/>
            </a:bodyPr>
            <a:lstStyle/>
            <a:p>
              <a:pPr>
                <a:spcBef>
                  <a:spcPts val="2400"/>
                </a:spcBef>
              </a:pPr>
              <a:r>
                <a:rPr lang="ro-RO" sz="1000" b="1" dirty="0">
                  <a:solidFill>
                    <a:schemeClr val="accent2">
                      <a:lumMod val="60000"/>
                      <a:lumOff val="40000"/>
                    </a:schemeClr>
                  </a:solidFill>
                </a:rPr>
                <a:t>Sănătate</a:t>
              </a:r>
            </a:p>
          </p:txBody>
        </p:sp>
        <p:sp>
          <p:nvSpPr>
            <p:cNvPr id="20" name="TextBox 19">
              <a:extLst>
                <a:ext uri="{FF2B5EF4-FFF2-40B4-BE49-F238E27FC236}">
                  <a16:creationId xmlns:a16="http://schemas.microsoft.com/office/drawing/2014/main" id="{E76A1DD7-E269-4476-AC6A-A19B01E5EB76}"/>
                </a:ext>
              </a:extLst>
            </p:cNvPr>
            <p:cNvSpPr txBox="1"/>
            <p:nvPr/>
          </p:nvSpPr>
          <p:spPr>
            <a:xfrm>
              <a:off x="3818708" y="1471843"/>
              <a:ext cx="1478119" cy="246221"/>
            </a:xfrm>
            <a:prstGeom prst="rect">
              <a:avLst/>
            </a:prstGeom>
            <a:noFill/>
          </p:spPr>
          <p:txBody>
            <a:bodyPr wrap="square" rtlCol="0">
              <a:spAutoFit/>
            </a:bodyPr>
            <a:lstStyle/>
            <a:p>
              <a:pPr>
                <a:spcBef>
                  <a:spcPts val="2400"/>
                </a:spcBef>
              </a:pPr>
              <a:r>
                <a:rPr lang="en-US" sz="1000" b="1" dirty="0" err="1">
                  <a:solidFill>
                    <a:schemeClr val="accent6"/>
                  </a:solidFill>
                </a:rPr>
                <a:t>Pensii</a:t>
              </a:r>
              <a:r>
                <a:rPr lang="en-US" sz="1000" b="1" dirty="0">
                  <a:solidFill>
                    <a:schemeClr val="accent6"/>
                  </a:solidFill>
                </a:rPr>
                <a:t> Facultative</a:t>
              </a:r>
              <a:endParaRPr lang="ro-RO" sz="1000" b="1" dirty="0">
                <a:solidFill>
                  <a:schemeClr val="accent6"/>
                </a:solidFill>
              </a:endParaRPr>
            </a:p>
          </p:txBody>
        </p:sp>
        <p:pic>
          <p:nvPicPr>
            <p:cNvPr id="22" name="Picture 21">
              <a:extLst>
                <a:ext uri="{FF2B5EF4-FFF2-40B4-BE49-F238E27FC236}">
                  <a16:creationId xmlns:a16="http://schemas.microsoft.com/office/drawing/2014/main" id="{C081ADE3-661F-4DE9-9A53-A20DB673F1B0}"/>
                </a:ext>
              </a:extLst>
            </p:cNvPr>
            <p:cNvPicPr>
              <a:picLocks noChangeAspect="1"/>
            </p:cNvPicPr>
            <p:nvPr/>
          </p:nvPicPr>
          <p:blipFill rotWithShape="1">
            <a:blip r:embed="rId3"/>
            <a:srcRect l="48762" t="8382" r="40099" b="85997"/>
            <a:stretch/>
          </p:blipFill>
          <p:spPr>
            <a:xfrm>
              <a:off x="3871252" y="1669225"/>
              <a:ext cx="1053125" cy="237744"/>
            </a:xfrm>
            <a:prstGeom prst="rect">
              <a:avLst/>
            </a:prstGeom>
          </p:spPr>
        </p:pic>
        <p:pic>
          <p:nvPicPr>
            <p:cNvPr id="28" name="Picture 27">
              <a:extLst>
                <a:ext uri="{FF2B5EF4-FFF2-40B4-BE49-F238E27FC236}">
                  <a16:creationId xmlns:a16="http://schemas.microsoft.com/office/drawing/2014/main" id="{E58ACAD8-4620-480A-A100-CE925A181F00}"/>
                </a:ext>
              </a:extLst>
            </p:cNvPr>
            <p:cNvPicPr>
              <a:picLocks noChangeAspect="1"/>
            </p:cNvPicPr>
            <p:nvPr/>
          </p:nvPicPr>
          <p:blipFill rotWithShape="1">
            <a:blip r:embed="rId3"/>
            <a:srcRect l="61728" t="6353" r="30686" b="85929"/>
            <a:stretch/>
          </p:blipFill>
          <p:spPr>
            <a:xfrm>
              <a:off x="5950541" y="1585647"/>
              <a:ext cx="1042714" cy="326390"/>
            </a:xfrm>
            <a:prstGeom prst="rect">
              <a:avLst/>
            </a:prstGeom>
          </p:spPr>
        </p:pic>
        <p:sp>
          <p:nvSpPr>
            <p:cNvPr id="21" name="TextBox 20">
              <a:extLst>
                <a:ext uri="{FF2B5EF4-FFF2-40B4-BE49-F238E27FC236}">
                  <a16:creationId xmlns:a16="http://schemas.microsoft.com/office/drawing/2014/main" id="{65CE0B87-D195-450F-959F-1369C4B86A4D}"/>
                </a:ext>
              </a:extLst>
            </p:cNvPr>
            <p:cNvSpPr txBox="1"/>
            <p:nvPr/>
          </p:nvSpPr>
          <p:spPr>
            <a:xfrm>
              <a:off x="4907531" y="1459888"/>
              <a:ext cx="1341120" cy="246221"/>
            </a:xfrm>
            <a:prstGeom prst="rect">
              <a:avLst/>
            </a:prstGeom>
            <a:noFill/>
          </p:spPr>
          <p:txBody>
            <a:bodyPr wrap="square" rtlCol="0">
              <a:spAutoFit/>
            </a:bodyPr>
            <a:lstStyle/>
            <a:p>
              <a:pPr>
                <a:spcBef>
                  <a:spcPts val="2400"/>
                </a:spcBef>
              </a:pPr>
              <a:r>
                <a:rPr lang="en-US" sz="1000" b="1" dirty="0" err="1">
                  <a:solidFill>
                    <a:schemeClr val="accent2">
                      <a:lumMod val="60000"/>
                      <a:lumOff val="40000"/>
                    </a:schemeClr>
                  </a:solidFill>
                </a:rPr>
                <a:t>Pensii</a:t>
              </a:r>
              <a:r>
                <a:rPr lang="en-US" sz="1000" b="1" dirty="0">
                  <a:solidFill>
                    <a:schemeClr val="accent2">
                      <a:lumMod val="60000"/>
                      <a:lumOff val="40000"/>
                    </a:schemeClr>
                  </a:solidFill>
                </a:rPr>
                <a:t> </a:t>
              </a:r>
              <a:r>
                <a:rPr lang="en-US" sz="1000" b="1" dirty="0" err="1">
                  <a:solidFill>
                    <a:schemeClr val="accent2">
                      <a:lumMod val="60000"/>
                      <a:lumOff val="40000"/>
                    </a:schemeClr>
                  </a:solidFill>
                </a:rPr>
                <a:t>Obligatorii</a:t>
              </a:r>
              <a:endParaRPr lang="ro-RO" sz="1000" b="1" dirty="0">
                <a:solidFill>
                  <a:schemeClr val="accent2">
                    <a:lumMod val="60000"/>
                    <a:lumOff val="40000"/>
                  </a:schemeClr>
                </a:solidFill>
              </a:endParaRPr>
            </a:p>
          </p:txBody>
        </p:sp>
      </p:grpSp>
    </p:spTree>
    <p:extLst>
      <p:ext uri="{BB962C8B-B14F-4D97-AF65-F5344CB8AC3E}">
        <p14:creationId xmlns:p14="http://schemas.microsoft.com/office/powerpoint/2010/main" val="244738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28834-F68A-4512-85CB-11878DA7144C}"/>
              </a:ext>
            </a:extLst>
          </p:cNvPr>
          <p:cNvSpPr>
            <a:spLocks noGrp="1"/>
          </p:cNvSpPr>
          <p:nvPr>
            <p:ph type="title"/>
          </p:nvPr>
        </p:nvSpPr>
        <p:spPr/>
        <p:txBody>
          <a:bodyPr/>
          <a:lstStyle/>
          <a:p>
            <a:r>
              <a:rPr lang="en-US" dirty="0"/>
              <a:t>EXEMPLU – AS IS:</a:t>
            </a:r>
            <a:endParaRPr lang="ro-RO" dirty="0"/>
          </a:p>
        </p:txBody>
      </p:sp>
      <p:pic>
        <p:nvPicPr>
          <p:cNvPr id="2" name="Picture 1">
            <a:extLst>
              <a:ext uri="{FF2B5EF4-FFF2-40B4-BE49-F238E27FC236}">
                <a16:creationId xmlns:a16="http://schemas.microsoft.com/office/drawing/2014/main" id="{411FC92F-A999-40BA-8C6D-390FBBF36847}"/>
              </a:ext>
            </a:extLst>
          </p:cNvPr>
          <p:cNvPicPr>
            <a:picLocks noChangeAspect="1"/>
          </p:cNvPicPr>
          <p:nvPr/>
        </p:nvPicPr>
        <p:blipFill>
          <a:blip r:embed="rId3"/>
          <a:stretch>
            <a:fillRect/>
          </a:stretch>
        </p:blipFill>
        <p:spPr>
          <a:xfrm>
            <a:off x="619761" y="1516214"/>
            <a:ext cx="10950889" cy="3825572"/>
          </a:xfrm>
          <a:prstGeom prst="rect">
            <a:avLst/>
          </a:prstGeom>
        </p:spPr>
      </p:pic>
    </p:spTree>
    <p:extLst>
      <p:ext uri="{BB962C8B-B14F-4D97-AF65-F5344CB8AC3E}">
        <p14:creationId xmlns:p14="http://schemas.microsoft.com/office/powerpoint/2010/main" val="386889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28834-F68A-4512-85CB-11878DA7144C}"/>
              </a:ext>
            </a:extLst>
          </p:cNvPr>
          <p:cNvSpPr>
            <a:spLocks noGrp="1"/>
          </p:cNvSpPr>
          <p:nvPr>
            <p:ph type="title"/>
          </p:nvPr>
        </p:nvSpPr>
        <p:spPr/>
        <p:txBody>
          <a:bodyPr/>
          <a:lstStyle/>
          <a:p>
            <a:r>
              <a:rPr lang="en-US" dirty="0" err="1"/>
              <a:t>Buletine</a:t>
            </a:r>
            <a:r>
              <a:rPr lang="en-US" dirty="0"/>
              <a:t>- </a:t>
            </a:r>
            <a:r>
              <a:rPr lang="en-US" dirty="0" err="1"/>
              <a:t>simulare</a:t>
            </a:r>
            <a:endParaRPr lang="ro-RO" dirty="0"/>
          </a:p>
        </p:txBody>
      </p:sp>
      <p:grpSp>
        <p:nvGrpSpPr>
          <p:cNvPr id="7" name="Group 6">
            <a:extLst>
              <a:ext uri="{FF2B5EF4-FFF2-40B4-BE49-F238E27FC236}">
                <a16:creationId xmlns:a16="http://schemas.microsoft.com/office/drawing/2014/main" id="{0C4239E4-ADA4-4050-BB36-2CE8C39FD04B}"/>
              </a:ext>
            </a:extLst>
          </p:cNvPr>
          <p:cNvGrpSpPr/>
          <p:nvPr/>
        </p:nvGrpSpPr>
        <p:grpSpPr>
          <a:xfrm>
            <a:off x="1717136" y="1314266"/>
            <a:ext cx="8756139" cy="4437993"/>
            <a:chOff x="1717136" y="1314266"/>
            <a:chExt cx="8756139" cy="4437993"/>
          </a:xfrm>
        </p:grpSpPr>
        <p:sp>
          <p:nvSpPr>
            <p:cNvPr id="25" name="Rectangle 24">
              <a:extLst>
                <a:ext uri="{FF2B5EF4-FFF2-40B4-BE49-F238E27FC236}">
                  <a16:creationId xmlns:a16="http://schemas.microsoft.com/office/drawing/2014/main" id="{45E0684F-3906-4631-8253-2C43767ACAA4}"/>
                </a:ext>
              </a:extLst>
            </p:cNvPr>
            <p:cNvSpPr/>
            <p:nvPr/>
          </p:nvSpPr>
          <p:spPr>
            <a:xfrm>
              <a:off x="3098796" y="3970020"/>
              <a:ext cx="5770884" cy="1782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4" name="Picture 3">
              <a:extLst>
                <a:ext uri="{FF2B5EF4-FFF2-40B4-BE49-F238E27FC236}">
                  <a16:creationId xmlns:a16="http://schemas.microsoft.com/office/drawing/2014/main" id="{2B1B3AD3-85EE-4C0A-95CD-F7D958E9E019}"/>
                </a:ext>
              </a:extLst>
            </p:cNvPr>
            <p:cNvPicPr>
              <a:picLocks noChangeAspect="1"/>
            </p:cNvPicPr>
            <p:nvPr/>
          </p:nvPicPr>
          <p:blipFill>
            <a:blip r:embed="rId3"/>
            <a:stretch>
              <a:fillRect/>
            </a:stretch>
          </p:blipFill>
          <p:spPr>
            <a:xfrm>
              <a:off x="1717136" y="1314266"/>
              <a:ext cx="8756139" cy="4229467"/>
            </a:xfrm>
            <a:prstGeom prst="rect">
              <a:avLst/>
            </a:prstGeom>
          </p:spPr>
        </p:pic>
        <p:sp>
          <p:nvSpPr>
            <p:cNvPr id="6" name="Rectangle 5">
              <a:extLst>
                <a:ext uri="{FF2B5EF4-FFF2-40B4-BE49-F238E27FC236}">
                  <a16:creationId xmlns:a16="http://schemas.microsoft.com/office/drawing/2014/main" id="{A0EE3D7D-1A64-478E-8DDA-63791EF5637E}"/>
                </a:ext>
              </a:extLst>
            </p:cNvPr>
            <p:cNvSpPr/>
            <p:nvPr/>
          </p:nvSpPr>
          <p:spPr>
            <a:xfrm>
              <a:off x="2615184" y="1475232"/>
              <a:ext cx="4267200"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 name="TextBox 17">
              <a:extLst>
                <a:ext uri="{FF2B5EF4-FFF2-40B4-BE49-F238E27FC236}">
                  <a16:creationId xmlns:a16="http://schemas.microsoft.com/office/drawing/2014/main" id="{A626E298-50D3-40FC-8E49-E5169387E308}"/>
                </a:ext>
              </a:extLst>
            </p:cNvPr>
            <p:cNvSpPr txBox="1"/>
            <p:nvPr/>
          </p:nvSpPr>
          <p:spPr>
            <a:xfrm>
              <a:off x="2531868" y="1483798"/>
              <a:ext cx="975360" cy="246221"/>
            </a:xfrm>
            <a:prstGeom prst="rect">
              <a:avLst/>
            </a:prstGeom>
            <a:noFill/>
          </p:spPr>
          <p:txBody>
            <a:bodyPr wrap="square" rtlCol="0">
              <a:spAutoFit/>
            </a:bodyPr>
            <a:lstStyle/>
            <a:p>
              <a:pPr>
                <a:spcBef>
                  <a:spcPts val="2400"/>
                </a:spcBef>
              </a:pPr>
              <a:r>
                <a:rPr lang="en-US" sz="1000" b="1" dirty="0" err="1">
                  <a:solidFill>
                    <a:schemeClr val="accent2">
                      <a:lumMod val="60000"/>
                      <a:lumOff val="40000"/>
                    </a:schemeClr>
                  </a:solidFill>
                </a:rPr>
                <a:t>Viață</a:t>
              </a:r>
              <a:endParaRPr lang="ro-RO" sz="1000" b="1" dirty="0">
                <a:solidFill>
                  <a:schemeClr val="accent2">
                    <a:lumMod val="60000"/>
                    <a:lumOff val="40000"/>
                  </a:schemeClr>
                </a:solidFill>
              </a:endParaRPr>
            </a:p>
          </p:txBody>
        </p:sp>
        <p:sp>
          <p:nvSpPr>
            <p:cNvPr id="20" name="TextBox 19">
              <a:extLst>
                <a:ext uri="{FF2B5EF4-FFF2-40B4-BE49-F238E27FC236}">
                  <a16:creationId xmlns:a16="http://schemas.microsoft.com/office/drawing/2014/main" id="{E76A1DD7-E269-4476-AC6A-A19B01E5EB76}"/>
                </a:ext>
              </a:extLst>
            </p:cNvPr>
            <p:cNvSpPr txBox="1"/>
            <p:nvPr/>
          </p:nvSpPr>
          <p:spPr>
            <a:xfrm>
              <a:off x="3247400" y="1470993"/>
              <a:ext cx="1478119" cy="246221"/>
            </a:xfrm>
            <a:prstGeom prst="rect">
              <a:avLst/>
            </a:prstGeom>
            <a:noFill/>
          </p:spPr>
          <p:txBody>
            <a:bodyPr wrap="square" rtlCol="0">
              <a:spAutoFit/>
            </a:bodyPr>
            <a:lstStyle/>
            <a:p>
              <a:pPr>
                <a:spcBef>
                  <a:spcPts val="2400"/>
                </a:spcBef>
              </a:pPr>
              <a:r>
                <a:rPr lang="en-US" sz="1000" b="1" dirty="0" err="1">
                  <a:solidFill>
                    <a:schemeClr val="accent6"/>
                  </a:solidFill>
                </a:rPr>
                <a:t>Pensii</a:t>
              </a:r>
              <a:r>
                <a:rPr lang="en-US" sz="1000" b="1" dirty="0">
                  <a:solidFill>
                    <a:schemeClr val="accent6"/>
                  </a:solidFill>
                </a:rPr>
                <a:t> Facultative</a:t>
              </a:r>
              <a:endParaRPr lang="ro-RO" sz="1000" b="1" dirty="0">
                <a:solidFill>
                  <a:schemeClr val="accent6"/>
                </a:solidFill>
              </a:endParaRPr>
            </a:p>
          </p:txBody>
        </p:sp>
        <p:pic>
          <p:nvPicPr>
            <p:cNvPr id="22" name="Picture 21">
              <a:extLst>
                <a:ext uri="{FF2B5EF4-FFF2-40B4-BE49-F238E27FC236}">
                  <a16:creationId xmlns:a16="http://schemas.microsoft.com/office/drawing/2014/main" id="{C081ADE3-661F-4DE9-9A53-A20DB673F1B0}"/>
                </a:ext>
              </a:extLst>
            </p:cNvPr>
            <p:cNvPicPr>
              <a:picLocks noChangeAspect="1"/>
            </p:cNvPicPr>
            <p:nvPr/>
          </p:nvPicPr>
          <p:blipFill rotWithShape="1">
            <a:blip r:embed="rId3"/>
            <a:srcRect l="48762" t="8382" r="40099" b="85997"/>
            <a:stretch/>
          </p:blipFill>
          <p:spPr>
            <a:xfrm>
              <a:off x="3291526" y="1666397"/>
              <a:ext cx="1053125" cy="237744"/>
            </a:xfrm>
            <a:prstGeom prst="rect">
              <a:avLst/>
            </a:prstGeom>
          </p:spPr>
        </p:pic>
        <p:pic>
          <p:nvPicPr>
            <p:cNvPr id="28" name="Picture 27">
              <a:extLst>
                <a:ext uri="{FF2B5EF4-FFF2-40B4-BE49-F238E27FC236}">
                  <a16:creationId xmlns:a16="http://schemas.microsoft.com/office/drawing/2014/main" id="{E58ACAD8-4620-480A-A100-CE925A181F00}"/>
                </a:ext>
              </a:extLst>
            </p:cNvPr>
            <p:cNvPicPr>
              <a:picLocks noChangeAspect="1"/>
            </p:cNvPicPr>
            <p:nvPr/>
          </p:nvPicPr>
          <p:blipFill rotWithShape="1">
            <a:blip r:embed="rId3"/>
            <a:srcRect l="61728" t="6353" r="30686" b="85929"/>
            <a:stretch/>
          </p:blipFill>
          <p:spPr>
            <a:xfrm>
              <a:off x="5950541" y="1585647"/>
              <a:ext cx="1042714" cy="326390"/>
            </a:xfrm>
            <a:prstGeom prst="rect">
              <a:avLst/>
            </a:prstGeom>
          </p:spPr>
        </p:pic>
        <p:sp>
          <p:nvSpPr>
            <p:cNvPr id="21" name="TextBox 20">
              <a:extLst>
                <a:ext uri="{FF2B5EF4-FFF2-40B4-BE49-F238E27FC236}">
                  <a16:creationId xmlns:a16="http://schemas.microsoft.com/office/drawing/2014/main" id="{65CE0B87-D195-450F-959F-1369C4B86A4D}"/>
                </a:ext>
              </a:extLst>
            </p:cNvPr>
            <p:cNvSpPr txBox="1"/>
            <p:nvPr/>
          </p:nvSpPr>
          <p:spPr>
            <a:xfrm>
              <a:off x="4388777" y="1458188"/>
              <a:ext cx="1341120" cy="246221"/>
            </a:xfrm>
            <a:prstGeom prst="rect">
              <a:avLst/>
            </a:prstGeom>
            <a:noFill/>
          </p:spPr>
          <p:txBody>
            <a:bodyPr wrap="square" rtlCol="0">
              <a:spAutoFit/>
            </a:bodyPr>
            <a:lstStyle/>
            <a:p>
              <a:pPr>
                <a:spcBef>
                  <a:spcPts val="2400"/>
                </a:spcBef>
              </a:pPr>
              <a:r>
                <a:rPr lang="en-US" sz="1000" b="1" dirty="0" err="1">
                  <a:solidFill>
                    <a:schemeClr val="accent2">
                      <a:lumMod val="60000"/>
                      <a:lumOff val="40000"/>
                    </a:schemeClr>
                  </a:solidFill>
                </a:rPr>
                <a:t>Pensii</a:t>
              </a:r>
              <a:r>
                <a:rPr lang="en-US" sz="1000" b="1" dirty="0">
                  <a:solidFill>
                    <a:schemeClr val="accent2">
                      <a:lumMod val="60000"/>
                      <a:lumOff val="40000"/>
                    </a:schemeClr>
                  </a:solidFill>
                </a:rPr>
                <a:t> </a:t>
              </a:r>
              <a:r>
                <a:rPr lang="en-US" sz="1000" b="1" dirty="0" err="1">
                  <a:solidFill>
                    <a:schemeClr val="accent2">
                      <a:lumMod val="60000"/>
                      <a:lumOff val="40000"/>
                    </a:schemeClr>
                  </a:solidFill>
                </a:rPr>
                <a:t>Obligatorii</a:t>
              </a:r>
              <a:endParaRPr lang="ro-RO" sz="1000" b="1" dirty="0">
                <a:solidFill>
                  <a:schemeClr val="accent2">
                    <a:lumMod val="60000"/>
                    <a:lumOff val="40000"/>
                  </a:schemeClr>
                </a:solidFill>
              </a:endParaRPr>
            </a:p>
          </p:txBody>
        </p:sp>
      </p:grpSp>
    </p:spTree>
    <p:extLst>
      <p:ext uri="{BB962C8B-B14F-4D97-AF65-F5344CB8AC3E}">
        <p14:creationId xmlns:p14="http://schemas.microsoft.com/office/powerpoint/2010/main" val="986924204"/>
      </p:ext>
    </p:extLst>
  </p:cSld>
  <p:clrMapOvr>
    <a:masterClrMapping/>
  </p:clrMapOvr>
</p:sld>
</file>

<file path=ppt/theme/theme1.xml><?xml version="1.0" encoding="utf-8"?>
<a:theme xmlns:a="http://schemas.openxmlformats.org/drawingml/2006/main" name="Presentation NN General">
  <a:themeElements>
    <a:clrScheme name="Colorscheme NN General">
      <a:dk1>
        <a:sysClr val="windowText" lastClr="000000"/>
      </a:dk1>
      <a:lt1>
        <a:sysClr val="window" lastClr="FFFFFF"/>
      </a:lt1>
      <a:dk2>
        <a:srgbClr val="000000"/>
      </a:dk2>
      <a:lt2>
        <a:srgbClr val="FFFFFF"/>
      </a:lt2>
      <a:accent1>
        <a:srgbClr val="EA650D"/>
      </a:accent1>
      <a:accent2>
        <a:srgbClr val="EE7F00"/>
      </a:accent2>
      <a:accent3>
        <a:srgbClr val="E64415"/>
      </a:accent3>
      <a:accent4>
        <a:srgbClr val="999999"/>
      </a:accent4>
      <a:accent5>
        <a:srgbClr val="CAC7C7"/>
      </a:accent5>
      <a:accent6>
        <a:srgbClr val="666666"/>
      </a:accent6>
      <a:hlink>
        <a:srgbClr val="000000"/>
      </a:hlink>
      <a:folHlink>
        <a:srgbClr val="000000"/>
      </a:folHlink>
    </a:clrScheme>
    <a:fontScheme name="Font Scheme NN">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Bef>
            <a:spcPts val="2400"/>
          </a:spcBef>
          <a:defRPr dirty="0" err="1" smtClean="0"/>
        </a:defPPr>
      </a:lstStyle>
    </a:txDef>
  </a:objectDefaults>
  <a:extraClrSchemeLst/>
  <a:custClrLst>
    <a:custClr name="(1) Medium orange">
      <a:srgbClr val="EA650D"/>
    </a:custClr>
    <a:custClr name="(1A) Light orange">
      <a:srgbClr val="EAC98E"/>
    </a:custClr>
    <a:custClr name="(1B) Dark orange">
      <a:srgbClr val="E64415"/>
    </a:custClr>
    <a:custClr name="(2) Medium blue">
      <a:srgbClr val="7CAAD6"/>
    </a:custClr>
    <a:custClr name="(2A) Light Blue">
      <a:srgbClr val="A4CCEA"/>
    </a:custClr>
    <a:custClr name="(2B) Dark Blue">
      <a:srgbClr val="5389C2"/>
    </a:custClr>
    <a:custClr name="(3) Dark grey">
      <a:srgbClr val="666666"/>
    </a:custClr>
    <a:custClr name="(3A) Light grey">
      <a:srgbClr val="CAC7C7"/>
    </a:custClr>
    <a:custClr name="(3B) Medium grey">
      <a:srgbClr val="999999"/>
    </a:custClr>
    <a:custClr name="(4) Medium green">
      <a:srgbClr val="96B439"/>
    </a:custClr>
    <a:custClr name="(4A) Light green">
      <a:srgbClr val="C8CD2E"/>
    </a:custClr>
    <a:custClr name="(4B) Dark green">
      <a:srgbClr val="5B9853"/>
    </a:custClr>
    <a:custClr name="(5) Medium purple">
      <a:srgbClr val="9C91C6"/>
    </a:custClr>
    <a:custClr name="(5A) Light purple">
      <a:srgbClr val="C6BFE0"/>
    </a:custClr>
    <a:custClr name="(5B) Dark Purple">
      <a:srgbClr val="706CB0"/>
    </a:custClr>
  </a:custClrLst>
  <a:extLst>
    <a:ext uri="{05A4C25C-085E-4340-85A3-A5531E510DB2}">
      <thm15:themeFamily xmlns:thm15="http://schemas.microsoft.com/office/thememl/2012/main" name="NN Group - Template (widescreen 16x9).potx" id="{1B190E94-2573-4838-B7E4-0B99B4614ED4}" vid="{F4E8AF89-9033-4B0D-94F2-CC5A853BFB01}"/>
    </a:ext>
  </a:extLst>
</a:theme>
</file>

<file path=ppt/theme/theme2.xml><?xml version="1.0" encoding="utf-8"?>
<a:theme xmlns:a="http://schemas.openxmlformats.org/drawingml/2006/main" name="Office-thema">
  <a:themeElements>
    <a:clrScheme name="Colorscheme NN General">
      <a:dk1>
        <a:sysClr val="windowText" lastClr="000000"/>
      </a:dk1>
      <a:lt1>
        <a:sysClr val="window" lastClr="FFFFFF"/>
      </a:lt1>
      <a:dk2>
        <a:srgbClr val="000000"/>
      </a:dk2>
      <a:lt2>
        <a:srgbClr val="FFFFFF"/>
      </a:lt2>
      <a:accent1>
        <a:srgbClr val="EA650D"/>
      </a:accent1>
      <a:accent2>
        <a:srgbClr val="EAC98E"/>
      </a:accent2>
      <a:accent3>
        <a:srgbClr val="E64415"/>
      </a:accent3>
      <a:accent4>
        <a:srgbClr val="999999"/>
      </a:accent4>
      <a:accent5>
        <a:srgbClr val="CAC7C7"/>
      </a:accent5>
      <a:accent6>
        <a:srgbClr val="666666"/>
      </a:accent6>
      <a:hlink>
        <a:srgbClr val="000000"/>
      </a:hlink>
      <a:folHlink>
        <a:srgbClr val="000000"/>
      </a:folHlink>
    </a:clrScheme>
    <a:fontScheme name="Font Scheme NN">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Colorscheme NN General">
      <a:dk1>
        <a:sysClr val="windowText" lastClr="000000"/>
      </a:dk1>
      <a:lt1>
        <a:sysClr val="window" lastClr="FFFFFF"/>
      </a:lt1>
      <a:dk2>
        <a:srgbClr val="000000"/>
      </a:dk2>
      <a:lt2>
        <a:srgbClr val="FFFFFF"/>
      </a:lt2>
      <a:accent1>
        <a:srgbClr val="EA650D"/>
      </a:accent1>
      <a:accent2>
        <a:srgbClr val="EAC98E"/>
      </a:accent2>
      <a:accent3>
        <a:srgbClr val="E64415"/>
      </a:accent3>
      <a:accent4>
        <a:srgbClr val="999999"/>
      </a:accent4>
      <a:accent5>
        <a:srgbClr val="CAC7C7"/>
      </a:accent5>
      <a:accent6>
        <a:srgbClr val="666666"/>
      </a:accent6>
      <a:hlink>
        <a:srgbClr val="000000"/>
      </a:hlink>
      <a:folHlink>
        <a:srgbClr val="000000"/>
      </a:folHlink>
    </a:clrScheme>
    <a:fontScheme name="Font Scheme NN">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7CB2B0DC7F9B4CA687C90C0EC2684C" ma:contentTypeVersion="7" ma:contentTypeDescription="Create a new document." ma:contentTypeScope="" ma:versionID="5986106af059fe040905c9ac822060ca">
  <xsd:schema xmlns:xsd="http://www.w3.org/2001/XMLSchema" xmlns:xs="http://www.w3.org/2001/XMLSchema" xmlns:p="http://schemas.microsoft.com/office/2006/metadata/properties" xmlns:ns3="71782ba0-4d94-40b4-b511-fa29270d54a1" targetNamespace="http://schemas.microsoft.com/office/2006/metadata/properties" ma:root="true" ma:fieldsID="30c20bfc665b7ad073fb6abfe45ae96f" ns3:_="">
    <xsd:import namespace="71782ba0-4d94-40b4-b511-fa29270d54a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82ba0-4d94-40b4-b511-fa29270d54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8B333-55F2-4110-BD50-2105ABF1B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82ba0-4d94-40b4-b511-fa29270d5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5B3B99-5B0C-4DFB-AFE3-7054F90C17D5}">
  <ds:schemaRefs>
    <ds:schemaRef ds:uri="http://schemas.microsoft.com/sharepoint/v3/contenttype/forms"/>
  </ds:schemaRefs>
</ds:datastoreItem>
</file>

<file path=customXml/itemProps3.xml><?xml version="1.0" encoding="utf-8"?>
<ds:datastoreItem xmlns:ds="http://schemas.openxmlformats.org/officeDocument/2006/customXml" ds:itemID="{0F3D583D-FF2E-4E89-8CFE-B1D2438B8AF1}">
  <ds:schemaRefs>
    <ds:schemaRef ds:uri="http://purl.org/dc/terms/"/>
    <ds:schemaRef ds:uri="http://schemas.openxmlformats.org/package/2006/metadata/core-properties"/>
    <ds:schemaRef ds:uri="http://schemas.microsoft.com/office/2006/documentManagement/types"/>
    <ds:schemaRef ds:uri="71782ba0-4d94-40b4-b511-fa29270d54a1"/>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NN Group - Template (widescreen 16x9)</Template>
  <TotalTime>749</TotalTime>
  <Words>395</Words>
  <Application>Microsoft Office PowerPoint</Application>
  <PresentationFormat>Custom</PresentationFormat>
  <Paragraphs>102</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Presentation NN General</vt:lpstr>
      <vt:lpstr>NN.Ro Revamp Asistenta</vt:lpstr>
      <vt:lpstr>Header</vt:lpstr>
      <vt:lpstr>Footer</vt:lpstr>
      <vt:lpstr>Asistenta LP - simulare</vt:lpstr>
      <vt:lpstr>Statistici și calcule - simulare</vt:lpstr>
      <vt:lpstr>Evoluţie fonduri - simulare</vt:lpstr>
      <vt:lpstr>Rapoarte financiare - simulare</vt:lpstr>
      <vt:lpstr>EXEMPLU – AS IS:</vt:lpstr>
      <vt:lpstr>Buletine- simulare</vt:lpstr>
      <vt:lpstr>Documente - exemplu</vt:lpstr>
      <vt:lpstr>Asistență produse - simulare</vt:lpstr>
      <vt:lpstr>PowerPoint Presentation</vt:lpstr>
    </vt:vector>
  </TitlesOfParts>
  <Manager/>
  <Company>NN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NN.Ro Revamp Asistenta</dc:title>
  <dc:subject/>
  <dc:creator>Cepareanu, A.C. (Adriana Maria)</dc:creator>
  <cp:keywords/>
  <dc:description>_x000d_
Template version 2.2 - 5 March 2018_x000d_
Layout: Koeweiden Postma_x000d_
Templates: www.JoulesUnlimited.com</dc:description>
  <cp:lastModifiedBy>Cepareanu, A.C. (Adriana Maria)</cp:lastModifiedBy>
  <cp:revision>1</cp:revision>
  <dcterms:created xsi:type="dcterms:W3CDTF">2020-08-27T11:51:30Z</dcterms:created>
  <dcterms:modified xsi:type="dcterms:W3CDTF">2020-09-10T17:17:06Z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CheckJU">
    <vt:lpwstr>v2.0</vt:lpwstr>
  </property>
  <property fmtid="{D5CDD505-2E9C-101B-9397-08002B2CF9AE}" pid="3" name="PPTExampleSlidesJU">
    <vt:lpwstr>PPT_Example_slides_JU_16_9_EN_NNGROUP.pptx</vt:lpwstr>
  </property>
  <property fmtid="{D5CDD505-2E9C-101B-9397-08002B2CF9AE}" pid="4" name="ContentTypeId">
    <vt:lpwstr>0x010100297CB2B0DC7F9B4CA687C90C0EC2684C</vt:lpwstr>
  </property>
</Properties>
</file>